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617" r:id="rId2"/>
    <p:sldId id="618" r:id="rId3"/>
    <p:sldId id="627" r:id="rId4"/>
    <p:sldId id="628" r:id="rId5"/>
    <p:sldId id="629" r:id="rId6"/>
    <p:sldId id="619" r:id="rId7"/>
    <p:sldId id="620" r:id="rId8"/>
    <p:sldId id="630" r:id="rId9"/>
    <p:sldId id="631" r:id="rId10"/>
    <p:sldId id="632" r:id="rId11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969696"/>
    <a:srgbClr val="000000"/>
    <a:srgbClr val="EAEAEA"/>
    <a:srgbClr val="DDDDDD"/>
    <a:srgbClr val="99CC00"/>
    <a:srgbClr val="B2B2B2"/>
    <a:srgbClr val="FFFFCC"/>
    <a:srgbClr val="F8F8F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53" autoAdjust="0"/>
    <p:restoredTop sz="99762" autoAdjust="0"/>
  </p:normalViewPr>
  <p:slideViewPr>
    <p:cSldViewPr>
      <p:cViewPr varScale="1">
        <p:scale>
          <a:sx n="91" d="100"/>
          <a:sy n="91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80" y="-96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957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>
            <a:lvl1pPr defTabSz="915988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124" y="0"/>
            <a:ext cx="3033957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7612"/>
            <a:ext cx="303395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5" rIns="91432" bIns="45715" numCol="1" anchor="b" anchorCtr="0" compatLnSpc="1">
            <a:prstTxWarp prst="textNoShape">
              <a:avLst/>
            </a:prstTxWarp>
          </a:bodyPr>
          <a:lstStyle>
            <a:lvl1pPr defTabSz="915988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124" y="8817612"/>
            <a:ext cx="303395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5" rIns="91432" bIns="45715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cs typeface="+mn-cs"/>
              </a:defRPr>
            </a:lvl1pPr>
          </a:lstStyle>
          <a:p>
            <a:pPr>
              <a:defRPr/>
            </a:pPr>
            <a:fld id="{160A900E-F6A1-46A3-AECF-0518C19C5F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0" rIns="91321" bIns="4566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0" rIns="91321" bIns="4566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151" y="4408807"/>
            <a:ext cx="5601400" cy="4177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0" rIns="91321" bIns="45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0" rIns="91321" bIns="4566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0" rIns="91321" bIns="4566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34EECCB-A431-457F-A16B-7B7D4EF39F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477000"/>
            <a:ext cx="533400" cy="304800"/>
          </a:xfrm>
          <a:prstGeom prst="rect">
            <a:avLst/>
          </a:prstGeom>
        </p:spPr>
        <p:txBody>
          <a:bodyPr/>
          <a:lstStyle>
            <a:lvl1pPr>
              <a:defRPr sz="1200" baseline="0"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5788"/>
            <a:ext cx="2057400" cy="5540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788"/>
            <a:ext cx="6019800" cy="5540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088" y="446444"/>
            <a:ext cx="4694237" cy="519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top-corn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48350" y="0"/>
            <a:ext cx="32956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5" descr="top-corne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3048000"/>
            <a:ext cx="32956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9" descr="top-corne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34000" y="3562350"/>
            <a:ext cx="38100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3" descr="top-corner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38100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24088" y="585788"/>
            <a:ext cx="4694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2400" y="134982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C:\Users\patrick.mcandrews\AppData\Local\Microsoft\Windows\Temporary Internet Files\Content.Outlook\62E9IEL4\coin Front 15 AUG_New.png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992291" y="154581"/>
            <a:ext cx="990600" cy="101226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85" r:id="rId1"/>
    <p:sldLayoutId id="2147485184" r:id="rId2"/>
    <p:sldLayoutId id="2147485186" r:id="rId3"/>
    <p:sldLayoutId id="2147485187" r:id="rId4"/>
    <p:sldLayoutId id="2147485188" r:id="rId5"/>
    <p:sldLayoutId id="2147485189" r:id="rId6"/>
    <p:sldLayoutId id="2147485190" r:id="rId7"/>
    <p:sldLayoutId id="2147485191" r:id="rId8"/>
    <p:sldLayoutId id="2147485192" r:id="rId9"/>
    <p:sldLayoutId id="2147485193" r:id="rId10"/>
    <p:sldLayoutId id="214748519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418741" y="475168"/>
            <a:ext cx="63049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COURTESIES: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2541577" y="12192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pic>
        <p:nvPicPr>
          <p:cNvPr id="14" name="Picture 4" descr="Armyvecture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1413" y="2286000"/>
            <a:ext cx="1728787" cy="2301875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617777" y="10668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447800" y="381000"/>
            <a:ext cx="626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43200" y="1676400"/>
            <a:ext cx="355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(Officer Rank Continued)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762000" y="2895600"/>
            <a:ext cx="3810000" cy="2101850"/>
            <a:chOff x="480" y="1824"/>
            <a:chExt cx="2400" cy="1324"/>
          </a:xfrm>
        </p:grpSpPr>
        <p:pic>
          <p:nvPicPr>
            <p:cNvPr id="11" name="Picture 8" descr="ar_genera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824"/>
              <a:ext cx="2400" cy="655"/>
            </a:xfrm>
            <a:prstGeom prst="rect">
              <a:avLst/>
            </a:prstGeom>
            <a:noFill/>
          </p:spPr>
        </p:pic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238" y="2400"/>
              <a:ext cx="776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General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(GEN)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O10</a:t>
              </a:r>
            </a:p>
          </p:txBody>
        </p:sp>
      </p:grp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5422900" y="2362200"/>
            <a:ext cx="2882900" cy="3657600"/>
            <a:chOff x="3416" y="1488"/>
            <a:chExt cx="1816" cy="2304"/>
          </a:xfrm>
        </p:grpSpPr>
        <p:grpSp>
          <p:nvGrpSpPr>
            <p:cNvPr id="14" name="Group 11"/>
            <p:cNvGrpSpPr>
              <a:grpSpLocks/>
            </p:cNvGrpSpPr>
            <p:nvPr/>
          </p:nvGrpSpPr>
          <p:grpSpPr bwMode="auto">
            <a:xfrm>
              <a:off x="3840" y="1488"/>
              <a:ext cx="960" cy="1887"/>
              <a:chOff x="4608" y="2352"/>
              <a:chExt cx="806" cy="1565"/>
            </a:xfrm>
          </p:grpSpPr>
          <p:pic>
            <p:nvPicPr>
              <p:cNvPr id="16" name="Picture 12" descr="ar_genarmy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608" y="3168"/>
                <a:ext cx="806" cy="749"/>
              </a:xfrm>
              <a:prstGeom prst="rect">
                <a:avLst/>
              </a:prstGeom>
              <a:noFill/>
            </p:spPr>
          </p:pic>
          <p:pic>
            <p:nvPicPr>
              <p:cNvPr id="17" name="Picture 13" descr="General-army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08" y="2352"/>
                <a:ext cx="778" cy="770"/>
              </a:xfrm>
              <a:prstGeom prst="rect">
                <a:avLst/>
              </a:prstGeom>
              <a:noFill/>
            </p:spPr>
          </p:pic>
        </p:grp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3416" y="3274"/>
              <a:ext cx="181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General of the Army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GEN</a:t>
              </a:r>
            </a:p>
          </p:txBody>
        </p:sp>
      </p:grp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546350" y="1096962"/>
            <a:ext cx="377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003135" y="381000"/>
            <a:ext cx="7226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MILITARY CUSTOMS AND COURTESIES: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167062" y="1752600"/>
            <a:ext cx="2243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(Enlisted Rank)</a:t>
            </a:r>
          </a:p>
        </p:txBody>
      </p:sp>
      <p:grpSp>
        <p:nvGrpSpPr>
          <p:cNvPr id="19" name="Group 6"/>
          <p:cNvGrpSpPr>
            <a:grpSpLocks/>
          </p:cNvGrpSpPr>
          <p:nvPr/>
        </p:nvGrpSpPr>
        <p:grpSpPr bwMode="auto">
          <a:xfrm>
            <a:off x="957263" y="2701925"/>
            <a:ext cx="1968500" cy="2505075"/>
            <a:chOff x="603" y="1702"/>
            <a:chExt cx="1240" cy="1578"/>
          </a:xfrm>
        </p:grpSpPr>
        <p:pic>
          <p:nvPicPr>
            <p:cNvPr id="20" name="Picture 7" descr="ar_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44" y="1702"/>
              <a:ext cx="900" cy="891"/>
            </a:xfrm>
            <a:prstGeom prst="rect">
              <a:avLst/>
            </a:prstGeom>
            <a:noFill/>
          </p:spPr>
        </p:pic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603" y="2762"/>
              <a:ext cx="12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Private (PV2)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E2</a:t>
              </a:r>
            </a:p>
          </p:txBody>
        </p:sp>
      </p:grpSp>
      <p:grpSp>
        <p:nvGrpSpPr>
          <p:cNvPr id="22" name="Group 9"/>
          <p:cNvGrpSpPr>
            <a:grpSpLocks/>
          </p:cNvGrpSpPr>
          <p:nvPr/>
        </p:nvGrpSpPr>
        <p:grpSpPr bwMode="auto">
          <a:xfrm>
            <a:off x="3657600" y="2449513"/>
            <a:ext cx="1831975" cy="3097212"/>
            <a:chOff x="2304" y="1543"/>
            <a:chExt cx="1154" cy="1951"/>
          </a:xfrm>
        </p:grpSpPr>
        <p:pic>
          <p:nvPicPr>
            <p:cNvPr id="23" name="Picture 10" descr="ar_e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12" y="1543"/>
              <a:ext cx="900" cy="1049"/>
            </a:xfrm>
            <a:prstGeom prst="rect">
              <a:avLst/>
            </a:prstGeom>
            <a:noFill/>
          </p:spPr>
        </p:pic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2304" y="2746"/>
              <a:ext cx="1154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Private First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Class (PFC)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E3</a:t>
              </a:r>
            </a:p>
          </p:txBody>
        </p:sp>
      </p:grp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6107113" y="2590800"/>
            <a:ext cx="2274887" cy="2651125"/>
            <a:chOff x="3847" y="1632"/>
            <a:chExt cx="1433" cy="1670"/>
          </a:xfrm>
        </p:grpSpPr>
        <p:pic>
          <p:nvPicPr>
            <p:cNvPr id="26" name="Picture 13" descr="ar_spec_e4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116" y="1632"/>
              <a:ext cx="900" cy="1032"/>
            </a:xfrm>
            <a:prstGeom prst="rect">
              <a:avLst/>
            </a:prstGeom>
            <a:noFill/>
          </p:spPr>
        </p:pic>
        <p:sp>
          <p:nvSpPr>
            <p:cNvPr id="27" name="Text Box 14"/>
            <p:cNvSpPr txBox="1">
              <a:spLocks noChangeArrowheads="1"/>
            </p:cNvSpPr>
            <p:nvPr/>
          </p:nvSpPr>
          <p:spPr bwMode="auto">
            <a:xfrm>
              <a:off x="3847" y="2784"/>
              <a:ext cx="143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Specialist (SPC)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E4</a:t>
              </a:r>
            </a:p>
          </p:txBody>
        </p:sp>
      </p:grp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546350" y="1096962"/>
            <a:ext cx="377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003135" y="381000"/>
            <a:ext cx="7226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MILITARY CUSTOMS AND COURTESIES: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90800" y="1752600"/>
            <a:ext cx="3727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(Enlisted </a:t>
            </a:r>
            <a:r>
              <a:rPr lang="en-US" sz="2400" b="1" dirty="0" smtClean="0">
                <a:latin typeface="Times New Roman" pitchFamily="18" charset="0"/>
              </a:rPr>
              <a:t>Rank Continued)</a:t>
            </a:r>
            <a:endParaRPr lang="en-US" sz="2400" b="1" dirty="0">
              <a:latin typeface="Times New Roman" pitchFamily="18" charset="0"/>
            </a:endParaRPr>
          </a:p>
        </p:txBody>
      </p:sp>
      <p:grpSp>
        <p:nvGrpSpPr>
          <p:cNvPr id="19" name="Group 12"/>
          <p:cNvGrpSpPr>
            <a:grpSpLocks/>
          </p:cNvGrpSpPr>
          <p:nvPr/>
        </p:nvGrpSpPr>
        <p:grpSpPr bwMode="auto">
          <a:xfrm>
            <a:off x="762000" y="2544763"/>
            <a:ext cx="2274888" cy="2925762"/>
            <a:chOff x="480" y="1603"/>
            <a:chExt cx="1433" cy="1843"/>
          </a:xfrm>
        </p:grpSpPr>
        <p:pic>
          <p:nvPicPr>
            <p:cNvPr id="22" name="Picture 13" descr="ar_e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" y="1603"/>
              <a:ext cx="820" cy="893"/>
            </a:xfrm>
            <a:prstGeom prst="rect">
              <a:avLst/>
            </a:prstGeom>
            <a:noFill/>
          </p:spPr>
        </p:pic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480" y="2928"/>
              <a:ext cx="143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Corporal (CPL)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E4</a:t>
              </a:r>
            </a:p>
          </p:txBody>
        </p:sp>
      </p:grpSp>
      <p:grpSp>
        <p:nvGrpSpPr>
          <p:cNvPr id="28" name="Group 9"/>
          <p:cNvGrpSpPr>
            <a:grpSpLocks/>
          </p:cNvGrpSpPr>
          <p:nvPr/>
        </p:nvGrpSpPr>
        <p:grpSpPr bwMode="auto">
          <a:xfrm>
            <a:off x="3457575" y="1905000"/>
            <a:ext cx="2224088" cy="3565525"/>
            <a:chOff x="2178" y="1200"/>
            <a:chExt cx="1401" cy="2246"/>
          </a:xfrm>
        </p:grpSpPr>
        <p:pic>
          <p:nvPicPr>
            <p:cNvPr id="29" name="Picture 10" descr="AR_SGT_E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04" y="1200"/>
              <a:ext cx="1142" cy="1872"/>
            </a:xfrm>
            <a:prstGeom prst="rect">
              <a:avLst/>
            </a:prstGeom>
            <a:noFill/>
          </p:spPr>
        </p:pic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2178" y="2928"/>
              <a:ext cx="140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Sergeant (SGT)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E5</a:t>
              </a:r>
            </a:p>
          </p:txBody>
        </p:sp>
      </p:grpSp>
      <p:grpSp>
        <p:nvGrpSpPr>
          <p:cNvPr id="31" name="Group 6"/>
          <p:cNvGrpSpPr>
            <a:grpSpLocks/>
          </p:cNvGrpSpPr>
          <p:nvPr/>
        </p:nvGrpSpPr>
        <p:grpSpPr bwMode="auto">
          <a:xfrm>
            <a:off x="5792788" y="2359025"/>
            <a:ext cx="2894012" cy="3111500"/>
            <a:chOff x="3649" y="1486"/>
            <a:chExt cx="1823" cy="1960"/>
          </a:xfrm>
        </p:grpSpPr>
        <p:pic>
          <p:nvPicPr>
            <p:cNvPr id="32" name="Picture 7" descr="AR_SSG_E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57" y="1486"/>
              <a:ext cx="1083" cy="1778"/>
            </a:xfrm>
            <a:prstGeom prst="rect">
              <a:avLst/>
            </a:prstGeom>
            <a:noFill/>
          </p:spPr>
        </p:pic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3649" y="2928"/>
              <a:ext cx="182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Staff Sergeant (SSG)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E6</a:t>
              </a:r>
            </a:p>
          </p:txBody>
        </p:sp>
      </p:grp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546350" y="1096962"/>
            <a:ext cx="377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003135" y="381000"/>
            <a:ext cx="7226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MILITARY CUSTOMS AND COURTESIES: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90800" y="1752600"/>
            <a:ext cx="3727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(Enlisted </a:t>
            </a:r>
            <a:r>
              <a:rPr lang="en-US" sz="2400" b="1" dirty="0" smtClean="0">
                <a:latin typeface="Times New Roman" pitchFamily="18" charset="0"/>
              </a:rPr>
              <a:t>Rank Continued)</a:t>
            </a:r>
            <a:endParaRPr lang="en-US" sz="2400" b="1" dirty="0">
              <a:latin typeface="Times New Roman" pitchFamily="18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804863" y="2259013"/>
            <a:ext cx="2036762" cy="3881437"/>
            <a:chOff x="507" y="1423"/>
            <a:chExt cx="1283" cy="2445"/>
          </a:xfrm>
        </p:grpSpPr>
        <p:pic>
          <p:nvPicPr>
            <p:cNvPr id="20" name="Picture 3" descr="AR_SFC_E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6" y="1423"/>
              <a:ext cx="1067" cy="1649"/>
            </a:xfrm>
            <a:prstGeom prst="rect">
              <a:avLst/>
            </a:prstGeom>
            <a:noFill/>
          </p:spPr>
        </p:pic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07" y="3120"/>
              <a:ext cx="1283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Sergeant First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Class (SFC)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E7</a:t>
              </a:r>
            </a:p>
          </p:txBody>
        </p:sp>
      </p:grpSp>
      <p:grpSp>
        <p:nvGrpSpPr>
          <p:cNvPr id="23" name="Group 10"/>
          <p:cNvGrpSpPr>
            <a:grpSpLocks/>
          </p:cNvGrpSpPr>
          <p:nvPr/>
        </p:nvGrpSpPr>
        <p:grpSpPr bwMode="auto">
          <a:xfrm>
            <a:off x="3397250" y="2562225"/>
            <a:ext cx="2341563" cy="3654425"/>
            <a:chOff x="2140" y="1614"/>
            <a:chExt cx="1475" cy="2302"/>
          </a:xfrm>
        </p:grpSpPr>
        <p:pic>
          <p:nvPicPr>
            <p:cNvPr id="24" name="Picture 11" descr="AR_MSG_E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9" y="1614"/>
              <a:ext cx="1061" cy="1554"/>
            </a:xfrm>
            <a:prstGeom prst="rect">
              <a:avLst/>
            </a:prstGeom>
            <a:noFill/>
          </p:spPr>
        </p:pic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2140" y="3168"/>
              <a:ext cx="1475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Master Sergeant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(MSG)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E8</a:t>
              </a:r>
            </a:p>
          </p:txBody>
        </p:sp>
      </p:grpSp>
      <p:grpSp>
        <p:nvGrpSpPr>
          <p:cNvPr id="27" name="Group 13"/>
          <p:cNvGrpSpPr>
            <a:grpSpLocks/>
          </p:cNvGrpSpPr>
          <p:nvPr/>
        </p:nvGrpSpPr>
        <p:grpSpPr bwMode="auto">
          <a:xfrm>
            <a:off x="6321425" y="2486025"/>
            <a:ext cx="2036763" cy="3654425"/>
            <a:chOff x="3982" y="1566"/>
            <a:chExt cx="1283" cy="2302"/>
          </a:xfrm>
        </p:grpSpPr>
        <p:pic>
          <p:nvPicPr>
            <p:cNvPr id="28" name="Picture 14" descr="AR_1SG_E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112" y="1566"/>
              <a:ext cx="1120" cy="1554"/>
            </a:xfrm>
            <a:prstGeom prst="rect">
              <a:avLst/>
            </a:prstGeom>
            <a:noFill/>
          </p:spPr>
        </p:pic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3982" y="3120"/>
              <a:ext cx="1283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First Sergeant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(1SG)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E8</a:t>
              </a:r>
            </a:p>
          </p:txBody>
        </p:sp>
      </p:grp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546350" y="1096962"/>
            <a:ext cx="377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003135" y="381000"/>
            <a:ext cx="7226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MILITARY CUSTOMS AND COURTESIES: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90800" y="1752600"/>
            <a:ext cx="3727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(Enlisted </a:t>
            </a:r>
            <a:r>
              <a:rPr lang="en-US" sz="2400" b="1" dirty="0" smtClean="0">
                <a:latin typeface="Times New Roman" pitchFamily="18" charset="0"/>
              </a:rPr>
              <a:t>Rank Continued)</a:t>
            </a:r>
            <a:endParaRPr lang="en-US" sz="2400" b="1" dirty="0">
              <a:latin typeface="Times New Roman" pitchFamily="18" charset="0"/>
            </a:endParaRP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600075" y="2209800"/>
            <a:ext cx="1985963" cy="3625850"/>
            <a:chOff x="378" y="1392"/>
            <a:chExt cx="1251" cy="2284"/>
          </a:xfrm>
        </p:grpSpPr>
        <p:pic>
          <p:nvPicPr>
            <p:cNvPr id="10" name="Picture 8" descr="AR_SGM_E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7" y="1392"/>
              <a:ext cx="1119" cy="1553"/>
            </a:xfrm>
            <a:prstGeom prst="rect">
              <a:avLst/>
            </a:prstGeom>
            <a:noFill/>
          </p:spPr>
        </p:pic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78" y="2928"/>
              <a:ext cx="1251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Sergeant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Major (SGM)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E9</a:t>
              </a:r>
            </a:p>
          </p:txBody>
        </p:sp>
      </p:grpSp>
      <p:grpSp>
        <p:nvGrpSpPr>
          <p:cNvPr id="12" name="Group 10"/>
          <p:cNvGrpSpPr>
            <a:grpSpLocks/>
          </p:cNvGrpSpPr>
          <p:nvPr/>
        </p:nvGrpSpPr>
        <p:grpSpPr bwMode="auto">
          <a:xfrm>
            <a:off x="3179763" y="2133600"/>
            <a:ext cx="2784475" cy="3702050"/>
            <a:chOff x="2004" y="1344"/>
            <a:chExt cx="1754" cy="2332"/>
          </a:xfrm>
        </p:grpSpPr>
        <p:pic>
          <p:nvPicPr>
            <p:cNvPr id="13" name="Picture 11" descr="AR_CSM_E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12" y="1344"/>
              <a:ext cx="1096" cy="1601"/>
            </a:xfrm>
            <a:prstGeom prst="rect">
              <a:avLst/>
            </a:prstGeom>
            <a:noFill/>
          </p:spPr>
        </p:pic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004" y="2928"/>
              <a:ext cx="1754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Command Sergeant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Major (CSM)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E9</a:t>
              </a:r>
            </a:p>
          </p:txBody>
        </p:sp>
      </p:grpSp>
      <p:pic>
        <p:nvPicPr>
          <p:cNvPr id="15" name="Picture 14" descr="AR_SMA_E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86575" y="2133600"/>
            <a:ext cx="1647825" cy="2541588"/>
          </a:xfrm>
          <a:prstGeom prst="rect">
            <a:avLst/>
          </a:prstGeom>
          <a:noFill/>
        </p:spPr>
      </p:pic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6396038" y="4679950"/>
            <a:ext cx="27162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</a:rPr>
              <a:t>Sergeant Major</a:t>
            </a:r>
          </a:p>
          <a:p>
            <a:pPr algn="ctr"/>
            <a:r>
              <a:rPr lang="en-US" sz="2400" b="1" dirty="0">
                <a:latin typeface="Times New Roman" pitchFamily="18" charset="0"/>
              </a:rPr>
              <a:t>of the Army (SMA)</a:t>
            </a:r>
          </a:p>
          <a:p>
            <a:pPr algn="ctr"/>
            <a:r>
              <a:rPr lang="en-US" sz="2400" b="1" dirty="0">
                <a:latin typeface="Times New Roman" pitchFamily="18" charset="0"/>
              </a:rPr>
              <a:t>E9</a:t>
            </a: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1447800" y="304800"/>
            <a:ext cx="626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693977" y="9906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2895600" y="1524000"/>
            <a:ext cx="333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(Warrant Officer Rank)</a:t>
            </a:r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179388" y="2209800"/>
            <a:ext cx="1979612" cy="2808288"/>
            <a:chOff x="113" y="1392"/>
            <a:chExt cx="1247" cy="1769"/>
          </a:xfrm>
        </p:grpSpPr>
        <p:pic>
          <p:nvPicPr>
            <p:cNvPr id="32" name="Picture 6" descr="ar_cw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2" y="1392"/>
              <a:ext cx="536" cy="1203"/>
            </a:xfrm>
            <a:prstGeom prst="rect">
              <a:avLst/>
            </a:prstGeom>
            <a:noFill/>
          </p:spPr>
        </p:pic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13" y="2527"/>
              <a:ext cx="1247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</a:rPr>
                <a:t>Warrant Officer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One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WO1</a:t>
              </a:r>
            </a:p>
          </p:txBody>
        </p:sp>
      </p:grpSp>
      <p:grpSp>
        <p:nvGrpSpPr>
          <p:cNvPr id="34" name="Group 8"/>
          <p:cNvGrpSpPr>
            <a:grpSpLocks/>
          </p:cNvGrpSpPr>
          <p:nvPr/>
        </p:nvGrpSpPr>
        <p:grpSpPr bwMode="auto">
          <a:xfrm>
            <a:off x="2465388" y="2133600"/>
            <a:ext cx="1979612" cy="2884488"/>
            <a:chOff x="1553" y="1344"/>
            <a:chExt cx="1247" cy="1817"/>
          </a:xfrm>
        </p:grpSpPr>
        <p:pic>
          <p:nvPicPr>
            <p:cNvPr id="35" name="Picture 9" descr="cw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33" y="1344"/>
              <a:ext cx="567" cy="1248"/>
            </a:xfrm>
            <a:prstGeom prst="rect">
              <a:avLst/>
            </a:prstGeom>
            <a:noFill/>
          </p:spPr>
        </p:pic>
        <p:sp>
          <p:nvSpPr>
            <p:cNvPr id="36" name="Text Box 10"/>
            <p:cNvSpPr txBox="1">
              <a:spLocks noChangeArrowheads="1"/>
            </p:cNvSpPr>
            <p:nvPr/>
          </p:nvSpPr>
          <p:spPr bwMode="auto">
            <a:xfrm>
              <a:off x="1553" y="2527"/>
              <a:ext cx="1247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</a:rPr>
                <a:t>Warrant Officer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Two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WO2</a:t>
              </a:r>
            </a:p>
          </p:txBody>
        </p:sp>
      </p:grpSp>
      <p:grpSp>
        <p:nvGrpSpPr>
          <p:cNvPr id="37" name="Group 11"/>
          <p:cNvGrpSpPr>
            <a:grpSpLocks/>
          </p:cNvGrpSpPr>
          <p:nvPr/>
        </p:nvGrpSpPr>
        <p:grpSpPr bwMode="auto">
          <a:xfrm>
            <a:off x="4751388" y="2133600"/>
            <a:ext cx="1979612" cy="2884488"/>
            <a:chOff x="2993" y="1344"/>
            <a:chExt cx="1247" cy="1817"/>
          </a:xfrm>
        </p:grpSpPr>
        <p:pic>
          <p:nvPicPr>
            <p:cNvPr id="38" name="Picture 12" descr="ar_cw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360" y="1344"/>
              <a:ext cx="596" cy="1296"/>
            </a:xfrm>
            <a:prstGeom prst="rect">
              <a:avLst/>
            </a:prstGeom>
            <a:noFill/>
          </p:spPr>
        </p:pic>
        <p:sp>
          <p:nvSpPr>
            <p:cNvPr id="39" name="Text Box 13"/>
            <p:cNvSpPr txBox="1">
              <a:spLocks noChangeArrowheads="1"/>
            </p:cNvSpPr>
            <p:nvPr/>
          </p:nvSpPr>
          <p:spPr bwMode="auto">
            <a:xfrm>
              <a:off x="2993" y="2527"/>
              <a:ext cx="1247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</a:rPr>
                <a:t>Warrant Officer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Three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WO3</a:t>
              </a:r>
            </a:p>
          </p:txBody>
        </p:sp>
      </p:grpSp>
      <p:grpSp>
        <p:nvGrpSpPr>
          <p:cNvPr id="40" name="Group 14"/>
          <p:cNvGrpSpPr>
            <a:grpSpLocks/>
          </p:cNvGrpSpPr>
          <p:nvPr/>
        </p:nvGrpSpPr>
        <p:grpSpPr bwMode="auto">
          <a:xfrm>
            <a:off x="6983413" y="1981200"/>
            <a:ext cx="1979612" cy="3036888"/>
            <a:chOff x="4399" y="1248"/>
            <a:chExt cx="1247" cy="1913"/>
          </a:xfrm>
        </p:grpSpPr>
        <p:pic>
          <p:nvPicPr>
            <p:cNvPr id="41" name="Picture 15" descr="arw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19" y="1248"/>
              <a:ext cx="609" cy="1440"/>
            </a:xfrm>
            <a:prstGeom prst="rect">
              <a:avLst/>
            </a:prstGeom>
            <a:noFill/>
          </p:spPr>
        </p:pic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4399" y="2527"/>
              <a:ext cx="1247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</a:rPr>
                <a:t>Warrant Officer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Four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WO4</a:t>
              </a:r>
            </a:p>
          </p:txBody>
        </p:sp>
      </p:grpSp>
      <p:grpSp>
        <p:nvGrpSpPr>
          <p:cNvPr id="43" name="Group 17"/>
          <p:cNvGrpSpPr>
            <a:grpSpLocks/>
          </p:cNvGrpSpPr>
          <p:nvPr/>
        </p:nvGrpSpPr>
        <p:grpSpPr bwMode="auto">
          <a:xfrm>
            <a:off x="4252913" y="4800600"/>
            <a:ext cx="3438525" cy="1757363"/>
            <a:chOff x="2679" y="3024"/>
            <a:chExt cx="2166" cy="1107"/>
          </a:xfrm>
        </p:grpSpPr>
        <p:pic>
          <p:nvPicPr>
            <p:cNvPr id="44" name="Picture 18" descr="WOCW5_2004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679" y="3024"/>
              <a:ext cx="401" cy="1104"/>
            </a:xfrm>
            <a:prstGeom prst="rect">
              <a:avLst/>
            </a:prstGeom>
            <a:noFill/>
          </p:spPr>
        </p:pic>
        <p:sp>
          <p:nvSpPr>
            <p:cNvPr id="45" name="Text Box 19"/>
            <p:cNvSpPr txBox="1">
              <a:spLocks noChangeArrowheads="1"/>
            </p:cNvSpPr>
            <p:nvPr/>
          </p:nvSpPr>
          <p:spPr bwMode="auto">
            <a:xfrm>
              <a:off x="3265" y="3689"/>
              <a:ext cx="158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</a:rPr>
                <a:t>Warrant Officer Five</a:t>
              </a:r>
            </a:p>
            <a:p>
              <a:pPr algn="ctr"/>
              <a:r>
                <a:rPr lang="en-US" sz="2000" b="1">
                  <a:latin typeface="Times New Roman" pitchFamily="18" charset="0"/>
                </a:rPr>
                <a:t>WO5</a:t>
              </a:r>
            </a:p>
          </p:txBody>
        </p:sp>
      </p:grp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3124200" y="66103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617777" y="10668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447800" y="381000"/>
            <a:ext cx="626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3429000" y="1600200"/>
            <a:ext cx="2105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(Officer Rank)</a:t>
            </a:r>
          </a:p>
        </p:txBody>
      </p:sp>
      <p:grpSp>
        <p:nvGrpSpPr>
          <p:cNvPr id="28" name="Group 7"/>
          <p:cNvGrpSpPr>
            <a:grpSpLocks/>
          </p:cNvGrpSpPr>
          <p:nvPr/>
        </p:nvGrpSpPr>
        <p:grpSpPr bwMode="auto">
          <a:xfrm>
            <a:off x="1371600" y="2628900"/>
            <a:ext cx="1606550" cy="3038475"/>
            <a:chOff x="864" y="1656"/>
            <a:chExt cx="1012" cy="1914"/>
          </a:xfrm>
        </p:grpSpPr>
        <p:pic>
          <p:nvPicPr>
            <p:cNvPr id="29" name="Picture 8" descr="ar_2ndl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52" y="1656"/>
              <a:ext cx="442" cy="1008"/>
            </a:xfrm>
            <a:prstGeom prst="rect">
              <a:avLst/>
            </a:prstGeom>
            <a:noFill/>
          </p:spPr>
        </p:pic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864" y="2592"/>
              <a:ext cx="1012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Second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Lieutenant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(2LT)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O1</a:t>
              </a:r>
            </a:p>
          </p:txBody>
        </p:sp>
      </p:grpSp>
      <p:grpSp>
        <p:nvGrpSpPr>
          <p:cNvPr id="31" name="Group 13"/>
          <p:cNvGrpSpPr>
            <a:grpSpLocks/>
          </p:cNvGrpSpPr>
          <p:nvPr/>
        </p:nvGrpSpPr>
        <p:grpSpPr bwMode="auto">
          <a:xfrm>
            <a:off x="3768725" y="2667000"/>
            <a:ext cx="1606550" cy="3000375"/>
            <a:chOff x="2374" y="1680"/>
            <a:chExt cx="1012" cy="1890"/>
          </a:xfrm>
        </p:grpSpPr>
        <p:pic>
          <p:nvPicPr>
            <p:cNvPr id="32" name="Picture 14" descr="ar_1stl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67" y="1680"/>
              <a:ext cx="426" cy="960"/>
            </a:xfrm>
            <a:prstGeom prst="rect">
              <a:avLst/>
            </a:prstGeom>
            <a:noFill/>
          </p:spPr>
        </p:pic>
        <p:sp>
          <p:nvSpPr>
            <p:cNvPr id="33" name="Text Box 15"/>
            <p:cNvSpPr txBox="1">
              <a:spLocks noChangeArrowheads="1"/>
            </p:cNvSpPr>
            <p:nvPr/>
          </p:nvSpPr>
          <p:spPr bwMode="auto">
            <a:xfrm>
              <a:off x="2374" y="2592"/>
              <a:ext cx="1012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First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Lieutenant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(1LT)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O2</a:t>
              </a:r>
            </a:p>
          </p:txBody>
        </p:sp>
      </p:grpSp>
      <p:grpSp>
        <p:nvGrpSpPr>
          <p:cNvPr id="34" name="Group 10"/>
          <p:cNvGrpSpPr>
            <a:grpSpLocks/>
          </p:cNvGrpSpPr>
          <p:nvPr/>
        </p:nvGrpSpPr>
        <p:grpSpPr bwMode="auto">
          <a:xfrm>
            <a:off x="6400800" y="2667000"/>
            <a:ext cx="1600200" cy="2711450"/>
            <a:chOff x="4032" y="1680"/>
            <a:chExt cx="1008" cy="1708"/>
          </a:xfrm>
        </p:grpSpPr>
        <p:pic>
          <p:nvPicPr>
            <p:cNvPr id="35" name="Picture 11" descr="ar_captain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2" y="1680"/>
              <a:ext cx="1008" cy="959"/>
            </a:xfrm>
            <a:prstGeom prst="rect">
              <a:avLst/>
            </a:prstGeom>
            <a:noFill/>
          </p:spPr>
        </p:pic>
        <p:sp>
          <p:nvSpPr>
            <p:cNvPr id="36" name="Text Box 12"/>
            <p:cNvSpPr txBox="1">
              <a:spLocks noChangeArrowheads="1"/>
            </p:cNvSpPr>
            <p:nvPr/>
          </p:nvSpPr>
          <p:spPr bwMode="auto">
            <a:xfrm>
              <a:off x="4146" y="2640"/>
              <a:ext cx="778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Captain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(CPT)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O3</a:t>
              </a:r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617777" y="10668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447800" y="381000"/>
            <a:ext cx="626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43200" y="1676400"/>
            <a:ext cx="355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(Officer Rank Continued)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990600" y="2705100"/>
            <a:ext cx="1338263" cy="2536825"/>
            <a:chOff x="624" y="1704"/>
            <a:chExt cx="843" cy="1598"/>
          </a:xfrm>
        </p:grpSpPr>
        <p:pic>
          <p:nvPicPr>
            <p:cNvPr id="11" name="Picture 8" descr="ar_major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24" y="1704"/>
              <a:ext cx="843" cy="912"/>
            </a:xfrm>
            <a:prstGeom prst="rect">
              <a:avLst/>
            </a:prstGeom>
            <a:noFill/>
          </p:spPr>
        </p:pic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709" y="2554"/>
              <a:ext cx="660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Major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(MAJ)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O4</a:t>
              </a:r>
            </a:p>
          </p:txBody>
        </p:sp>
      </p:grp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3771900" y="2703513"/>
            <a:ext cx="1606550" cy="2887662"/>
            <a:chOff x="2376" y="1703"/>
            <a:chExt cx="1012" cy="1819"/>
          </a:xfrm>
        </p:grpSpPr>
        <p:pic>
          <p:nvPicPr>
            <p:cNvPr id="14" name="Picture 11" descr="ar_ltco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57" y="1703"/>
              <a:ext cx="845" cy="914"/>
            </a:xfrm>
            <a:prstGeom prst="rect">
              <a:avLst/>
            </a:prstGeom>
            <a:noFill/>
          </p:spPr>
        </p:pic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376" y="2544"/>
              <a:ext cx="1012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latin typeface="Times New Roman" pitchFamily="18" charset="0"/>
                </a:rPr>
                <a:t>Lieutenant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Colonel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(LTC)</a:t>
              </a:r>
            </a:p>
            <a:p>
              <a:pPr algn="ctr"/>
              <a:r>
                <a:rPr lang="en-US" sz="2400" b="1">
                  <a:latin typeface="Times New Roman" pitchFamily="18" charset="0"/>
                </a:rPr>
                <a:t>O5</a:t>
              </a:r>
            </a:p>
          </p:txBody>
        </p:sp>
      </p:grpSp>
      <p:grpSp>
        <p:nvGrpSpPr>
          <p:cNvPr id="16" name="Group 13"/>
          <p:cNvGrpSpPr>
            <a:grpSpLocks/>
          </p:cNvGrpSpPr>
          <p:nvPr/>
        </p:nvGrpSpPr>
        <p:grpSpPr bwMode="auto">
          <a:xfrm>
            <a:off x="6324600" y="2890838"/>
            <a:ext cx="1905000" cy="2335212"/>
            <a:chOff x="3984" y="1821"/>
            <a:chExt cx="1200" cy="1471"/>
          </a:xfrm>
        </p:grpSpPr>
        <p:pic>
          <p:nvPicPr>
            <p:cNvPr id="17" name="Picture 14" descr="ar_colonel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84" y="1821"/>
              <a:ext cx="1200" cy="677"/>
            </a:xfrm>
            <a:prstGeom prst="rect">
              <a:avLst/>
            </a:prstGeom>
            <a:noFill/>
          </p:spPr>
        </p:pic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254" y="2544"/>
              <a:ext cx="745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Colonel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(COL)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O6</a:t>
              </a:r>
            </a:p>
          </p:txBody>
        </p:sp>
      </p:grp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1094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5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617777" y="1066800"/>
            <a:ext cx="3783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RANK IDENTIFICATION</a:t>
            </a: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447800" y="381000"/>
            <a:ext cx="6260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MILITARY CUSTOMS AND COURTESIES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43200" y="1676400"/>
            <a:ext cx="355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(Officer Rank Continued)</a:t>
            </a: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762000" y="2844800"/>
            <a:ext cx="1435100" cy="2670175"/>
            <a:chOff x="480" y="1792"/>
            <a:chExt cx="904" cy="1682"/>
          </a:xfrm>
        </p:grpSpPr>
        <p:pic>
          <p:nvPicPr>
            <p:cNvPr id="12" name="Picture 8" descr="ar_brige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8" y="1792"/>
              <a:ext cx="768" cy="735"/>
            </a:xfrm>
            <a:prstGeom prst="rect">
              <a:avLst/>
            </a:prstGeom>
            <a:noFill/>
          </p:spPr>
        </p:pic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480" y="2496"/>
              <a:ext cx="904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Brigadier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General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(BG)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O7</a:t>
              </a:r>
            </a:p>
          </p:txBody>
        </p:sp>
      </p:grpSp>
      <p:grpSp>
        <p:nvGrpSpPr>
          <p:cNvPr id="14" name="Group 10"/>
          <p:cNvGrpSpPr>
            <a:grpSpLocks/>
          </p:cNvGrpSpPr>
          <p:nvPr/>
        </p:nvGrpSpPr>
        <p:grpSpPr bwMode="auto">
          <a:xfrm>
            <a:off x="3200400" y="2905125"/>
            <a:ext cx="2057400" cy="2641600"/>
            <a:chOff x="2016" y="1830"/>
            <a:chExt cx="1296" cy="1664"/>
          </a:xfrm>
        </p:grpSpPr>
        <p:pic>
          <p:nvPicPr>
            <p:cNvPr id="15" name="Picture 11" descr="ar_majgen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16" y="1830"/>
              <a:ext cx="1296" cy="659"/>
            </a:xfrm>
            <a:prstGeom prst="rect">
              <a:avLst/>
            </a:prstGeom>
            <a:noFill/>
          </p:spPr>
        </p:pic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2304" y="2516"/>
              <a:ext cx="77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Major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General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(MG)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O8</a:t>
              </a:r>
            </a:p>
          </p:txBody>
        </p:sp>
      </p:grp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5715000" y="2884488"/>
            <a:ext cx="2971800" cy="2662237"/>
            <a:chOff x="3600" y="1817"/>
            <a:chExt cx="1872" cy="1677"/>
          </a:xfrm>
        </p:grpSpPr>
        <p:pic>
          <p:nvPicPr>
            <p:cNvPr id="18" name="Picture 14" descr="ar_ltgen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00" y="1817"/>
              <a:ext cx="1872" cy="685"/>
            </a:xfrm>
            <a:prstGeom prst="rect">
              <a:avLst/>
            </a:prstGeom>
            <a:noFill/>
          </p:spPr>
        </p:pic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4123" y="2516"/>
              <a:ext cx="1012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</a:rPr>
                <a:t>Lieutenant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General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(LTG)</a:t>
              </a:r>
            </a:p>
            <a:p>
              <a:pPr algn="ctr"/>
              <a:r>
                <a:rPr lang="en-US" sz="2400" b="1" dirty="0">
                  <a:latin typeface="Times New Roman" pitchFamily="18" charset="0"/>
                </a:rPr>
                <a:t>O9</a:t>
              </a:r>
            </a:p>
          </p:txBody>
        </p:sp>
      </p:grp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477000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805-BT805069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7243</TotalTime>
  <Words>288</Words>
  <Application>Microsoft Office PowerPoint</Application>
  <PresentationFormat>On-screen Show (4:3)</PresentationFormat>
  <Paragraphs>132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1_Default Design</vt:lpstr>
      <vt:lpstr>MILITARY CUSTOMS AND COURTESIES: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USAAC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USAREC</dc:creator>
  <cp:lastModifiedBy>thriso.hamiltonjr</cp:lastModifiedBy>
  <cp:revision>1018</cp:revision>
  <dcterms:created xsi:type="dcterms:W3CDTF">2008-09-28T19:54:24Z</dcterms:created>
  <dcterms:modified xsi:type="dcterms:W3CDTF">2014-06-03T19:05:03Z</dcterms:modified>
</cp:coreProperties>
</file>