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17927" y="461903"/>
            <a:ext cx="4483100" cy="70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070C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0070C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0070C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0070C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7959" y="228599"/>
            <a:ext cx="9322435" cy="6991984"/>
          </a:xfrm>
          <a:custGeom>
            <a:avLst/>
            <a:gdLst/>
            <a:ahLst/>
            <a:cxnLst/>
            <a:rect l="l" t="t" r="r" b="b"/>
            <a:pathLst>
              <a:path w="9322435" h="6991984">
                <a:moveTo>
                  <a:pt x="9321839" y="0"/>
                </a:moveTo>
                <a:lnTo>
                  <a:pt x="0" y="0"/>
                </a:lnTo>
                <a:lnTo>
                  <a:pt x="0" y="6991380"/>
                </a:lnTo>
                <a:lnTo>
                  <a:pt x="9321839" y="6991380"/>
                </a:lnTo>
                <a:lnTo>
                  <a:pt x="9321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2088" y="461910"/>
            <a:ext cx="7335520" cy="7092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070C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1316" y="2572313"/>
            <a:ext cx="6852920" cy="2253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jpg"/><Relationship Id="rId13" Type="http://schemas.openxmlformats.org/officeDocument/2006/relationships/image" Target="../media/image12.jpg"/><Relationship Id="rId14" Type="http://schemas.openxmlformats.org/officeDocument/2006/relationships/image" Target="../media/image13.jp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g"/><Relationship Id="rId3" Type="http://schemas.openxmlformats.org/officeDocument/2006/relationships/image" Target="../media/image29.png"/><Relationship Id="rId4" Type="http://schemas.openxmlformats.org/officeDocument/2006/relationships/image" Target="../media/image57.png"/><Relationship Id="rId5" Type="http://schemas.openxmlformats.org/officeDocument/2006/relationships/image" Target="../media/image19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57.png"/><Relationship Id="rId10" Type="http://schemas.openxmlformats.org/officeDocument/2006/relationships/image" Target="../media/image19.png"/><Relationship Id="rId11" Type="http://schemas.openxmlformats.org/officeDocument/2006/relationships/image" Target="../media/image61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Relationship Id="rId3" Type="http://schemas.openxmlformats.org/officeDocument/2006/relationships/image" Target="../media/image73.png"/><Relationship Id="rId4" Type="http://schemas.openxmlformats.org/officeDocument/2006/relationships/image" Target="../media/image33.png"/><Relationship Id="rId5" Type="http://schemas.openxmlformats.org/officeDocument/2006/relationships/image" Target="../media/image74.png"/><Relationship Id="rId6" Type="http://schemas.openxmlformats.org/officeDocument/2006/relationships/image" Target="../media/image44.png"/><Relationship Id="rId7" Type="http://schemas.openxmlformats.org/officeDocument/2006/relationships/image" Target="../media/image7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jpg"/><Relationship Id="rId3" Type="http://schemas.openxmlformats.org/officeDocument/2006/relationships/image" Target="../media/image77.png"/><Relationship Id="rId4" Type="http://schemas.openxmlformats.org/officeDocument/2006/relationships/image" Target="../media/image26.png"/><Relationship Id="rId5" Type="http://schemas.openxmlformats.org/officeDocument/2006/relationships/image" Target="../media/image78.png"/><Relationship Id="rId6" Type="http://schemas.openxmlformats.org/officeDocument/2006/relationships/image" Target="../media/image65.png"/><Relationship Id="rId7" Type="http://schemas.openxmlformats.org/officeDocument/2006/relationships/image" Target="../media/image79.png"/><Relationship Id="rId8" Type="http://schemas.openxmlformats.org/officeDocument/2006/relationships/image" Target="../media/image33.png"/><Relationship Id="rId9" Type="http://schemas.openxmlformats.org/officeDocument/2006/relationships/image" Target="../media/image29.png"/><Relationship Id="rId10" Type="http://schemas.openxmlformats.org/officeDocument/2006/relationships/image" Target="../media/image80.png"/><Relationship Id="rId11" Type="http://schemas.openxmlformats.org/officeDocument/2006/relationships/image" Target="../media/image59.png"/><Relationship Id="rId12" Type="http://schemas.openxmlformats.org/officeDocument/2006/relationships/image" Target="../media/image8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jpg"/><Relationship Id="rId3" Type="http://schemas.openxmlformats.org/officeDocument/2006/relationships/image" Target="../media/image79.png"/><Relationship Id="rId4" Type="http://schemas.openxmlformats.org/officeDocument/2006/relationships/image" Target="../media/image81.png"/><Relationship Id="rId5" Type="http://schemas.openxmlformats.org/officeDocument/2006/relationships/image" Target="../media/image83.png"/><Relationship Id="rId6" Type="http://schemas.openxmlformats.org/officeDocument/2006/relationships/image" Target="../media/image26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33.png"/><Relationship Id="rId10" Type="http://schemas.openxmlformats.org/officeDocument/2006/relationships/image" Target="../media/image86.png"/><Relationship Id="rId11" Type="http://schemas.openxmlformats.org/officeDocument/2006/relationships/image" Target="../media/image8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jp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85.png"/><Relationship Id="rId7" Type="http://schemas.openxmlformats.org/officeDocument/2006/relationships/image" Target="../media/image33.png"/><Relationship Id="rId8" Type="http://schemas.openxmlformats.org/officeDocument/2006/relationships/image" Target="../media/image92.png"/><Relationship Id="rId9" Type="http://schemas.openxmlformats.org/officeDocument/2006/relationships/image" Target="../media/image26.png"/><Relationship Id="rId10" Type="http://schemas.openxmlformats.org/officeDocument/2006/relationships/image" Target="../media/image86.png"/><Relationship Id="rId11" Type="http://schemas.openxmlformats.org/officeDocument/2006/relationships/image" Target="../media/image93.png"/><Relationship Id="rId12" Type="http://schemas.openxmlformats.org/officeDocument/2006/relationships/image" Target="../media/image5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jpg"/><Relationship Id="rId3" Type="http://schemas.openxmlformats.org/officeDocument/2006/relationships/image" Target="../media/image89.png"/><Relationship Id="rId4" Type="http://schemas.openxmlformats.org/officeDocument/2006/relationships/image" Target="../media/image81.png"/><Relationship Id="rId5" Type="http://schemas.openxmlformats.org/officeDocument/2006/relationships/image" Target="../media/image33.png"/><Relationship Id="rId6" Type="http://schemas.openxmlformats.org/officeDocument/2006/relationships/image" Target="../media/image92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29.png"/><Relationship Id="rId11" Type="http://schemas.openxmlformats.org/officeDocument/2006/relationships/image" Target="../media/image1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Relationship Id="rId3" Type="http://schemas.openxmlformats.org/officeDocument/2006/relationships/image" Target="../media/image85.png"/><Relationship Id="rId4" Type="http://schemas.openxmlformats.org/officeDocument/2006/relationships/image" Target="../media/image33.png"/><Relationship Id="rId5" Type="http://schemas.openxmlformats.org/officeDocument/2006/relationships/image" Target="../media/image79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jpg"/><Relationship Id="rId3" Type="http://schemas.openxmlformats.org/officeDocument/2006/relationships/image" Target="../media/image104.png"/><Relationship Id="rId4" Type="http://schemas.openxmlformats.org/officeDocument/2006/relationships/image" Target="../media/image33.png"/><Relationship Id="rId5" Type="http://schemas.openxmlformats.org/officeDocument/2006/relationships/image" Target="../media/image79.png"/><Relationship Id="rId6" Type="http://schemas.openxmlformats.org/officeDocument/2006/relationships/image" Target="../media/image105.png"/><Relationship Id="rId7" Type="http://schemas.openxmlformats.org/officeDocument/2006/relationships/image" Target="../media/image29.png"/><Relationship Id="rId8" Type="http://schemas.openxmlformats.org/officeDocument/2006/relationships/image" Target="../media/image22.png"/><Relationship Id="rId9" Type="http://schemas.openxmlformats.org/officeDocument/2006/relationships/image" Target="../media/image106.png"/><Relationship Id="rId10" Type="http://schemas.openxmlformats.org/officeDocument/2006/relationships/image" Target="../media/image107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jpg"/><Relationship Id="rId3" Type="http://schemas.openxmlformats.org/officeDocument/2006/relationships/image" Target="../media/image109.png"/><Relationship Id="rId4" Type="http://schemas.openxmlformats.org/officeDocument/2006/relationships/image" Target="../media/image33.png"/><Relationship Id="rId5" Type="http://schemas.openxmlformats.org/officeDocument/2006/relationships/image" Target="../media/image79.png"/><Relationship Id="rId6" Type="http://schemas.openxmlformats.org/officeDocument/2006/relationships/image" Target="../media/image110.png"/><Relationship Id="rId7" Type="http://schemas.openxmlformats.org/officeDocument/2006/relationships/image" Target="../media/image86.png"/><Relationship Id="rId8" Type="http://schemas.openxmlformats.org/officeDocument/2006/relationships/image" Target="../media/image10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jpg"/><Relationship Id="rId3" Type="http://schemas.openxmlformats.org/officeDocument/2006/relationships/image" Target="../media/image33.png"/><Relationship Id="rId4" Type="http://schemas.openxmlformats.org/officeDocument/2006/relationships/image" Target="../media/image79.png"/><Relationship Id="rId5" Type="http://schemas.openxmlformats.org/officeDocument/2006/relationships/image" Target="../media/image105.png"/><Relationship Id="rId6" Type="http://schemas.openxmlformats.org/officeDocument/2006/relationships/image" Target="../media/image58.png"/><Relationship Id="rId7" Type="http://schemas.openxmlformats.org/officeDocument/2006/relationships/image" Target="../media/image22.png"/><Relationship Id="rId8" Type="http://schemas.openxmlformats.org/officeDocument/2006/relationships/image" Target="../media/image107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jpg"/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75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1" Type="http://schemas.openxmlformats.org/officeDocument/2006/relationships/image" Target="../media/image12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jpg"/><Relationship Id="rId3" Type="http://schemas.openxmlformats.org/officeDocument/2006/relationships/image" Target="../media/image119.png"/><Relationship Id="rId4" Type="http://schemas.openxmlformats.org/officeDocument/2006/relationships/image" Target="../media/image75.png"/><Relationship Id="rId5" Type="http://schemas.openxmlformats.org/officeDocument/2006/relationships/image" Target="../media/image118.png"/><Relationship Id="rId6" Type="http://schemas.openxmlformats.org/officeDocument/2006/relationships/image" Target="../media/image114.png"/><Relationship Id="rId7" Type="http://schemas.openxmlformats.org/officeDocument/2006/relationships/image" Target="../media/image122.png"/><Relationship Id="rId8" Type="http://schemas.openxmlformats.org/officeDocument/2006/relationships/image" Target="../media/image123.png"/><Relationship Id="rId9" Type="http://schemas.openxmlformats.org/officeDocument/2006/relationships/image" Target="../media/image124.png"/><Relationship Id="rId10" Type="http://schemas.openxmlformats.org/officeDocument/2006/relationships/image" Target="../media/image125.png"/><Relationship Id="rId11" Type="http://schemas.openxmlformats.org/officeDocument/2006/relationships/image" Target="../media/image126.png"/><Relationship Id="rId12" Type="http://schemas.openxmlformats.org/officeDocument/2006/relationships/image" Target="../media/image27.png"/><Relationship Id="rId13" Type="http://schemas.openxmlformats.org/officeDocument/2006/relationships/image" Target="../media/image127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jpg"/><Relationship Id="rId3" Type="http://schemas.openxmlformats.org/officeDocument/2006/relationships/image" Target="../media/image126.png"/><Relationship Id="rId4" Type="http://schemas.openxmlformats.org/officeDocument/2006/relationships/image" Target="../media/image129.png"/><Relationship Id="rId5" Type="http://schemas.openxmlformats.org/officeDocument/2006/relationships/image" Target="../media/image119.png"/><Relationship Id="rId6" Type="http://schemas.openxmlformats.org/officeDocument/2006/relationships/image" Target="../media/image130.png"/><Relationship Id="rId7" Type="http://schemas.openxmlformats.org/officeDocument/2006/relationships/image" Target="../media/image26.png"/><Relationship Id="rId8" Type="http://schemas.openxmlformats.org/officeDocument/2006/relationships/image" Target="../media/image131.png"/><Relationship Id="rId9" Type="http://schemas.openxmlformats.org/officeDocument/2006/relationships/image" Target="../media/image132.png"/><Relationship Id="rId10" Type="http://schemas.openxmlformats.org/officeDocument/2006/relationships/image" Target="../media/image133.png"/><Relationship Id="rId11" Type="http://schemas.openxmlformats.org/officeDocument/2006/relationships/image" Target="../media/image134.png"/><Relationship Id="rId12" Type="http://schemas.openxmlformats.org/officeDocument/2006/relationships/image" Target="../media/image135.png"/><Relationship Id="rId13" Type="http://schemas.openxmlformats.org/officeDocument/2006/relationships/image" Target="../media/image136.png"/><Relationship Id="rId14" Type="http://schemas.openxmlformats.org/officeDocument/2006/relationships/image" Target="../media/image75.png"/><Relationship Id="rId15" Type="http://schemas.openxmlformats.org/officeDocument/2006/relationships/image" Target="../media/image13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jpg"/><Relationship Id="rId3" Type="http://schemas.openxmlformats.org/officeDocument/2006/relationships/image" Target="../media/image126.png"/><Relationship Id="rId4" Type="http://schemas.openxmlformats.org/officeDocument/2006/relationships/image" Target="../media/image139.png"/><Relationship Id="rId5" Type="http://schemas.openxmlformats.org/officeDocument/2006/relationships/image" Target="../media/image119.png"/><Relationship Id="rId6" Type="http://schemas.openxmlformats.org/officeDocument/2006/relationships/image" Target="../media/image26.png"/><Relationship Id="rId7" Type="http://schemas.openxmlformats.org/officeDocument/2006/relationships/image" Target="../media/image140.png"/><Relationship Id="rId8" Type="http://schemas.openxmlformats.org/officeDocument/2006/relationships/image" Target="../media/image141.png"/><Relationship Id="rId9" Type="http://schemas.openxmlformats.org/officeDocument/2006/relationships/image" Target="../media/image134.png"/><Relationship Id="rId10" Type="http://schemas.openxmlformats.org/officeDocument/2006/relationships/image" Target="../media/image142.png"/><Relationship Id="rId11" Type="http://schemas.openxmlformats.org/officeDocument/2006/relationships/image" Target="../media/image143.png"/><Relationship Id="rId12" Type="http://schemas.openxmlformats.org/officeDocument/2006/relationships/image" Target="../media/image22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jpg"/><Relationship Id="rId3" Type="http://schemas.openxmlformats.org/officeDocument/2006/relationships/image" Target="../media/image61.png"/><Relationship Id="rId4" Type="http://schemas.openxmlformats.org/officeDocument/2006/relationships/image" Target="../media/image145.png"/><Relationship Id="rId5" Type="http://schemas.openxmlformats.org/officeDocument/2006/relationships/image" Target="../media/image68.png"/><Relationship Id="rId6" Type="http://schemas.openxmlformats.org/officeDocument/2006/relationships/image" Target="../media/image146.png"/><Relationship Id="rId7" Type="http://schemas.openxmlformats.org/officeDocument/2006/relationships/image" Target="../media/image147.png"/><Relationship Id="rId8" Type="http://schemas.openxmlformats.org/officeDocument/2006/relationships/image" Target="../media/image113.png"/><Relationship Id="rId9" Type="http://schemas.openxmlformats.org/officeDocument/2006/relationships/image" Target="../media/image19.png"/><Relationship Id="rId10" Type="http://schemas.openxmlformats.org/officeDocument/2006/relationships/image" Target="../media/image148.png"/><Relationship Id="rId11" Type="http://schemas.openxmlformats.org/officeDocument/2006/relationships/image" Target="../media/image71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9.jpg"/><Relationship Id="rId3" Type="http://schemas.openxmlformats.org/officeDocument/2006/relationships/image" Target="../media/image33.png"/><Relationship Id="rId4" Type="http://schemas.openxmlformats.org/officeDocument/2006/relationships/image" Target="../media/image150.jpg"/><Relationship Id="rId5" Type="http://schemas.openxmlformats.org/officeDocument/2006/relationships/image" Target="../media/image151.png"/><Relationship Id="rId6" Type="http://schemas.openxmlformats.org/officeDocument/2006/relationships/image" Target="../media/image152.png"/><Relationship Id="rId7" Type="http://schemas.openxmlformats.org/officeDocument/2006/relationships/image" Target="../media/image153.png"/><Relationship Id="rId8" Type="http://schemas.openxmlformats.org/officeDocument/2006/relationships/image" Target="../media/image154.png"/><Relationship Id="rId9" Type="http://schemas.openxmlformats.org/officeDocument/2006/relationships/image" Target="../media/image41.png"/><Relationship Id="rId10" Type="http://schemas.openxmlformats.org/officeDocument/2006/relationships/image" Target="../media/image61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jp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29.png"/><Relationship Id="rId7" Type="http://schemas.openxmlformats.org/officeDocument/2006/relationships/image" Target="../media/image33.png"/><Relationship Id="rId8" Type="http://schemas.openxmlformats.org/officeDocument/2006/relationships/image" Target="../media/image159.png"/><Relationship Id="rId9" Type="http://schemas.openxmlformats.org/officeDocument/2006/relationships/image" Target="../media/image62.png"/><Relationship Id="rId10" Type="http://schemas.openxmlformats.org/officeDocument/2006/relationships/image" Target="../media/image160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1.jpg"/><Relationship Id="rId3" Type="http://schemas.openxmlformats.org/officeDocument/2006/relationships/image" Target="../media/image29.png"/><Relationship Id="rId4" Type="http://schemas.openxmlformats.org/officeDocument/2006/relationships/image" Target="../media/image162.png"/><Relationship Id="rId5" Type="http://schemas.openxmlformats.org/officeDocument/2006/relationships/image" Target="../media/image163.png"/><Relationship Id="rId6" Type="http://schemas.openxmlformats.org/officeDocument/2006/relationships/image" Target="../media/image70.png"/><Relationship Id="rId7" Type="http://schemas.openxmlformats.org/officeDocument/2006/relationships/image" Target="../media/image164.png"/><Relationship Id="rId8" Type="http://schemas.openxmlformats.org/officeDocument/2006/relationships/image" Target="../media/image19.png"/><Relationship Id="rId9" Type="http://schemas.openxmlformats.org/officeDocument/2006/relationships/image" Target="../media/image61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5.jpg"/><Relationship Id="rId3" Type="http://schemas.openxmlformats.org/officeDocument/2006/relationships/image" Target="../media/image166.png"/><Relationship Id="rId4" Type="http://schemas.openxmlformats.org/officeDocument/2006/relationships/image" Target="../media/image167.png"/><Relationship Id="rId5" Type="http://schemas.openxmlformats.org/officeDocument/2006/relationships/image" Target="../media/image58.png"/><Relationship Id="rId6" Type="http://schemas.openxmlformats.org/officeDocument/2006/relationships/image" Target="../media/image168.png"/><Relationship Id="rId7" Type="http://schemas.openxmlformats.org/officeDocument/2006/relationships/image" Target="../media/image169.png"/><Relationship Id="rId8" Type="http://schemas.openxmlformats.org/officeDocument/2006/relationships/image" Target="../media/image170.png"/><Relationship Id="rId9" Type="http://schemas.openxmlformats.org/officeDocument/2006/relationships/image" Target="../media/image109.png"/><Relationship Id="rId10" Type="http://schemas.openxmlformats.org/officeDocument/2006/relationships/image" Target="../media/image171.png"/><Relationship Id="rId11" Type="http://schemas.openxmlformats.org/officeDocument/2006/relationships/image" Target="../media/image17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3.jpg"/><Relationship Id="rId3" Type="http://schemas.openxmlformats.org/officeDocument/2006/relationships/image" Target="../media/image26.png"/><Relationship Id="rId4" Type="http://schemas.openxmlformats.org/officeDocument/2006/relationships/image" Target="../media/image167.png"/><Relationship Id="rId5" Type="http://schemas.openxmlformats.org/officeDocument/2006/relationships/image" Target="../media/image109.png"/><Relationship Id="rId6" Type="http://schemas.openxmlformats.org/officeDocument/2006/relationships/image" Target="../media/image168.png"/><Relationship Id="rId7" Type="http://schemas.openxmlformats.org/officeDocument/2006/relationships/image" Target="../media/image174.png"/><Relationship Id="rId8" Type="http://schemas.openxmlformats.org/officeDocument/2006/relationships/image" Target="../media/image46.png"/><Relationship Id="rId9" Type="http://schemas.openxmlformats.org/officeDocument/2006/relationships/image" Target="../media/image28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5.jpg"/><Relationship Id="rId3" Type="http://schemas.openxmlformats.org/officeDocument/2006/relationships/image" Target="../media/image176.png"/><Relationship Id="rId4" Type="http://schemas.openxmlformats.org/officeDocument/2006/relationships/image" Target="../media/image26.png"/><Relationship Id="rId5" Type="http://schemas.openxmlformats.org/officeDocument/2006/relationships/image" Target="../media/image44.png"/><Relationship Id="rId6" Type="http://schemas.openxmlformats.org/officeDocument/2006/relationships/image" Target="../media/image33.png"/><Relationship Id="rId7" Type="http://schemas.openxmlformats.org/officeDocument/2006/relationships/image" Target="../media/image177.png"/><Relationship Id="rId8" Type="http://schemas.openxmlformats.org/officeDocument/2006/relationships/image" Target="../media/image178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9.jpg"/><Relationship Id="rId3" Type="http://schemas.openxmlformats.org/officeDocument/2006/relationships/image" Target="../media/image180.png"/><Relationship Id="rId4" Type="http://schemas.openxmlformats.org/officeDocument/2006/relationships/image" Target="../media/image19.png"/><Relationship Id="rId5" Type="http://schemas.openxmlformats.org/officeDocument/2006/relationships/image" Target="../media/image33.png"/><Relationship Id="rId6" Type="http://schemas.openxmlformats.org/officeDocument/2006/relationships/image" Target="../media/image92.png"/><Relationship Id="rId7" Type="http://schemas.openxmlformats.org/officeDocument/2006/relationships/image" Target="../media/image11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1.jpg"/><Relationship Id="rId3" Type="http://schemas.openxmlformats.org/officeDocument/2006/relationships/image" Target="../media/image167.png"/><Relationship Id="rId4" Type="http://schemas.openxmlformats.org/officeDocument/2006/relationships/image" Target="../media/image171.png"/><Relationship Id="rId5" Type="http://schemas.openxmlformats.org/officeDocument/2006/relationships/image" Target="../media/image26.png"/><Relationship Id="rId6" Type="http://schemas.openxmlformats.org/officeDocument/2006/relationships/image" Target="../media/image182.png"/><Relationship Id="rId7" Type="http://schemas.openxmlformats.org/officeDocument/2006/relationships/image" Target="../media/image21.png"/><Relationship Id="rId8" Type="http://schemas.openxmlformats.org/officeDocument/2006/relationships/image" Target="../media/image166.png"/><Relationship Id="rId9" Type="http://schemas.openxmlformats.org/officeDocument/2006/relationships/image" Target="../media/image183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4.jpg"/><Relationship Id="rId3" Type="http://schemas.openxmlformats.org/officeDocument/2006/relationships/image" Target="../media/image167.png"/><Relationship Id="rId4" Type="http://schemas.openxmlformats.org/officeDocument/2006/relationships/image" Target="../media/image171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185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6.jpg"/><Relationship Id="rId3" Type="http://schemas.openxmlformats.org/officeDocument/2006/relationships/image" Target="../media/image26.png"/><Relationship Id="rId4" Type="http://schemas.openxmlformats.org/officeDocument/2006/relationships/image" Target="../media/image19.png"/><Relationship Id="rId5" Type="http://schemas.openxmlformats.org/officeDocument/2006/relationships/image" Target="../media/image187.png"/><Relationship Id="rId6" Type="http://schemas.openxmlformats.org/officeDocument/2006/relationships/image" Target="../media/image92.png"/><Relationship Id="rId7" Type="http://schemas.openxmlformats.org/officeDocument/2006/relationships/image" Target="../media/image188.png"/><Relationship Id="rId8" Type="http://schemas.openxmlformats.org/officeDocument/2006/relationships/image" Target="../media/image189.png"/><Relationship Id="rId9" Type="http://schemas.openxmlformats.org/officeDocument/2006/relationships/image" Target="../media/image190.png"/><Relationship Id="rId10" Type="http://schemas.openxmlformats.org/officeDocument/2006/relationships/image" Target="../media/image191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2.jpg"/><Relationship Id="rId3" Type="http://schemas.openxmlformats.org/officeDocument/2006/relationships/image" Target="../media/image193.png"/><Relationship Id="rId4" Type="http://schemas.openxmlformats.org/officeDocument/2006/relationships/image" Target="../media/image194.png"/><Relationship Id="rId5" Type="http://schemas.openxmlformats.org/officeDocument/2006/relationships/image" Target="../media/image195.png"/><Relationship Id="rId6" Type="http://schemas.openxmlformats.org/officeDocument/2006/relationships/image" Target="../media/image92.png"/><Relationship Id="rId7" Type="http://schemas.openxmlformats.org/officeDocument/2006/relationships/image" Target="../media/image113.png"/><Relationship Id="rId8" Type="http://schemas.openxmlformats.org/officeDocument/2006/relationships/image" Target="../media/image196.png"/><Relationship Id="rId9" Type="http://schemas.openxmlformats.org/officeDocument/2006/relationships/image" Target="../media/image190.png"/><Relationship Id="rId10" Type="http://schemas.openxmlformats.org/officeDocument/2006/relationships/image" Target="../media/image19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7.jpg"/><Relationship Id="rId3" Type="http://schemas.openxmlformats.org/officeDocument/2006/relationships/image" Target="../media/image198.png"/><Relationship Id="rId4" Type="http://schemas.openxmlformats.org/officeDocument/2006/relationships/image" Target="../media/image199.png"/><Relationship Id="rId5" Type="http://schemas.openxmlformats.org/officeDocument/2006/relationships/image" Target="../media/image200.png"/><Relationship Id="rId6" Type="http://schemas.openxmlformats.org/officeDocument/2006/relationships/image" Target="../media/image201.png"/><Relationship Id="rId7" Type="http://schemas.openxmlformats.org/officeDocument/2006/relationships/image" Target="../media/image113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2.jpg"/><Relationship Id="rId3" Type="http://schemas.openxmlformats.org/officeDocument/2006/relationships/image" Target="../media/image199.png"/><Relationship Id="rId4" Type="http://schemas.openxmlformats.org/officeDocument/2006/relationships/image" Target="../media/image200.png"/><Relationship Id="rId5" Type="http://schemas.openxmlformats.org/officeDocument/2006/relationships/image" Target="../media/image167.png"/><Relationship Id="rId6" Type="http://schemas.openxmlformats.org/officeDocument/2006/relationships/image" Target="../media/image203.png"/><Relationship Id="rId7" Type="http://schemas.openxmlformats.org/officeDocument/2006/relationships/image" Target="../media/image27.png"/><Relationship Id="rId8" Type="http://schemas.openxmlformats.org/officeDocument/2006/relationships/image" Target="../media/image19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4.jpg"/><Relationship Id="rId3" Type="http://schemas.openxmlformats.org/officeDocument/2006/relationships/image" Target="../media/image167.png"/><Relationship Id="rId4" Type="http://schemas.openxmlformats.org/officeDocument/2006/relationships/image" Target="../media/image92.png"/><Relationship Id="rId5" Type="http://schemas.openxmlformats.org/officeDocument/2006/relationships/image" Target="../media/image26.png"/><Relationship Id="rId6" Type="http://schemas.openxmlformats.org/officeDocument/2006/relationships/image" Target="../media/image205.png"/><Relationship Id="rId7" Type="http://schemas.openxmlformats.org/officeDocument/2006/relationships/image" Target="../media/image198.png"/><Relationship Id="rId8" Type="http://schemas.openxmlformats.org/officeDocument/2006/relationships/image" Target="../media/image19.png"/><Relationship Id="rId9" Type="http://schemas.openxmlformats.org/officeDocument/2006/relationships/image" Target="../media/image206.png"/><Relationship Id="rId10" Type="http://schemas.openxmlformats.org/officeDocument/2006/relationships/image" Target="../media/image207.png"/><Relationship Id="rId11" Type="http://schemas.openxmlformats.org/officeDocument/2006/relationships/image" Target="../media/image208.png"/><Relationship Id="rId12" Type="http://schemas.openxmlformats.org/officeDocument/2006/relationships/image" Target="../media/image209.png"/><Relationship Id="rId13" Type="http://schemas.openxmlformats.org/officeDocument/2006/relationships/image" Target="../media/image21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21.png"/><Relationship Id="rId9" Type="http://schemas.openxmlformats.org/officeDocument/2006/relationships/image" Target="../media/image30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1.jpg"/><Relationship Id="rId3" Type="http://schemas.openxmlformats.org/officeDocument/2006/relationships/image" Target="../media/image212.png"/><Relationship Id="rId4" Type="http://schemas.openxmlformats.org/officeDocument/2006/relationships/image" Target="../media/image167.png"/><Relationship Id="rId5" Type="http://schemas.openxmlformats.org/officeDocument/2006/relationships/image" Target="../media/image92.png"/><Relationship Id="rId6" Type="http://schemas.openxmlformats.org/officeDocument/2006/relationships/image" Target="../media/image174.png"/><Relationship Id="rId7" Type="http://schemas.openxmlformats.org/officeDocument/2006/relationships/image" Target="../media/image213.png"/><Relationship Id="rId8" Type="http://schemas.openxmlformats.org/officeDocument/2006/relationships/image" Target="../media/image198.png"/><Relationship Id="rId9" Type="http://schemas.openxmlformats.org/officeDocument/2006/relationships/image" Target="../media/image19.png"/><Relationship Id="rId10" Type="http://schemas.openxmlformats.org/officeDocument/2006/relationships/image" Target="../media/image208.png"/><Relationship Id="rId11" Type="http://schemas.openxmlformats.org/officeDocument/2006/relationships/image" Target="../media/image214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5.jpg"/><Relationship Id="rId3" Type="http://schemas.openxmlformats.org/officeDocument/2006/relationships/image" Target="../media/image199.png"/><Relationship Id="rId4" Type="http://schemas.openxmlformats.org/officeDocument/2006/relationships/image" Target="../media/image216.png"/><Relationship Id="rId5" Type="http://schemas.openxmlformats.org/officeDocument/2006/relationships/image" Target="../media/image217.png"/><Relationship Id="rId6" Type="http://schemas.openxmlformats.org/officeDocument/2006/relationships/image" Target="../media/image19.png"/><Relationship Id="rId7" Type="http://schemas.openxmlformats.org/officeDocument/2006/relationships/image" Target="../media/image27.png"/><Relationship Id="rId8" Type="http://schemas.openxmlformats.org/officeDocument/2006/relationships/image" Target="../media/image218.png"/><Relationship Id="rId9" Type="http://schemas.openxmlformats.org/officeDocument/2006/relationships/image" Target="../media/image219.png"/><Relationship Id="rId10" Type="http://schemas.openxmlformats.org/officeDocument/2006/relationships/image" Target="../media/image220.png"/><Relationship Id="rId11" Type="http://schemas.openxmlformats.org/officeDocument/2006/relationships/image" Target="../media/image221.png"/><Relationship Id="rId12" Type="http://schemas.openxmlformats.org/officeDocument/2006/relationships/image" Target="../media/image222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3.jpg"/><Relationship Id="rId3" Type="http://schemas.openxmlformats.org/officeDocument/2006/relationships/image" Target="../media/image224.png"/><Relationship Id="rId4" Type="http://schemas.openxmlformats.org/officeDocument/2006/relationships/image" Target="../media/image27.png"/><Relationship Id="rId5" Type="http://schemas.openxmlformats.org/officeDocument/2006/relationships/image" Target="../media/image19.png"/><Relationship Id="rId6" Type="http://schemas.openxmlformats.org/officeDocument/2006/relationships/image" Target="../media/image75.png"/><Relationship Id="rId7" Type="http://schemas.openxmlformats.org/officeDocument/2006/relationships/image" Target="../media/image199.png"/><Relationship Id="rId8" Type="http://schemas.openxmlformats.org/officeDocument/2006/relationships/image" Target="../media/image41.png"/><Relationship Id="rId9" Type="http://schemas.openxmlformats.org/officeDocument/2006/relationships/image" Target="../media/image225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6.jpg"/><Relationship Id="rId3" Type="http://schemas.openxmlformats.org/officeDocument/2006/relationships/image" Target="../media/image57.png"/><Relationship Id="rId4" Type="http://schemas.openxmlformats.org/officeDocument/2006/relationships/image" Target="../media/image227.png"/><Relationship Id="rId5" Type="http://schemas.openxmlformats.org/officeDocument/2006/relationships/image" Target="../media/image193.png"/><Relationship Id="rId6" Type="http://schemas.openxmlformats.org/officeDocument/2006/relationships/image" Target="../media/image166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21.png"/><Relationship Id="rId10" Type="http://schemas.openxmlformats.org/officeDocument/2006/relationships/image" Target="../media/image228.png"/><Relationship Id="rId11" Type="http://schemas.openxmlformats.org/officeDocument/2006/relationships/image" Target="../media/image183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9.jpg"/><Relationship Id="rId3" Type="http://schemas.openxmlformats.org/officeDocument/2006/relationships/image" Target="../media/image57.png"/><Relationship Id="rId4" Type="http://schemas.openxmlformats.org/officeDocument/2006/relationships/image" Target="../media/image168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109.png"/><Relationship Id="rId9" Type="http://schemas.openxmlformats.org/officeDocument/2006/relationships/image" Target="../media/image230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1.jpg"/><Relationship Id="rId3" Type="http://schemas.openxmlformats.org/officeDocument/2006/relationships/image" Target="../media/image176.png"/><Relationship Id="rId4" Type="http://schemas.openxmlformats.org/officeDocument/2006/relationships/image" Target="../media/image26.png"/><Relationship Id="rId5" Type="http://schemas.openxmlformats.org/officeDocument/2006/relationships/image" Target="../media/image232.png"/><Relationship Id="rId6" Type="http://schemas.openxmlformats.org/officeDocument/2006/relationships/image" Target="../media/image75.png"/><Relationship Id="rId7" Type="http://schemas.openxmlformats.org/officeDocument/2006/relationships/image" Target="../media/image33.png"/><Relationship Id="rId8" Type="http://schemas.openxmlformats.org/officeDocument/2006/relationships/image" Target="../media/image233.png"/><Relationship Id="rId9" Type="http://schemas.openxmlformats.org/officeDocument/2006/relationships/image" Target="../media/image44.png"/><Relationship Id="rId10" Type="http://schemas.openxmlformats.org/officeDocument/2006/relationships/image" Target="../media/image234.png"/><Relationship Id="rId11" Type="http://schemas.openxmlformats.org/officeDocument/2006/relationships/image" Target="../media/image235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6.jpg"/><Relationship Id="rId3" Type="http://schemas.openxmlformats.org/officeDocument/2006/relationships/image" Target="../media/image237.png"/><Relationship Id="rId4" Type="http://schemas.openxmlformats.org/officeDocument/2006/relationships/image" Target="../media/image61.png"/><Relationship Id="rId5" Type="http://schemas.openxmlformats.org/officeDocument/2006/relationships/image" Target="../media/image75.png"/><Relationship Id="rId6" Type="http://schemas.openxmlformats.org/officeDocument/2006/relationships/image" Target="../media/image33.png"/><Relationship Id="rId7" Type="http://schemas.openxmlformats.org/officeDocument/2006/relationships/image" Target="../media/image26.png"/><Relationship Id="rId8" Type="http://schemas.openxmlformats.org/officeDocument/2006/relationships/image" Target="../media/image234.png"/><Relationship Id="rId9" Type="http://schemas.openxmlformats.org/officeDocument/2006/relationships/image" Target="../media/image174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8.jpg"/><Relationship Id="rId3" Type="http://schemas.openxmlformats.org/officeDocument/2006/relationships/image" Target="../media/image167.png"/><Relationship Id="rId4" Type="http://schemas.openxmlformats.org/officeDocument/2006/relationships/image" Target="../media/image239.png"/><Relationship Id="rId5" Type="http://schemas.openxmlformats.org/officeDocument/2006/relationships/image" Target="../media/image95.png"/><Relationship Id="rId6" Type="http://schemas.openxmlformats.org/officeDocument/2006/relationships/image" Target="../media/image166.png"/><Relationship Id="rId7" Type="http://schemas.openxmlformats.org/officeDocument/2006/relationships/image" Target="../media/image240.png"/><Relationship Id="rId8" Type="http://schemas.openxmlformats.org/officeDocument/2006/relationships/image" Target="../media/image29.png"/><Relationship Id="rId9" Type="http://schemas.openxmlformats.org/officeDocument/2006/relationships/image" Target="../media/image21.png"/><Relationship Id="rId10" Type="http://schemas.openxmlformats.org/officeDocument/2006/relationships/image" Target="../media/image241.png"/><Relationship Id="rId11" Type="http://schemas.openxmlformats.org/officeDocument/2006/relationships/image" Target="../media/image183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2.jpg"/><Relationship Id="rId3" Type="http://schemas.openxmlformats.org/officeDocument/2006/relationships/image" Target="../media/image243.png"/><Relationship Id="rId4" Type="http://schemas.openxmlformats.org/officeDocument/2006/relationships/image" Target="../media/image167.png"/><Relationship Id="rId5" Type="http://schemas.openxmlformats.org/officeDocument/2006/relationships/image" Target="../media/image168.png"/><Relationship Id="rId6" Type="http://schemas.openxmlformats.org/officeDocument/2006/relationships/image" Target="../media/image26.png"/><Relationship Id="rId7" Type="http://schemas.openxmlformats.org/officeDocument/2006/relationships/image" Target="../media/image95.png"/><Relationship Id="rId8" Type="http://schemas.openxmlformats.org/officeDocument/2006/relationships/image" Target="../media/image92.png"/><Relationship Id="rId9" Type="http://schemas.openxmlformats.org/officeDocument/2006/relationships/image" Target="../media/image244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5.jpg"/><Relationship Id="rId3" Type="http://schemas.openxmlformats.org/officeDocument/2006/relationships/image" Target="../media/image246.png"/><Relationship Id="rId4" Type="http://schemas.openxmlformats.org/officeDocument/2006/relationships/image" Target="../media/image21.png"/><Relationship Id="rId5" Type="http://schemas.openxmlformats.org/officeDocument/2006/relationships/image" Target="../media/image247.png"/><Relationship Id="rId6" Type="http://schemas.openxmlformats.org/officeDocument/2006/relationships/image" Target="../media/image22.png"/><Relationship Id="rId7" Type="http://schemas.openxmlformats.org/officeDocument/2006/relationships/image" Target="../media/image171.png"/><Relationship Id="rId8" Type="http://schemas.openxmlformats.org/officeDocument/2006/relationships/image" Target="../media/image19.png"/><Relationship Id="rId9" Type="http://schemas.openxmlformats.org/officeDocument/2006/relationships/image" Target="../media/image248.png"/><Relationship Id="rId10" Type="http://schemas.openxmlformats.org/officeDocument/2006/relationships/image" Target="../media/image6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Relationship Id="rId4" Type="http://schemas.openxmlformats.org/officeDocument/2006/relationships/image" Target="../media/image19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8.png"/><Relationship Id="rId8" Type="http://schemas.openxmlformats.org/officeDocument/2006/relationships/image" Target="../media/image18.png"/><Relationship Id="rId9" Type="http://schemas.openxmlformats.org/officeDocument/2006/relationships/image" Target="../media/image22.png"/><Relationship Id="rId10" Type="http://schemas.openxmlformats.org/officeDocument/2006/relationships/image" Target="../media/image35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9.jpg"/><Relationship Id="rId3" Type="http://schemas.openxmlformats.org/officeDocument/2006/relationships/image" Target="../media/image26.png"/><Relationship Id="rId4" Type="http://schemas.openxmlformats.org/officeDocument/2006/relationships/image" Target="../media/image21.png"/><Relationship Id="rId5" Type="http://schemas.openxmlformats.org/officeDocument/2006/relationships/image" Target="../media/image171.png"/><Relationship Id="rId6" Type="http://schemas.openxmlformats.org/officeDocument/2006/relationships/image" Target="../media/image247.png"/><Relationship Id="rId7" Type="http://schemas.openxmlformats.org/officeDocument/2006/relationships/image" Target="../media/image250.png"/><Relationship Id="rId8" Type="http://schemas.openxmlformats.org/officeDocument/2006/relationships/image" Target="../media/image33.png"/><Relationship Id="rId9" Type="http://schemas.openxmlformats.org/officeDocument/2006/relationships/image" Target="../media/image92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1.jpg"/><Relationship Id="rId3" Type="http://schemas.openxmlformats.org/officeDocument/2006/relationships/image" Target="../media/image21.png"/><Relationship Id="rId4" Type="http://schemas.openxmlformats.org/officeDocument/2006/relationships/image" Target="../media/image61.png"/><Relationship Id="rId5" Type="http://schemas.openxmlformats.org/officeDocument/2006/relationships/image" Target="../media/image252.png"/><Relationship Id="rId6" Type="http://schemas.openxmlformats.org/officeDocument/2006/relationships/image" Target="../media/image253.png"/><Relationship Id="rId7" Type="http://schemas.openxmlformats.org/officeDocument/2006/relationships/image" Target="../media/image254.png"/><Relationship Id="rId8" Type="http://schemas.openxmlformats.org/officeDocument/2006/relationships/image" Target="../media/image79.png"/><Relationship Id="rId9" Type="http://schemas.openxmlformats.org/officeDocument/2006/relationships/image" Target="../media/image255.png"/><Relationship Id="rId10" Type="http://schemas.openxmlformats.org/officeDocument/2006/relationships/image" Target="../media/image164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6.jpg"/><Relationship Id="rId3" Type="http://schemas.openxmlformats.org/officeDocument/2006/relationships/image" Target="../media/image257.png"/><Relationship Id="rId4" Type="http://schemas.openxmlformats.org/officeDocument/2006/relationships/image" Target="../media/image22.png"/><Relationship Id="rId5" Type="http://schemas.openxmlformats.org/officeDocument/2006/relationships/image" Target="../media/image61.png"/><Relationship Id="rId6" Type="http://schemas.openxmlformats.org/officeDocument/2006/relationships/image" Target="../media/image164.png"/><Relationship Id="rId7" Type="http://schemas.openxmlformats.org/officeDocument/2006/relationships/image" Target="../media/image258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9.jpg"/><Relationship Id="rId3" Type="http://schemas.openxmlformats.org/officeDocument/2006/relationships/image" Target="../media/image79.png"/><Relationship Id="rId4" Type="http://schemas.openxmlformats.org/officeDocument/2006/relationships/image" Target="../media/image260.png"/><Relationship Id="rId5" Type="http://schemas.openxmlformats.org/officeDocument/2006/relationships/image" Target="../media/image257.png"/><Relationship Id="rId6" Type="http://schemas.openxmlformats.org/officeDocument/2006/relationships/image" Target="../media/image201.png"/><Relationship Id="rId7" Type="http://schemas.openxmlformats.org/officeDocument/2006/relationships/image" Target="../media/image61.png"/><Relationship Id="rId8" Type="http://schemas.openxmlformats.org/officeDocument/2006/relationships/image" Target="../media/image261.png"/><Relationship Id="rId9" Type="http://schemas.openxmlformats.org/officeDocument/2006/relationships/image" Target="../media/image247.png"/><Relationship Id="rId10" Type="http://schemas.openxmlformats.org/officeDocument/2006/relationships/image" Target="../media/image21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2.jpg"/><Relationship Id="rId3" Type="http://schemas.openxmlformats.org/officeDocument/2006/relationships/image" Target="../media/image61.png"/><Relationship Id="rId4" Type="http://schemas.openxmlformats.org/officeDocument/2006/relationships/image" Target="../media/image263.png"/><Relationship Id="rId5" Type="http://schemas.openxmlformats.org/officeDocument/2006/relationships/image" Target="../media/image260.png"/><Relationship Id="rId6" Type="http://schemas.openxmlformats.org/officeDocument/2006/relationships/image" Target="../media/image79.png"/><Relationship Id="rId7" Type="http://schemas.openxmlformats.org/officeDocument/2006/relationships/image" Target="../media/image264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5.jpg"/><Relationship Id="rId3" Type="http://schemas.openxmlformats.org/officeDocument/2006/relationships/image" Target="../media/image266.png"/><Relationship Id="rId4" Type="http://schemas.openxmlformats.org/officeDocument/2006/relationships/image" Target="../media/image61.png"/><Relationship Id="rId5" Type="http://schemas.openxmlformats.org/officeDocument/2006/relationships/image" Target="../media/image102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7.jpg"/><Relationship Id="rId3" Type="http://schemas.openxmlformats.org/officeDocument/2006/relationships/image" Target="../media/image268.png"/><Relationship Id="rId4" Type="http://schemas.openxmlformats.org/officeDocument/2006/relationships/image" Target="../media/image61.png"/><Relationship Id="rId5" Type="http://schemas.openxmlformats.org/officeDocument/2006/relationships/image" Target="../media/image79.png"/><Relationship Id="rId6" Type="http://schemas.openxmlformats.org/officeDocument/2006/relationships/image" Target="../media/image37.png"/><Relationship Id="rId7" Type="http://schemas.openxmlformats.org/officeDocument/2006/relationships/image" Target="../media/image269.png"/><Relationship Id="rId8" Type="http://schemas.openxmlformats.org/officeDocument/2006/relationships/image" Target="../media/image266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0.jpg"/><Relationship Id="rId3" Type="http://schemas.openxmlformats.org/officeDocument/2006/relationships/image" Target="../media/image271.png"/><Relationship Id="rId4" Type="http://schemas.openxmlformats.org/officeDocument/2006/relationships/image" Target="../media/image85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2.jpg"/><Relationship Id="rId3" Type="http://schemas.openxmlformats.org/officeDocument/2006/relationships/image" Target="../media/image85.png"/><Relationship Id="rId4" Type="http://schemas.openxmlformats.org/officeDocument/2006/relationships/image" Target="../media/image271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3.jpg"/><Relationship Id="rId3" Type="http://schemas.openxmlformats.org/officeDocument/2006/relationships/image" Target="../media/image260.png"/><Relationship Id="rId4" Type="http://schemas.openxmlformats.org/officeDocument/2006/relationships/image" Target="../media/image274.png"/><Relationship Id="rId5" Type="http://schemas.openxmlformats.org/officeDocument/2006/relationships/image" Target="../media/image275.png"/><Relationship Id="rId6" Type="http://schemas.openxmlformats.org/officeDocument/2006/relationships/image" Target="../media/image22.png"/><Relationship Id="rId7" Type="http://schemas.openxmlformats.org/officeDocument/2006/relationships/image" Target="../media/image276.png"/><Relationship Id="rId8" Type="http://schemas.openxmlformats.org/officeDocument/2006/relationships/image" Target="../media/image277.png"/><Relationship Id="rId9" Type="http://schemas.openxmlformats.org/officeDocument/2006/relationships/image" Target="../media/image27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2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19.png"/><Relationship Id="rId12" Type="http://schemas.openxmlformats.org/officeDocument/2006/relationships/image" Target="../media/image44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9.jpg"/><Relationship Id="rId3" Type="http://schemas.openxmlformats.org/officeDocument/2006/relationships/image" Target="../media/image260.png"/><Relationship Id="rId4" Type="http://schemas.openxmlformats.org/officeDocument/2006/relationships/image" Target="../media/image274.png"/><Relationship Id="rId5" Type="http://schemas.openxmlformats.org/officeDocument/2006/relationships/image" Target="../media/image275.png"/><Relationship Id="rId6" Type="http://schemas.openxmlformats.org/officeDocument/2006/relationships/image" Target="../media/image22.png"/><Relationship Id="rId7" Type="http://schemas.openxmlformats.org/officeDocument/2006/relationships/image" Target="../media/image276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0.jpg"/><Relationship Id="rId3" Type="http://schemas.openxmlformats.org/officeDocument/2006/relationships/image" Target="../media/image260.png"/><Relationship Id="rId4" Type="http://schemas.openxmlformats.org/officeDocument/2006/relationships/image" Target="../media/image187.png"/><Relationship Id="rId5" Type="http://schemas.openxmlformats.org/officeDocument/2006/relationships/image" Target="../media/image281.png"/><Relationship Id="rId6" Type="http://schemas.openxmlformats.org/officeDocument/2006/relationships/image" Target="../media/image114.png"/><Relationship Id="rId7" Type="http://schemas.openxmlformats.org/officeDocument/2006/relationships/image" Target="../media/image282.png"/><Relationship Id="rId8" Type="http://schemas.openxmlformats.org/officeDocument/2006/relationships/image" Target="../media/image274.png"/><Relationship Id="rId9" Type="http://schemas.openxmlformats.org/officeDocument/2006/relationships/image" Target="../media/image22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3.jpg"/><Relationship Id="rId3" Type="http://schemas.openxmlformats.org/officeDocument/2006/relationships/image" Target="../media/image284.png"/><Relationship Id="rId4" Type="http://schemas.openxmlformats.org/officeDocument/2006/relationships/image" Target="../media/image285.png"/><Relationship Id="rId5" Type="http://schemas.openxmlformats.org/officeDocument/2006/relationships/image" Target="../media/image286.png"/><Relationship Id="rId6" Type="http://schemas.openxmlformats.org/officeDocument/2006/relationships/image" Target="../media/image237.png"/><Relationship Id="rId7" Type="http://schemas.openxmlformats.org/officeDocument/2006/relationships/image" Target="../media/image22.png"/><Relationship Id="rId8" Type="http://schemas.openxmlformats.org/officeDocument/2006/relationships/image" Target="../media/image33.png"/><Relationship Id="rId9" Type="http://schemas.openxmlformats.org/officeDocument/2006/relationships/image" Target="../media/image260.png"/><Relationship Id="rId10" Type="http://schemas.openxmlformats.org/officeDocument/2006/relationships/image" Target="../media/image287.png"/><Relationship Id="rId11" Type="http://schemas.openxmlformats.org/officeDocument/2006/relationships/image" Target="../media/image288.png"/><Relationship Id="rId12" Type="http://schemas.openxmlformats.org/officeDocument/2006/relationships/image" Target="../media/image289.png"/><Relationship Id="rId13" Type="http://schemas.openxmlformats.org/officeDocument/2006/relationships/image" Target="../media/image274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0.jpg"/><Relationship Id="rId3" Type="http://schemas.openxmlformats.org/officeDocument/2006/relationships/image" Target="../media/image237.png"/><Relationship Id="rId4" Type="http://schemas.openxmlformats.org/officeDocument/2006/relationships/image" Target="../media/image274.png"/><Relationship Id="rId5" Type="http://schemas.openxmlformats.org/officeDocument/2006/relationships/image" Target="../media/image291.png"/><Relationship Id="rId6" Type="http://schemas.openxmlformats.org/officeDocument/2006/relationships/image" Target="../media/image260.png"/><Relationship Id="rId7" Type="http://schemas.openxmlformats.org/officeDocument/2006/relationships/image" Target="../media/image292.png"/><Relationship Id="rId8" Type="http://schemas.openxmlformats.org/officeDocument/2006/relationships/image" Target="../media/image22.png"/><Relationship Id="rId9" Type="http://schemas.openxmlformats.org/officeDocument/2006/relationships/image" Target="../media/image293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4.jpg"/><Relationship Id="rId3" Type="http://schemas.openxmlformats.org/officeDocument/2006/relationships/image" Target="../media/image237.png"/><Relationship Id="rId4" Type="http://schemas.openxmlformats.org/officeDocument/2006/relationships/image" Target="../media/image274.png"/><Relationship Id="rId5" Type="http://schemas.openxmlformats.org/officeDocument/2006/relationships/image" Target="../media/image295.png"/><Relationship Id="rId6" Type="http://schemas.openxmlformats.org/officeDocument/2006/relationships/image" Target="../media/image260.png"/><Relationship Id="rId7" Type="http://schemas.openxmlformats.org/officeDocument/2006/relationships/image" Target="../media/image296.png"/><Relationship Id="rId8" Type="http://schemas.openxmlformats.org/officeDocument/2006/relationships/image" Target="../media/image22.png"/><Relationship Id="rId9" Type="http://schemas.openxmlformats.org/officeDocument/2006/relationships/image" Target="../media/image297.png"/><Relationship Id="rId10" Type="http://schemas.openxmlformats.org/officeDocument/2006/relationships/image" Target="../media/image298.png"/><Relationship Id="rId11" Type="http://schemas.openxmlformats.org/officeDocument/2006/relationships/image" Target="../media/image114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9.jpg"/><Relationship Id="rId3" Type="http://schemas.openxmlformats.org/officeDocument/2006/relationships/image" Target="../media/image300.png"/><Relationship Id="rId4" Type="http://schemas.openxmlformats.org/officeDocument/2006/relationships/image" Target="../media/image301.png"/><Relationship Id="rId5" Type="http://schemas.openxmlformats.org/officeDocument/2006/relationships/image" Target="../media/image234.png"/><Relationship Id="rId6" Type="http://schemas.openxmlformats.org/officeDocument/2006/relationships/image" Target="../media/image33.png"/><Relationship Id="rId7" Type="http://schemas.openxmlformats.org/officeDocument/2006/relationships/image" Target="../media/image260.png"/><Relationship Id="rId8" Type="http://schemas.openxmlformats.org/officeDocument/2006/relationships/image" Target="../media/image302.png"/><Relationship Id="rId9" Type="http://schemas.openxmlformats.org/officeDocument/2006/relationships/image" Target="../media/image303.png"/><Relationship Id="rId10" Type="http://schemas.openxmlformats.org/officeDocument/2006/relationships/image" Target="../media/image22.png"/><Relationship Id="rId11" Type="http://schemas.openxmlformats.org/officeDocument/2006/relationships/image" Target="../media/image274.png"/><Relationship Id="rId12" Type="http://schemas.openxmlformats.org/officeDocument/2006/relationships/image" Target="../media/image304.png"/><Relationship Id="rId13" Type="http://schemas.openxmlformats.org/officeDocument/2006/relationships/image" Target="../media/image114.pn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5.jpg"/><Relationship Id="rId3" Type="http://schemas.openxmlformats.org/officeDocument/2006/relationships/image" Target="../media/image153.png"/><Relationship Id="rId4" Type="http://schemas.openxmlformats.org/officeDocument/2006/relationships/image" Target="../media/image22.png"/><Relationship Id="rId5" Type="http://schemas.openxmlformats.org/officeDocument/2006/relationships/image" Target="../media/image234.png"/><Relationship Id="rId6" Type="http://schemas.openxmlformats.org/officeDocument/2006/relationships/image" Target="../media/image187.png"/><Relationship Id="rId7" Type="http://schemas.openxmlformats.org/officeDocument/2006/relationships/image" Target="../media/image306.png"/><Relationship Id="rId8" Type="http://schemas.openxmlformats.org/officeDocument/2006/relationships/image" Target="../media/image307.png"/><Relationship Id="rId9" Type="http://schemas.openxmlformats.org/officeDocument/2006/relationships/image" Target="../media/image308.png"/><Relationship Id="rId10" Type="http://schemas.openxmlformats.org/officeDocument/2006/relationships/image" Target="../media/image274.png"/><Relationship Id="rId11" Type="http://schemas.openxmlformats.org/officeDocument/2006/relationships/image" Target="../media/image114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9.jpg"/><Relationship Id="rId3" Type="http://schemas.openxmlformats.org/officeDocument/2006/relationships/image" Target="../media/image310.png"/><Relationship Id="rId4" Type="http://schemas.openxmlformats.org/officeDocument/2006/relationships/image" Target="../media/image44.png"/><Relationship Id="rId5" Type="http://schemas.openxmlformats.org/officeDocument/2006/relationships/image" Target="../media/image234.png"/><Relationship Id="rId6" Type="http://schemas.openxmlformats.org/officeDocument/2006/relationships/image" Target="../media/image260.png"/><Relationship Id="rId7" Type="http://schemas.openxmlformats.org/officeDocument/2006/relationships/image" Target="../media/image311.png"/><Relationship Id="rId8" Type="http://schemas.openxmlformats.org/officeDocument/2006/relationships/image" Target="../media/image289.png"/><Relationship Id="rId9" Type="http://schemas.openxmlformats.org/officeDocument/2006/relationships/image" Target="../media/image250.png"/><Relationship Id="rId10" Type="http://schemas.openxmlformats.org/officeDocument/2006/relationships/image" Target="../media/image274.pn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2.jpg"/><Relationship Id="rId3" Type="http://schemas.openxmlformats.org/officeDocument/2006/relationships/image" Target="../media/image313.png"/><Relationship Id="rId4" Type="http://schemas.openxmlformats.org/officeDocument/2006/relationships/image" Target="../media/image44.png"/><Relationship Id="rId5" Type="http://schemas.openxmlformats.org/officeDocument/2006/relationships/image" Target="../media/image22.png"/><Relationship Id="rId6" Type="http://schemas.openxmlformats.org/officeDocument/2006/relationships/image" Target="../media/image62.png"/><Relationship Id="rId7" Type="http://schemas.openxmlformats.org/officeDocument/2006/relationships/image" Target="../media/image260.png"/><Relationship Id="rId8" Type="http://schemas.openxmlformats.org/officeDocument/2006/relationships/image" Target="../media/image289.png"/><Relationship Id="rId9" Type="http://schemas.openxmlformats.org/officeDocument/2006/relationships/image" Target="../media/image314.png"/><Relationship Id="rId10" Type="http://schemas.openxmlformats.org/officeDocument/2006/relationships/image" Target="../media/image295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5.jpg"/><Relationship Id="rId3" Type="http://schemas.openxmlformats.org/officeDocument/2006/relationships/image" Target="../media/image126.png"/><Relationship Id="rId4" Type="http://schemas.openxmlformats.org/officeDocument/2006/relationships/image" Target="../media/image75.png"/><Relationship Id="rId5" Type="http://schemas.openxmlformats.org/officeDocument/2006/relationships/image" Target="../media/image316.png"/><Relationship Id="rId6" Type="http://schemas.openxmlformats.org/officeDocument/2006/relationships/image" Target="../media/image61.png"/><Relationship Id="rId7" Type="http://schemas.openxmlformats.org/officeDocument/2006/relationships/image" Target="../media/image164.png"/><Relationship Id="rId8" Type="http://schemas.openxmlformats.org/officeDocument/2006/relationships/image" Target="../media/image31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4.png"/><Relationship Id="rId4" Type="http://schemas.openxmlformats.org/officeDocument/2006/relationships/image" Target="../media/image19.png"/><Relationship Id="rId5" Type="http://schemas.openxmlformats.org/officeDocument/2006/relationships/image" Target="../media/image28.png"/><Relationship Id="rId6" Type="http://schemas.openxmlformats.org/officeDocument/2006/relationships/image" Target="../media/image46.png"/><Relationship Id="rId7" Type="http://schemas.openxmlformats.org/officeDocument/2006/relationships/image" Target="../media/image41.png"/><Relationship Id="rId8" Type="http://schemas.openxmlformats.org/officeDocument/2006/relationships/image" Target="../media/image47.png"/><Relationship Id="rId9" Type="http://schemas.openxmlformats.org/officeDocument/2006/relationships/image" Target="../media/image18.png"/><Relationship Id="rId10" Type="http://schemas.openxmlformats.org/officeDocument/2006/relationships/image" Target="../media/image33.png"/><Relationship Id="rId11" Type="http://schemas.openxmlformats.org/officeDocument/2006/relationships/image" Target="../media/image48.png"/><Relationship Id="rId12" Type="http://schemas.openxmlformats.org/officeDocument/2006/relationships/image" Target="../media/image22.png"/><Relationship Id="rId13" Type="http://schemas.openxmlformats.org/officeDocument/2006/relationships/image" Target="../media/image49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8.jpg"/><Relationship Id="rId3" Type="http://schemas.openxmlformats.org/officeDocument/2006/relationships/image" Target="../media/image126.png"/><Relationship Id="rId4" Type="http://schemas.openxmlformats.org/officeDocument/2006/relationships/image" Target="../media/image75.png"/><Relationship Id="rId5" Type="http://schemas.openxmlformats.org/officeDocument/2006/relationships/image" Target="../media/image317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9.jpg"/><Relationship Id="rId3" Type="http://schemas.openxmlformats.org/officeDocument/2006/relationships/image" Target="../media/image320.png"/><Relationship Id="rId4" Type="http://schemas.openxmlformats.org/officeDocument/2006/relationships/image" Target="../media/image232.png"/><Relationship Id="rId5" Type="http://schemas.openxmlformats.org/officeDocument/2006/relationships/image" Target="../media/image164.png"/><Relationship Id="rId6" Type="http://schemas.openxmlformats.org/officeDocument/2006/relationships/image" Target="../media/image126.png"/><Relationship Id="rId7" Type="http://schemas.openxmlformats.org/officeDocument/2006/relationships/image" Target="../media/image42.png"/><Relationship Id="rId8" Type="http://schemas.openxmlformats.org/officeDocument/2006/relationships/image" Target="../media/image317.png"/><Relationship Id="rId9" Type="http://schemas.openxmlformats.org/officeDocument/2006/relationships/image" Target="../media/image321.png"/><Relationship Id="rId10" Type="http://schemas.openxmlformats.org/officeDocument/2006/relationships/image" Target="../media/image75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2.jpg"/><Relationship Id="rId3" Type="http://schemas.openxmlformats.org/officeDocument/2006/relationships/image" Target="../media/image320.png"/><Relationship Id="rId4" Type="http://schemas.openxmlformats.org/officeDocument/2006/relationships/image" Target="../media/image126.png"/><Relationship Id="rId5" Type="http://schemas.openxmlformats.org/officeDocument/2006/relationships/image" Target="../media/image42.png"/><Relationship Id="rId6" Type="http://schemas.openxmlformats.org/officeDocument/2006/relationships/image" Target="../media/image317.png"/><Relationship Id="rId7" Type="http://schemas.openxmlformats.org/officeDocument/2006/relationships/image" Target="../media/image7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26.png"/><Relationship Id="rId4" Type="http://schemas.openxmlformats.org/officeDocument/2006/relationships/image" Target="../media/image51.png"/><Relationship Id="rId5" Type="http://schemas.openxmlformats.org/officeDocument/2006/relationships/image" Target="../media/image17.png"/><Relationship Id="rId6" Type="http://schemas.openxmlformats.org/officeDocument/2006/relationships/image" Target="../media/image41.png"/><Relationship Id="rId7" Type="http://schemas.openxmlformats.org/officeDocument/2006/relationships/image" Target="../media/image52.png"/><Relationship Id="rId8" Type="http://schemas.openxmlformats.org/officeDocument/2006/relationships/image" Target="../media/image46.png"/><Relationship Id="rId9" Type="http://schemas.openxmlformats.org/officeDocument/2006/relationships/image" Target="../media/image3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33.png"/><Relationship Id="rId4" Type="http://schemas.openxmlformats.org/officeDocument/2006/relationships/image" Target="../media/image54.png"/><Relationship Id="rId5" Type="http://schemas.openxmlformats.org/officeDocument/2006/relationships/image" Target="../media/image26.png"/><Relationship Id="rId6" Type="http://schemas.openxmlformats.org/officeDocument/2006/relationships/image" Target="../media/image17.png"/><Relationship Id="rId7" Type="http://schemas.openxmlformats.org/officeDocument/2006/relationships/image" Target="../media/image41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29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07959" y="642903"/>
            <a:ext cx="9321800" cy="6577330"/>
            <a:chOff x="507959" y="642903"/>
            <a:chExt cx="9321800" cy="65773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959" y="4112700"/>
              <a:ext cx="9321800" cy="31072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1360" y="6134100"/>
              <a:ext cx="1854200" cy="10667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7460" y="4343399"/>
              <a:ext cx="2197100" cy="11684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80260" y="5511800"/>
              <a:ext cx="1943100" cy="12446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44760" y="4203699"/>
              <a:ext cx="1917699" cy="13843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0010" y="6054749"/>
              <a:ext cx="2121950" cy="116522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2694" y="642903"/>
              <a:ext cx="2654134" cy="190320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6259" y="4965699"/>
              <a:ext cx="1562100" cy="9906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4482" y="2351907"/>
              <a:ext cx="2472876" cy="196609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75665" y="2830946"/>
              <a:ext cx="2563506" cy="157953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27460" y="2044700"/>
              <a:ext cx="2070100" cy="13462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08460" y="2273299"/>
              <a:ext cx="1295400" cy="7874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90960" y="2559059"/>
              <a:ext cx="1841500" cy="24599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03650" y="2520219"/>
              <a:ext cx="2304566" cy="41430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676744" y="202953"/>
            <a:ext cx="3269615" cy="122491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14935">
              <a:lnSpc>
                <a:spcPct val="100000"/>
              </a:lnSpc>
              <a:spcBef>
                <a:spcPts val="90"/>
              </a:spcBef>
            </a:pPr>
            <a:r>
              <a:rPr dirty="0" sz="4900" spc="-10">
                <a:solidFill>
                  <a:srgbClr val="000000"/>
                </a:solidFill>
              </a:rPr>
              <a:t>IDENTIFY</a:t>
            </a:r>
            <a:endParaRPr sz="4900"/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2850">
                <a:solidFill>
                  <a:srgbClr val="000000"/>
                </a:solidFill>
              </a:rPr>
              <a:t>Student</a:t>
            </a:r>
            <a:r>
              <a:rPr dirty="0" sz="2850" spc="-10">
                <a:solidFill>
                  <a:srgbClr val="000000"/>
                </a:solidFill>
              </a:rPr>
              <a:t> </a:t>
            </a:r>
            <a:r>
              <a:rPr dirty="0" sz="2850">
                <a:solidFill>
                  <a:srgbClr val="000000"/>
                </a:solidFill>
              </a:rPr>
              <a:t>Study</a:t>
            </a:r>
            <a:r>
              <a:rPr dirty="0" sz="2850" spc="-5">
                <a:solidFill>
                  <a:srgbClr val="000000"/>
                </a:solidFill>
              </a:rPr>
              <a:t> </a:t>
            </a:r>
            <a:r>
              <a:rPr dirty="0" sz="2850" spc="-20">
                <a:solidFill>
                  <a:srgbClr val="000000"/>
                </a:solidFill>
              </a:rPr>
              <a:t>Guide</a:t>
            </a:r>
            <a:endParaRPr sz="2850"/>
          </a:p>
        </p:txBody>
      </p:sp>
      <p:pic>
        <p:nvPicPr>
          <p:cNvPr id="18" name="object 1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213560" y="457200"/>
            <a:ext cx="2476500" cy="1993900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3926386" y="3996424"/>
            <a:ext cx="2473325" cy="252158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ctr" marL="12700" marR="5080" indent="-1270">
              <a:lnSpc>
                <a:spcPts val="6520"/>
              </a:lnSpc>
              <a:spcBef>
                <a:spcPts val="295"/>
              </a:spcBef>
            </a:pPr>
            <a:r>
              <a:rPr dirty="0" sz="5500" spc="-50">
                <a:latin typeface="Times New Roman"/>
                <a:cs typeface="Times New Roman"/>
              </a:rPr>
              <a:t>R </a:t>
            </a:r>
            <a:r>
              <a:rPr dirty="0" sz="5500" spc="-10">
                <a:latin typeface="Times New Roman"/>
                <a:cs typeface="Times New Roman"/>
              </a:rPr>
              <a:t>GUNNE </a:t>
            </a:r>
            <a:r>
              <a:rPr dirty="0" sz="5500" spc="-50">
                <a:latin typeface="Times New Roman"/>
                <a:cs typeface="Times New Roman"/>
              </a:rPr>
              <a:t>R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029506" y="1834275"/>
            <a:ext cx="2240280" cy="169354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614680" marR="5080" indent="-602615">
              <a:lnSpc>
                <a:spcPts val="6520"/>
              </a:lnSpc>
              <a:spcBef>
                <a:spcPts val="290"/>
              </a:spcBef>
            </a:pPr>
            <a:r>
              <a:rPr dirty="0" sz="5500" spc="-20">
                <a:latin typeface="Times New Roman"/>
                <a:cs typeface="Times New Roman"/>
              </a:rPr>
              <a:t>COMM </a:t>
            </a:r>
            <a:r>
              <a:rPr dirty="0" sz="5500" spc="-25">
                <a:latin typeface="Times New Roman"/>
                <a:cs typeface="Times New Roman"/>
              </a:rPr>
              <a:t>ON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939562" y="3167816"/>
            <a:ext cx="2447290" cy="8648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5500" spc="-3020">
                <a:latin typeface="Times New Roman"/>
                <a:cs typeface="Times New Roman"/>
              </a:rPr>
              <a:t>M</a:t>
            </a:r>
            <a:r>
              <a:rPr dirty="0" baseline="-25757" sz="8250" spc="-1012">
                <a:latin typeface="Times New Roman"/>
                <a:cs typeface="Times New Roman"/>
              </a:rPr>
              <a:t>C</a:t>
            </a:r>
            <a:r>
              <a:rPr dirty="0" sz="5500" spc="-3329">
                <a:latin typeface="Times New Roman"/>
                <a:cs typeface="Times New Roman"/>
              </a:rPr>
              <a:t>A</a:t>
            </a:r>
            <a:r>
              <a:rPr dirty="0" baseline="-25757" sz="8250" spc="-1005">
                <a:latin typeface="Times New Roman"/>
                <a:cs typeface="Times New Roman"/>
              </a:rPr>
              <a:t>O</a:t>
            </a:r>
            <a:r>
              <a:rPr dirty="0" sz="5500" spc="-2440">
                <a:latin typeface="Times New Roman"/>
                <a:cs typeface="Times New Roman"/>
              </a:rPr>
              <a:t>S</a:t>
            </a:r>
            <a:r>
              <a:rPr dirty="0" baseline="-25757" sz="8250" spc="-1920">
                <a:latin typeface="Times New Roman"/>
                <a:cs typeface="Times New Roman"/>
              </a:rPr>
              <a:t>R</a:t>
            </a:r>
            <a:r>
              <a:rPr dirty="0" sz="5500" spc="-2110">
                <a:latin typeface="Times New Roman"/>
                <a:cs typeface="Times New Roman"/>
              </a:rPr>
              <a:t>T</a:t>
            </a:r>
            <a:r>
              <a:rPr dirty="0" baseline="-25757" sz="8250" spc="-1920">
                <a:latin typeface="Times New Roman"/>
                <a:cs typeface="Times New Roman"/>
              </a:rPr>
              <a:t>E</a:t>
            </a:r>
            <a:r>
              <a:rPr dirty="0" sz="5500" spc="-10">
                <a:latin typeface="Times New Roman"/>
                <a:cs typeface="Times New Roman"/>
              </a:rPr>
              <a:t>E</a:t>
            </a:r>
            <a:endParaRPr sz="5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370965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BMP-</a:t>
            </a:r>
            <a:r>
              <a:rPr dirty="0" spc="-5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673189" y="1087166"/>
            <a:ext cx="7069455" cy="6042660"/>
            <a:chOff x="1673189" y="1087166"/>
            <a:chExt cx="7069455" cy="60426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3189" y="1087166"/>
              <a:ext cx="7069062" cy="604218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560" y="2915968"/>
              <a:ext cx="1587500" cy="9144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450126" y="3292992"/>
            <a:ext cx="105664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Bullet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deflectors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485860" y="985569"/>
            <a:ext cx="7124700" cy="5930900"/>
            <a:chOff x="1485860" y="985569"/>
            <a:chExt cx="7124700" cy="593090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7060" y="985569"/>
              <a:ext cx="2451099" cy="96519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6760" y="1912670"/>
              <a:ext cx="2463800" cy="96519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5860" y="6179870"/>
              <a:ext cx="1981200" cy="73660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1917331" y="6477954"/>
            <a:ext cx="132461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Skinny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thin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tracks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6259" y="2839766"/>
            <a:ext cx="1816100" cy="736600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390891" y="3137628"/>
            <a:ext cx="979169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67560" y="4325667"/>
            <a:ext cx="1600200" cy="736600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8035435" y="4613586"/>
            <a:ext cx="66294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Trim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 vane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49760" y="1518969"/>
            <a:ext cx="1600200" cy="736600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2651631" y="1290518"/>
            <a:ext cx="5727700" cy="133858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03530" marR="4011929" indent="-29146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man larger wide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turret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shape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fry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pan</a:t>
            </a:r>
            <a:endParaRPr sz="1200">
              <a:latin typeface="Times New Roman"/>
              <a:cs typeface="Times New Roman"/>
            </a:endParaRPr>
          </a:p>
          <a:p>
            <a:pPr algn="ctr" marL="264795">
              <a:lnSpc>
                <a:spcPct val="100000"/>
              </a:lnSpc>
              <a:spcBef>
                <a:spcPts val="117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search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light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3916045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1500m</a:t>
            </a:r>
            <a:endParaRPr sz="1200">
              <a:latin typeface="Times New Roman"/>
              <a:cs typeface="Times New Roman"/>
            </a:endParaRPr>
          </a:p>
          <a:p>
            <a:pPr algn="ctr" marL="3916045">
              <a:lnSpc>
                <a:spcPct val="100000"/>
              </a:lnSpc>
              <a:spcBef>
                <a:spcPts val="90"/>
              </a:spcBef>
            </a:pPr>
            <a:r>
              <a:rPr dirty="0" sz="1200" spc="-85">
                <a:solidFill>
                  <a:srgbClr val="FFFFFF"/>
                </a:solidFill>
                <a:latin typeface="Times New Roman"/>
                <a:cs typeface="Times New Roman"/>
              </a:rPr>
              <a:t>AT-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Spandrel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4000m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07959" y="228599"/>
            <a:ext cx="9322435" cy="6991984"/>
          </a:xfrm>
          <a:custGeom>
            <a:avLst/>
            <a:gdLst/>
            <a:ahLst/>
            <a:cxnLst/>
            <a:rect l="l" t="t" r="r" b="b"/>
            <a:pathLst>
              <a:path w="9322435" h="6991984">
                <a:moveTo>
                  <a:pt x="9321839" y="0"/>
                </a:moveTo>
                <a:lnTo>
                  <a:pt x="0" y="0"/>
                </a:lnTo>
                <a:lnTo>
                  <a:pt x="0" y="6991380"/>
                </a:lnTo>
                <a:lnTo>
                  <a:pt x="9321839" y="6991380"/>
                </a:lnTo>
                <a:lnTo>
                  <a:pt x="9321839" y="0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752245" y="3355921"/>
            <a:ext cx="2834640" cy="694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410"/>
              </a:lnSpc>
            </a:pPr>
            <a:r>
              <a:rPr dirty="0" sz="4900" spc="-10">
                <a:latin typeface="Arial"/>
                <a:cs typeface="Arial"/>
              </a:rPr>
              <a:t>Loading…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07959" y="228599"/>
            <a:ext cx="9322435" cy="6991984"/>
          </a:xfrm>
          <a:custGeom>
            <a:avLst/>
            <a:gdLst/>
            <a:ahLst/>
            <a:cxnLst/>
            <a:rect l="l" t="t" r="r" b="b"/>
            <a:pathLst>
              <a:path w="9322435" h="6991984">
                <a:moveTo>
                  <a:pt x="9321839" y="0"/>
                </a:moveTo>
                <a:lnTo>
                  <a:pt x="0" y="0"/>
                </a:lnTo>
                <a:lnTo>
                  <a:pt x="0" y="6991380"/>
                </a:lnTo>
                <a:lnTo>
                  <a:pt x="9321839" y="6991380"/>
                </a:lnTo>
                <a:lnTo>
                  <a:pt x="9321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797175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BMP-</a:t>
            </a:r>
            <a:r>
              <a:rPr dirty="0" spc="-5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507959" y="1397053"/>
            <a:ext cx="8390255" cy="5538470"/>
            <a:chOff x="507959" y="1397053"/>
            <a:chExt cx="8390255" cy="553847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0144" y="1397053"/>
              <a:ext cx="7457471" cy="553809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959" y="2692456"/>
              <a:ext cx="1638300" cy="73660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847117" y="2982260"/>
            <a:ext cx="979169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8960" y="2298753"/>
            <a:ext cx="1600201" cy="105409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7596767" y="2572267"/>
            <a:ext cx="107442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Bow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gunner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hatch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7.62mm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MG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104859" y="2844854"/>
            <a:ext cx="7188200" cy="2527300"/>
            <a:chOff x="1104859" y="2844854"/>
            <a:chExt cx="7188200" cy="2527300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54861" y="2844854"/>
              <a:ext cx="838199" cy="167640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8160" y="3848152"/>
              <a:ext cx="2933699" cy="97790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4859" y="4318056"/>
              <a:ext cx="1587500" cy="1054099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1459887" y="4591999"/>
            <a:ext cx="107442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Bow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gunner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hatch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7.62mm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MG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54962" y="5715055"/>
            <a:ext cx="1574837" cy="914400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8637470" y="5990276"/>
            <a:ext cx="101282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33375" marR="5080" indent="-32131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Trim vane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folds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down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0960" y="6172252"/>
            <a:ext cx="2070099" cy="1047727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1984582" y="6572891"/>
            <a:ext cx="157861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4254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western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style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appearance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727160" y="1447855"/>
            <a:ext cx="5321300" cy="3530600"/>
            <a:chOff x="1727160" y="1447855"/>
            <a:chExt cx="5321300" cy="3530600"/>
          </a:xfrm>
        </p:grpSpPr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7160" y="1447855"/>
              <a:ext cx="2463799" cy="96519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67260" y="4241853"/>
              <a:ext cx="1981200" cy="736600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5503865" y="4535900"/>
            <a:ext cx="129857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center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3352760" y="1130357"/>
            <a:ext cx="3619500" cy="736600"/>
            <a:chOff x="3352760" y="1130357"/>
            <a:chExt cx="3619500" cy="736600"/>
          </a:xfrm>
        </p:grpSpPr>
        <p:pic>
          <p:nvPicPr>
            <p:cNvPr id="26" name="object 2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52760" y="1130357"/>
              <a:ext cx="1981200" cy="73659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43460" y="1130357"/>
              <a:ext cx="1828800" cy="736594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2065450" y="1428620"/>
            <a:ext cx="4333240" cy="7340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758950">
              <a:lnSpc>
                <a:spcPct val="100000"/>
              </a:lnSpc>
              <a:spcBef>
                <a:spcPts val="120"/>
              </a:spcBef>
              <a:tabLst>
                <a:tab pos="3853815" algn="l"/>
              </a:tabLst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dirty="0" sz="1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commander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Gunner</a:t>
            </a:r>
            <a:endParaRPr sz="1200">
              <a:latin typeface="Times New Roman"/>
              <a:cs typeface="Times New Roman"/>
            </a:endParaRPr>
          </a:p>
          <a:p>
            <a:pPr marL="619760" marR="2377440" indent="-607695">
              <a:lnSpc>
                <a:spcPct val="106200"/>
              </a:lnSpc>
              <a:spcBef>
                <a:spcPts val="105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man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flat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wide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shape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fry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pan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7959" y="2070152"/>
            <a:ext cx="1739900" cy="736600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952982" y="2360804"/>
            <a:ext cx="100076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Square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502360" y="1371653"/>
            <a:ext cx="2463800" cy="1066799"/>
          </a:xfrm>
          <a:prstGeom prst="rect">
            <a:avLst/>
          </a:prstGeom>
        </p:spPr>
      </p:pic>
      <p:sp>
        <p:nvSpPr>
          <p:cNvPr id="32" name="object 32" descr=""/>
          <p:cNvSpPr txBox="1"/>
          <p:nvPr/>
        </p:nvSpPr>
        <p:spPr>
          <a:xfrm>
            <a:off x="6902635" y="1640083"/>
            <a:ext cx="1840864" cy="6007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2000m</a:t>
            </a:r>
            <a:endParaRPr sz="12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62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100mm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imes New Roman"/>
                <a:cs typeface="Times New Roman"/>
              </a:rPr>
              <a:t>AT-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Stabber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4000m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797175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BMP-</a:t>
            </a:r>
            <a:r>
              <a:rPr dirty="0" spc="-5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7959" y="1549193"/>
            <a:ext cx="9166860" cy="5060315"/>
            <a:chOff x="507959" y="1549193"/>
            <a:chExt cx="9166860" cy="50603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324" y="1549193"/>
              <a:ext cx="9011112" cy="476449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959" y="5466141"/>
              <a:ext cx="2044700" cy="114299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19352" y="5873749"/>
            <a:ext cx="157861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4254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western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style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appearance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9460" y="5948740"/>
            <a:ext cx="2070099" cy="97790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851866" y="6262159"/>
            <a:ext cx="12426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39700" marR="5080" indent="-127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8760" y="6101139"/>
            <a:ext cx="2070100" cy="97790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929633" y="6417523"/>
            <a:ext cx="112649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46710" marR="5080" indent="-33464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Hydro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propulsion system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5143460" y="2608641"/>
            <a:ext cx="4241800" cy="4013200"/>
            <a:chOff x="5143460" y="2608641"/>
            <a:chExt cx="4241800" cy="4013200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3460" y="4551741"/>
              <a:ext cx="1765300" cy="207009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5160" y="2608641"/>
              <a:ext cx="2070100" cy="73660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7855794" y="2904574"/>
            <a:ext cx="117729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carry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troops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5860" y="1833939"/>
            <a:ext cx="2082800" cy="736600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112977" y="2127754"/>
            <a:ext cx="1010919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Gunner’s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28960" y="5326437"/>
            <a:ext cx="1765300" cy="736600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3904898" y="5623445"/>
            <a:ext cx="100076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Square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339215">
              <a:lnSpc>
                <a:spcPct val="100000"/>
              </a:lnSpc>
              <a:spcBef>
                <a:spcPts val="135"/>
              </a:spcBef>
            </a:pPr>
            <a:r>
              <a:rPr dirty="0" spc="-10">
                <a:solidFill>
                  <a:srgbClr val="FF0000"/>
                </a:solidFill>
              </a:rPr>
              <a:t>BMD-</a:t>
            </a:r>
            <a:r>
              <a:rPr dirty="0" spc="-5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939759" y="1165923"/>
            <a:ext cx="8483600" cy="6054090"/>
            <a:chOff x="939759" y="1165923"/>
            <a:chExt cx="8483600" cy="60540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9759" y="1165923"/>
              <a:ext cx="8483600" cy="566420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1960" y="6334823"/>
              <a:ext cx="2070099" cy="88515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467818" y="6650578"/>
            <a:ext cx="138874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55904" marR="5080" indent="-24384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evenly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spaced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4160" y="6030025"/>
            <a:ext cx="1981200" cy="96520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396264" y="6339850"/>
            <a:ext cx="12426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39700" marR="5080" indent="-127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91060" y="6334823"/>
            <a:ext cx="1816100" cy="885156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5518810" y="6611737"/>
            <a:ext cx="95758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80035" marR="5080" indent="-2679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support rollers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9660" y="3388426"/>
            <a:ext cx="1600199" cy="1054099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775015" y="3737502"/>
            <a:ext cx="106553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381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Bullet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deflectors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08160" y="2220022"/>
            <a:ext cx="2311399" cy="91440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2474002" y="2494590"/>
            <a:ext cx="1764664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81940" marR="5080" indent="-26987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200" spc="3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long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skinny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tube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launch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ATGM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52760" y="1445327"/>
            <a:ext cx="2070100" cy="965196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3702044" y="1756611"/>
            <a:ext cx="156146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17830" marR="5080" indent="-40576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small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VC/Gunner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04859" y="4861627"/>
            <a:ext cx="1587500" cy="914394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1457687" y="5135779"/>
            <a:ext cx="107886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14020" marR="5080" indent="-40195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Bow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MG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port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3276560" y="1915224"/>
            <a:ext cx="5334000" cy="1993900"/>
            <a:chOff x="3276560" y="1915224"/>
            <a:chExt cx="5334000" cy="1993900"/>
          </a:xfrm>
        </p:grpSpPr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76560" y="2613724"/>
              <a:ext cx="1600200" cy="129540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46760" y="1915224"/>
              <a:ext cx="2463800" cy="965202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6568125" y="2222704"/>
            <a:ext cx="1811020" cy="4064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1200m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200" spc="-85">
                <a:solidFill>
                  <a:srgbClr val="FFFFFF"/>
                </a:solidFill>
                <a:latin typeface="Times New Roman"/>
                <a:cs typeface="Times New Roman"/>
              </a:rPr>
              <a:t>AT-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Spandrel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4000m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70560" y="3528125"/>
            <a:ext cx="1828800" cy="825497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6584853" y="3875608"/>
            <a:ext cx="100076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339215">
              <a:lnSpc>
                <a:spcPct val="100000"/>
              </a:lnSpc>
              <a:spcBef>
                <a:spcPts val="135"/>
              </a:spcBef>
            </a:pPr>
            <a:r>
              <a:rPr dirty="0" spc="-10">
                <a:solidFill>
                  <a:srgbClr val="FF0000"/>
                </a:solidFill>
              </a:rPr>
              <a:t>BMD-</a:t>
            </a:r>
            <a:r>
              <a:rPr dirty="0" spc="-5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206459" y="1374213"/>
            <a:ext cx="7924800" cy="5080000"/>
            <a:chOff x="1206459" y="1374213"/>
            <a:chExt cx="7924800" cy="5080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6459" y="1425008"/>
              <a:ext cx="7924800" cy="502920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7260" y="1374213"/>
              <a:ext cx="2311399" cy="90169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619499" y="1640084"/>
            <a:ext cx="1764664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81940" marR="5080" indent="-26987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200" spc="3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long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skinny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tube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launch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ATGM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0360" y="3063309"/>
            <a:ext cx="1828800" cy="825497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517037" y="3409512"/>
            <a:ext cx="100076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78760" y="5489007"/>
            <a:ext cx="1651038" cy="73660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662770" y="5778814"/>
            <a:ext cx="1039494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40460" y="6187513"/>
            <a:ext cx="1981200" cy="965196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7065889" y="6495210"/>
            <a:ext cx="112649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46710" marR="5080" indent="-33464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Hydro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propulsion system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841960" y="2212411"/>
            <a:ext cx="1955800" cy="4470400"/>
            <a:chOff x="5841960" y="2212411"/>
            <a:chExt cx="1955800" cy="4470400"/>
          </a:xfrm>
        </p:grpSpPr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41960" y="5158808"/>
              <a:ext cx="1955800" cy="152400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41960" y="2212411"/>
              <a:ext cx="1828800" cy="1130302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6282696" y="2516169"/>
            <a:ext cx="113919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Distinct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truck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bed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appearance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00360" y="1209108"/>
            <a:ext cx="2070099" cy="977903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3546680" y="1523562"/>
            <a:ext cx="156146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17830" marR="5080" indent="-40576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small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VC/Gunner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57260" y="5717609"/>
            <a:ext cx="2070099" cy="965202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1690999" y="6029118"/>
            <a:ext cx="138874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55904" marR="5080" indent="-24384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evenly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spaced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49760" y="6187513"/>
            <a:ext cx="1981200" cy="965196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5221168" y="6495210"/>
            <a:ext cx="12426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39700" marR="5080" indent="-127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47960" y="5946211"/>
            <a:ext cx="1828799" cy="914400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3576760" y="6223324"/>
            <a:ext cx="95758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80035" marR="5080" indent="-2679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support rollers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7959" y="2872809"/>
            <a:ext cx="1739900" cy="901700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918427" y="3141937"/>
            <a:ext cx="10699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07975" marR="5080" indent="-29591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Muzzle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break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339215">
              <a:lnSpc>
                <a:spcPct val="100000"/>
              </a:lnSpc>
              <a:spcBef>
                <a:spcPts val="135"/>
              </a:spcBef>
            </a:pPr>
            <a:r>
              <a:rPr dirty="0" spc="-10">
                <a:solidFill>
                  <a:srgbClr val="FF0000"/>
                </a:solidFill>
              </a:rPr>
              <a:t>BMD-</a:t>
            </a:r>
            <a:r>
              <a:rPr dirty="0" spc="-5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15959" y="1239597"/>
            <a:ext cx="8255000" cy="5207000"/>
            <a:chOff x="1015959" y="1239597"/>
            <a:chExt cx="8255000" cy="5207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5959" y="1239597"/>
              <a:ext cx="8255000" cy="520700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1860" y="1836494"/>
              <a:ext cx="2298700" cy="7366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800412" y="2127768"/>
            <a:ext cx="150177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200" spc="3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long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skinny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959" y="2992196"/>
            <a:ext cx="1803400" cy="825497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952982" y="3331839"/>
            <a:ext cx="107823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Squared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7959" y="5252794"/>
            <a:ext cx="1727200" cy="73660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94568" y="5545777"/>
            <a:ext cx="1039494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74760" y="1976198"/>
            <a:ext cx="1816100" cy="1142996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010186" y="2283132"/>
            <a:ext cx="113919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Distinct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truck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bed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appearance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24160" y="1366595"/>
            <a:ext cx="2070099" cy="977903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3547743" y="1678934"/>
            <a:ext cx="140398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98450" marR="5080" indent="-28638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Two man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lower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profile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73560" y="6103693"/>
            <a:ext cx="2146300" cy="977903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5104570" y="6417537"/>
            <a:ext cx="147574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91135" marR="5080" indent="-1790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look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like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trash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lids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04859" y="6179896"/>
            <a:ext cx="1981200" cy="977903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1570114" y="6495219"/>
            <a:ext cx="12426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39700" marR="5080" indent="-127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71760" y="6103693"/>
            <a:ext cx="1816099" cy="914400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3499078" y="6378696"/>
            <a:ext cx="95758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80035" marR="5080" indent="-2679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support rollers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13662" y="3081093"/>
            <a:ext cx="1816137" cy="1041405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8382234" y="3426780"/>
            <a:ext cx="144526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58165" marR="5080" indent="-54610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Distinct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duck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bill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front slope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92560" y="1912696"/>
            <a:ext cx="2451100" cy="965202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4703757" y="2222709"/>
            <a:ext cx="1811020" cy="4064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1200m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200" spc="-85">
                <a:solidFill>
                  <a:srgbClr val="FFFFFF"/>
                </a:solidFill>
                <a:latin typeface="Times New Roman"/>
                <a:cs typeface="Times New Roman"/>
              </a:rPr>
              <a:t>AT-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Spandrel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4000m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765425">
              <a:lnSpc>
                <a:spcPct val="100000"/>
              </a:lnSpc>
              <a:spcBef>
                <a:spcPts val="135"/>
              </a:spcBef>
            </a:pPr>
            <a:r>
              <a:rPr dirty="0" spc="-10">
                <a:solidFill>
                  <a:srgbClr val="FF0000"/>
                </a:solidFill>
              </a:rPr>
              <a:t>BMD-</a:t>
            </a:r>
            <a:r>
              <a:rPr dirty="0" spc="-5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130259" y="1054186"/>
            <a:ext cx="8166100" cy="5778500"/>
            <a:chOff x="1130259" y="1054186"/>
            <a:chExt cx="8166100" cy="5778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259" y="1155777"/>
              <a:ext cx="8128001" cy="567690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5060" y="1054186"/>
              <a:ext cx="2311400" cy="7366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7560" y="2603578"/>
              <a:ext cx="1828800" cy="825497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7944363" y="2943426"/>
            <a:ext cx="107823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Squared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806660" y="1371678"/>
            <a:ext cx="5575300" cy="5549900"/>
            <a:chOff x="2806660" y="1371678"/>
            <a:chExt cx="5575300" cy="554990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6660" y="1371678"/>
              <a:ext cx="2082799" cy="96520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5660" y="5956383"/>
              <a:ext cx="2146300" cy="965196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6658210" y="6262170"/>
            <a:ext cx="147574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91135" marR="5080" indent="-1790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look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like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trash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lids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13662" y="4940384"/>
            <a:ext cx="1816137" cy="977890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8483813" y="5252303"/>
            <a:ext cx="12426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39700" marR="5080" indent="-127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13662" y="6032586"/>
            <a:ext cx="1816137" cy="901700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8548409" y="6301011"/>
            <a:ext cx="95758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80035" marR="5080" indent="-2679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support rollers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7959" y="4635587"/>
            <a:ext cx="1803400" cy="1041398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691715" y="4902734"/>
            <a:ext cx="144526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Distinct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duck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bill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front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and it’s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straight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edge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25960" y="5715081"/>
            <a:ext cx="1600200" cy="914407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5219462" y="5943673"/>
            <a:ext cx="1012825" cy="491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9245" marR="5080" indent="-297180">
              <a:lnSpc>
                <a:spcPct val="127400"/>
              </a:lnSpc>
              <a:spcBef>
                <a:spcPts val="9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Trim vane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folds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top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2060" y="1752679"/>
            <a:ext cx="2311400" cy="736600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3237015" y="1350944"/>
            <a:ext cx="4017645" cy="91122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45235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200" spc="3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long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skinny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endParaRPr sz="1200">
              <a:latin typeface="Times New Roman"/>
              <a:cs typeface="Times New Roman"/>
            </a:endParaRPr>
          </a:p>
          <a:p>
            <a:pPr marL="298450" marR="2618740" indent="-286385">
              <a:lnSpc>
                <a:spcPct val="106200"/>
              </a:lnSpc>
              <a:spcBef>
                <a:spcPts val="105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Two man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lower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profile</a:t>
            </a:r>
            <a:endParaRPr sz="1200">
              <a:latin typeface="Times New Roman"/>
              <a:cs typeface="Times New Roman"/>
            </a:endParaRPr>
          </a:p>
          <a:p>
            <a:pPr algn="r" marR="5080">
              <a:lnSpc>
                <a:spcPts val="1395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Tube launch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ATGM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55760" y="2997285"/>
            <a:ext cx="1981199" cy="736600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2396585" y="3292995"/>
            <a:ext cx="129857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center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701925">
              <a:lnSpc>
                <a:spcPct val="100000"/>
              </a:lnSpc>
              <a:spcBef>
                <a:spcPts val="135"/>
              </a:spcBef>
            </a:pPr>
            <a:r>
              <a:rPr dirty="0" spc="-10">
                <a:solidFill>
                  <a:srgbClr val="FF0000"/>
                </a:solidFill>
              </a:rPr>
              <a:t>BTR-</a:t>
            </a:r>
            <a:r>
              <a:rPr dirty="0" spc="-25">
                <a:solidFill>
                  <a:srgbClr val="FF0000"/>
                </a:solidFill>
              </a:rPr>
              <a:t>70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88959" y="1084669"/>
            <a:ext cx="8623300" cy="5486400"/>
            <a:chOff x="888959" y="1084669"/>
            <a:chExt cx="8623300" cy="54864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959" y="1084669"/>
              <a:ext cx="8623300" cy="548639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360" y="2519763"/>
              <a:ext cx="1828800" cy="114300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760285" y="2921839"/>
            <a:ext cx="129095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44780" marR="5080" indent="-13271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Distinct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sloped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rear-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73260" y="1833964"/>
            <a:ext cx="2070099" cy="96519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657586" y="2145019"/>
            <a:ext cx="147574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45745" marR="5080" indent="-233679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no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over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head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hatch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9460" y="6266264"/>
            <a:ext cx="2298699" cy="90170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692710" y="6624682"/>
            <a:ext cx="17938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42290" marR="5080" indent="-5302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Troop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step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#1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7959" y="2303862"/>
            <a:ext cx="1803400" cy="1295407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691715" y="2572270"/>
            <a:ext cx="1445260" cy="79502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Distinct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duck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bill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front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and it’s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straight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edge.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Trim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vane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folds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top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49760" y="6418669"/>
            <a:ext cx="1600200" cy="80131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5150389" y="6788681"/>
            <a:ext cx="99568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Troop exit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door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79560" y="2532471"/>
            <a:ext cx="1917699" cy="901700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491222" y="2805316"/>
            <a:ext cx="87630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168275">
              <a:lnSpc>
                <a:spcPct val="106200"/>
              </a:lnSpc>
              <a:spcBef>
                <a:spcPts val="35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14.5mm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2000m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70560" y="6342466"/>
            <a:ext cx="2311400" cy="877513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6421447" y="6624682"/>
            <a:ext cx="17938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42290" marR="5080" indent="-5302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Troop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step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#3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701925">
              <a:lnSpc>
                <a:spcPct val="100000"/>
              </a:lnSpc>
              <a:spcBef>
                <a:spcPts val="135"/>
              </a:spcBef>
            </a:pPr>
            <a:r>
              <a:rPr dirty="0" spc="-10">
                <a:solidFill>
                  <a:srgbClr val="FF0000"/>
                </a:solidFill>
              </a:rPr>
              <a:t>BTR-</a:t>
            </a:r>
            <a:r>
              <a:rPr dirty="0" spc="-25">
                <a:solidFill>
                  <a:srgbClr val="FF0000"/>
                </a:solidFill>
              </a:rPr>
              <a:t>70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7959" y="1471510"/>
            <a:ext cx="9011285" cy="4790440"/>
            <a:chOff x="507959" y="1471510"/>
            <a:chExt cx="9011285" cy="47904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006" y="1471510"/>
              <a:ext cx="8778066" cy="479039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959" y="1978746"/>
              <a:ext cx="1727200" cy="114300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68904" y="2378112"/>
            <a:ext cx="129095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44780" marR="5080" indent="-13271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Distinct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sloped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rear-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24160" y="1051657"/>
            <a:ext cx="2070099" cy="97789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512088" y="1368246"/>
            <a:ext cx="147574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45745" marR="5080" indent="-233679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no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over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head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hatch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2760" y="5636349"/>
            <a:ext cx="2311400" cy="914407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702576" y="5912644"/>
            <a:ext cx="17938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42290" marR="5080" indent="-5302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Troop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step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#1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3662" y="1750151"/>
            <a:ext cx="1816137" cy="1295407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8382234" y="2028543"/>
            <a:ext cx="1445260" cy="79502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065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Distinct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duck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bill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front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and it’s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straight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edge.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Trim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vane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folds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top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31960" y="5712552"/>
            <a:ext cx="1600199" cy="914394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2431519" y="6089591"/>
            <a:ext cx="99568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Troop exit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door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4360" y="975454"/>
            <a:ext cx="1917700" cy="736600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6632113" y="1273306"/>
            <a:ext cx="82867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14.5mm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imes New Roman"/>
                <a:cs typeface="Times New Roman"/>
              </a:rPr>
              <a:t>MG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7959" y="5407753"/>
            <a:ext cx="2032000" cy="901700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724765" y="5679598"/>
            <a:ext cx="159956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47980" marR="5080" indent="-33591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Troop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step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between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#3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57960" y="2067655"/>
            <a:ext cx="1524000" cy="965196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7322641" y="2378112"/>
            <a:ext cx="76771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762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Twin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eyelet windshields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77859" y="1238465"/>
            <a:ext cx="8407400" cy="5256530"/>
            <a:chOff x="977859" y="1238465"/>
            <a:chExt cx="8407400" cy="52565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859" y="1238465"/>
              <a:ext cx="8382000" cy="525648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160" y="1679043"/>
              <a:ext cx="2070100" cy="9017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7803981" y="1950857"/>
            <a:ext cx="128143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29209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rear-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horizontally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straight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95560" y="904335"/>
            <a:ext cx="2070099" cy="96520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79042" y="215096"/>
            <a:ext cx="2958465" cy="1403985"/>
          </a:xfrm>
          <a:prstGeom prst="rect"/>
        </p:spPr>
        <p:txBody>
          <a:bodyPr wrap="square" lIns="0" tIns="264160" rIns="0" bIns="0" rtlCol="0" vert="horz">
            <a:spAutoFit/>
          </a:bodyPr>
          <a:lstStyle/>
          <a:p>
            <a:pPr marL="1014730">
              <a:lnSpc>
                <a:spcPct val="100000"/>
              </a:lnSpc>
              <a:spcBef>
                <a:spcPts val="2080"/>
              </a:spcBef>
            </a:pPr>
            <a:r>
              <a:rPr dirty="0" spc="-10">
                <a:solidFill>
                  <a:srgbClr val="FF0000"/>
                </a:solidFill>
              </a:rPr>
              <a:t>BTR-</a:t>
            </a:r>
            <a:r>
              <a:rPr dirty="0" spc="-25">
                <a:solidFill>
                  <a:srgbClr val="FF0000"/>
                </a:solidFill>
              </a:rPr>
              <a:t>80</a:t>
            </a:r>
          </a:p>
          <a:p>
            <a:pPr marL="245745" marR="1487805" indent="-233679">
              <a:lnSpc>
                <a:spcPct val="106200"/>
              </a:lnSpc>
              <a:spcBef>
                <a:spcPts val="470"/>
              </a:spcBef>
            </a:pPr>
            <a:r>
              <a:rPr dirty="0" sz="1200" b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dirty="0" sz="1200" spc="2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0">
                <a:solidFill>
                  <a:srgbClr val="FFFFFF"/>
                </a:solidFill>
                <a:latin typeface="Times New Roman"/>
                <a:cs typeface="Times New Roman"/>
              </a:rPr>
              <a:t>man</a:t>
            </a:r>
            <a:r>
              <a:rPr dirty="0" sz="1200" spc="2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2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 b="0">
                <a:solidFill>
                  <a:srgbClr val="FFFFFF"/>
                </a:solidFill>
                <a:latin typeface="Times New Roman"/>
                <a:cs typeface="Times New Roman"/>
              </a:rPr>
              <a:t>no </a:t>
            </a:r>
            <a:r>
              <a:rPr dirty="0" sz="1200" b="0">
                <a:solidFill>
                  <a:srgbClr val="FFFFFF"/>
                </a:solidFill>
                <a:latin typeface="Times New Roman"/>
                <a:cs typeface="Times New Roman"/>
              </a:rPr>
              <a:t>over</a:t>
            </a:r>
            <a:r>
              <a:rPr dirty="0" sz="1200" spc="1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0">
                <a:solidFill>
                  <a:srgbClr val="FFFFFF"/>
                </a:solidFill>
                <a:latin typeface="Times New Roman"/>
                <a:cs typeface="Times New Roman"/>
              </a:rPr>
              <a:t>head</a:t>
            </a:r>
            <a:r>
              <a:rPr dirty="0" sz="1200" spc="20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 b="0">
                <a:solidFill>
                  <a:srgbClr val="FFFFFF"/>
                </a:solidFill>
                <a:latin typeface="Times New Roman"/>
                <a:cs typeface="Times New Roman"/>
              </a:rPr>
              <a:t>hatch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17860" y="5323939"/>
            <a:ext cx="2298700" cy="91439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3857940" y="5601912"/>
            <a:ext cx="17938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42290" marR="5080" indent="-5302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Troop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step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#1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07959" y="1526637"/>
            <a:ext cx="7162800" cy="5016500"/>
            <a:chOff x="507959" y="1526637"/>
            <a:chExt cx="7162800" cy="5016500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959" y="1526637"/>
              <a:ext cx="1879600" cy="129539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41960" y="5641432"/>
              <a:ext cx="1828800" cy="90170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6217986" y="5912640"/>
            <a:ext cx="126873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61009" marR="5080" indent="-44894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Improved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troop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exit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doors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8960" y="5489039"/>
            <a:ext cx="2311400" cy="901700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7586677" y="5757276"/>
            <a:ext cx="17938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42290" marR="5080" indent="-5302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Troop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step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#3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3460" y="1018632"/>
            <a:ext cx="1917700" cy="901700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769397" y="1290560"/>
            <a:ext cx="2054225" cy="129984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190625" marR="5080" indent="168275">
              <a:lnSpc>
                <a:spcPct val="106200"/>
              </a:lnSpc>
              <a:spcBef>
                <a:spcPts val="35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14.5mm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2000m</a:t>
            </a:r>
            <a:endParaRPr sz="1200">
              <a:latin typeface="Times New Roman"/>
              <a:cs typeface="Times New Roman"/>
            </a:endParaRPr>
          </a:p>
          <a:p>
            <a:pPr algn="ctr" marL="12700" marR="613410">
              <a:lnSpc>
                <a:spcPct val="106200"/>
              </a:lnSpc>
              <a:spcBef>
                <a:spcPts val="91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Distinct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duck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bill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front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and it’s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straight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edge.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Trim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vane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folds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top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1287" y="940928"/>
            <a:ext cx="5075555" cy="3987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45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MASTER</a:t>
            </a:r>
            <a:r>
              <a:rPr dirty="0" u="heavy" sz="2450" spc="-95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5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GUNNER</a:t>
            </a:r>
            <a:r>
              <a:rPr dirty="0" u="heavy" sz="2450" spc="-95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5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COMMON</a:t>
            </a:r>
            <a:r>
              <a:rPr dirty="0" u="heavy" sz="2450" spc="-95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50" spc="-2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CORE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154347" y="1717748"/>
            <a:ext cx="6029325" cy="398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4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VEHICLE</a:t>
            </a:r>
            <a:r>
              <a:rPr dirty="0" u="heavy" sz="2450" spc="-10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50" spc="-3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IDENTIFICATION</a:t>
            </a:r>
            <a:r>
              <a:rPr dirty="0" u="heavy" sz="2450" spc="-8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5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STUDY</a:t>
            </a:r>
            <a:r>
              <a:rPr dirty="0" u="heavy" sz="2450" spc="-14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5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GUIDE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4299" y="2390992"/>
            <a:ext cx="200660" cy="305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00" spc="-25">
                <a:latin typeface="Times New Roman"/>
                <a:cs typeface="Times New Roman"/>
              </a:rPr>
              <a:t>1.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887062" y="2390992"/>
            <a:ext cx="5843905" cy="305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00">
                <a:latin typeface="Times New Roman"/>
                <a:cs typeface="Times New Roman"/>
              </a:rPr>
              <a:t>Key</a:t>
            </a:r>
            <a:r>
              <a:rPr dirty="0" sz="1800" spc="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identifiable</a:t>
            </a:r>
            <a:r>
              <a:rPr dirty="0" sz="1800" spc="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features</a:t>
            </a:r>
            <a:r>
              <a:rPr dirty="0" sz="1800" spc="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</a:t>
            </a:r>
            <a:r>
              <a:rPr dirty="0" sz="1800" spc="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all</a:t>
            </a:r>
            <a:r>
              <a:rPr dirty="0" sz="1800" spc="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vehicles</a:t>
            </a:r>
            <a:r>
              <a:rPr dirty="0" sz="1800" spc="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tested</a:t>
            </a:r>
            <a:r>
              <a:rPr dirty="0" sz="1800" spc="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during</a:t>
            </a:r>
            <a:r>
              <a:rPr dirty="0" sz="1800" spc="4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MGCC.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74299" y="2960660"/>
            <a:ext cx="200660" cy="11601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00" spc="-25">
                <a:latin typeface="Times New Roman"/>
                <a:cs typeface="Times New Roman"/>
              </a:rPr>
              <a:t>2.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1800" spc="-25">
                <a:latin typeface="Times New Roman"/>
                <a:cs typeface="Times New Roman"/>
              </a:rPr>
              <a:t>1.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800" spc="-25">
                <a:latin typeface="Times New Roman"/>
                <a:cs typeface="Times New Roman"/>
              </a:rPr>
              <a:t>2.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1800" spc="-25">
                <a:latin typeface="Times New Roman"/>
                <a:cs typeface="Times New Roman"/>
              </a:rPr>
              <a:t>3.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887062" y="2960660"/>
            <a:ext cx="6731000" cy="144462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478790" marR="3568065" indent="-466090">
              <a:lnSpc>
                <a:spcPct val="103800"/>
              </a:lnSpc>
              <a:spcBef>
                <a:spcPts val="50"/>
              </a:spcBef>
            </a:pPr>
            <a:r>
              <a:rPr dirty="0" sz="1800">
                <a:latin typeface="Times New Roman"/>
                <a:cs typeface="Times New Roman"/>
              </a:rPr>
              <a:t>Testable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Material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will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include: Vehicle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Name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(Top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Slide)</a:t>
            </a:r>
            <a:endParaRPr sz="1800">
              <a:latin typeface="Times New Roman"/>
              <a:cs typeface="Times New Roman"/>
            </a:endParaRPr>
          </a:p>
          <a:p>
            <a:pPr marL="478790" marR="5080">
              <a:lnSpc>
                <a:spcPct val="103800"/>
              </a:lnSpc>
            </a:pPr>
            <a:r>
              <a:rPr dirty="0" sz="1800">
                <a:latin typeface="Times New Roman"/>
                <a:cs typeface="Times New Roman"/>
              </a:rPr>
              <a:t>Primary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Secondary</a:t>
            </a:r>
            <a:r>
              <a:rPr dirty="0" sz="1800" spc="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Armament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(Highlighted</a:t>
            </a:r>
            <a:r>
              <a:rPr dirty="0" sz="1800" spc="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Red</a:t>
            </a:r>
            <a:r>
              <a:rPr dirty="0" sz="1800" spc="5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Box) </a:t>
            </a:r>
            <a:r>
              <a:rPr dirty="0" sz="1800">
                <a:latin typeface="Times New Roman"/>
                <a:cs typeface="Times New Roman"/>
              </a:rPr>
              <a:t>Ranges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</a:t>
            </a:r>
            <a:r>
              <a:rPr dirty="0" sz="1800" spc="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Primary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Secondary</a:t>
            </a:r>
            <a:r>
              <a:rPr dirty="0" sz="1800" spc="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Armament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(Highlighted</a:t>
            </a:r>
            <a:r>
              <a:rPr dirty="0" sz="1800" spc="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Red</a:t>
            </a:r>
            <a:endParaRPr sz="1800">
              <a:latin typeface="Times New Roman"/>
              <a:cs typeface="Times New Roman"/>
            </a:endParaRPr>
          </a:p>
          <a:p>
            <a:pPr marL="264795">
              <a:lnSpc>
                <a:spcPct val="100000"/>
              </a:lnSpc>
              <a:spcBef>
                <a:spcPts val="85"/>
              </a:spcBef>
            </a:pPr>
            <a:r>
              <a:rPr dirty="0" sz="1800" spc="-20">
                <a:latin typeface="Times New Roman"/>
                <a:cs typeface="Times New Roman"/>
              </a:rPr>
              <a:t>Box)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701925">
              <a:lnSpc>
                <a:spcPct val="100000"/>
              </a:lnSpc>
              <a:spcBef>
                <a:spcPts val="135"/>
              </a:spcBef>
            </a:pPr>
            <a:r>
              <a:rPr dirty="0" spc="-10">
                <a:solidFill>
                  <a:srgbClr val="FF0000"/>
                </a:solidFill>
              </a:rPr>
              <a:t>BTR-</a:t>
            </a:r>
            <a:r>
              <a:rPr dirty="0" spc="-25">
                <a:solidFill>
                  <a:srgbClr val="FF0000"/>
                </a:solidFill>
              </a:rPr>
              <a:t>80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104859" y="1173730"/>
            <a:ext cx="8090534" cy="5567680"/>
            <a:chOff x="1104859" y="1173730"/>
            <a:chExt cx="8090534" cy="55676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4859" y="1173730"/>
              <a:ext cx="8090536" cy="556721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2660" y="1214227"/>
              <a:ext cx="2070100" cy="96519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211227" y="1523602"/>
            <a:ext cx="147574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45745" marR="5080" indent="-233679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no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over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head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hatch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75060" y="5875123"/>
            <a:ext cx="2311400" cy="90170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324032" y="6145683"/>
            <a:ext cx="17938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42290" marR="5080" indent="-5302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Troop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step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#1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3662" y="2458822"/>
            <a:ext cx="1816137" cy="129539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382234" y="2727674"/>
            <a:ext cx="1445260" cy="79502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065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Distinct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duck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bill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front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and it’s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straight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edge.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Trim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vane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folds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top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78060" y="5557618"/>
            <a:ext cx="1765299" cy="914407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916500" y="5834954"/>
            <a:ext cx="126873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61009" marR="5080" indent="-44894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Improved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troop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exit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doors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5760" y="1138025"/>
            <a:ext cx="1917700" cy="73660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6399067" y="1428701"/>
            <a:ext cx="82867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14.5mm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imes New Roman"/>
                <a:cs typeface="Times New Roman"/>
              </a:rPr>
              <a:t>MG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159" y="5252820"/>
            <a:ext cx="2311400" cy="901700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061387" y="5524226"/>
            <a:ext cx="17938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42290" marR="5080" indent="-5302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Troop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step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#3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34160" y="2611227"/>
            <a:ext cx="1524000" cy="965196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7400323" y="2921879"/>
            <a:ext cx="76771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762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Twin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eyelet windshields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259" y="1519026"/>
            <a:ext cx="2070100" cy="977903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1356374" y="1834331"/>
            <a:ext cx="128143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29209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rear-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horizontally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straight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1117" y="746779"/>
            <a:ext cx="2256790" cy="7092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TYPE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96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34959" y="1160783"/>
            <a:ext cx="8962390" cy="5904230"/>
            <a:chOff x="634959" y="1160783"/>
            <a:chExt cx="8962390" cy="59042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005" y="1160783"/>
              <a:ext cx="8855748" cy="590383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959" y="5638903"/>
              <a:ext cx="1981200" cy="9017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104021" y="5912632"/>
            <a:ext cx="12426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39700" marR="5080" indent="-127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3560" y="5867511"/>
            <a:ext cx="2146300" cy="91439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108894" y="6145679"/>
            <a:ext cx="146685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61290" marR="5080" indent="-1492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gap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#1,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07959" y="2451210"/>
            <a:ext cx="4902200" cy="3898900"/>
            <a:chOff x="507959" y="2451210"/>
            <a:chExt cx="4902200" cy="3898900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7060" y="5334104"/>
              <a:ext cx="673099" cy="101599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959" y="2844905"/>
              <a:ext cx="2184400" cy="104139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4760" y="3391006"/>
              <a:ext cx="1816100" cy="143510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31960" y="2451210"/>
              <a:ext cx="1765299" cy="73660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779221" y="2749292"/>
            <a:ext cx="2724150" cy="8509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74371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ERA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1200">
              <a:latin typeface="Times New Roman"/>
              <a:cs typeface="Times New Roman"/>
            </a:endParaRPr>
          </a:p>
          <a:p>
            <a:pPr marL="213995" marR="1069340" indent="-201930">
              <a:lnSpc>
                <a:spcPct val="1062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Type 96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only has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engine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exhausts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R/S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47960" y="1600311"/>
            <a:ext cx="1752599" cy="1295394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3432207" y="1972472"/>
            <a:ext cx="116903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4699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smoke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grenade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launchers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97360" y="2298804"/>
            <a:ext cx="1765300" cy="736600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5035422" y="2593927"/>
            <a:ext cx="106997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ERA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glacis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38960" y="1295514"/>
            <a:ext cx="2146300" cy="1295394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7650741" y="1661743"/>
            <a:ext cx="151003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125mm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bore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evacuator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1/3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muzzle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24660" y="4051404"/>
            <a:ext cx="2362200" cy="927101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7691593" y="4341772"/>
            <a:ext cx="1428750" cy="4064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125mm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3000m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12.7mm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1800m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55143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TYPE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96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12759" y="1160897"/>
            <a:ext cx="8712200" cy="5791200"/>
            <a:chOff x="812759" y="1160897"/>
            <a:chExt cx="8712200" cy="57912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759" y="1160897"/>
              <a:ext cx="8712201" cy="579119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0960" y="2138789"/>
              <a:ext cx="2146299" cy="1295407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057637" y="2516242"/>
            <a:ext cx="151003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065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125mm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bore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evacuator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1/3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muzzle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8960" y="2456293"/>
            <a:ext cx="1765300" cy="73660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870192" y="2749288"/>
            <a:ext cx="106997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ERA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glacis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61260" y="1440295"/>
            <a:ext cx="1765300" cy="129539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248491" y="1817104"/>
            <a:ext cx="116903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4699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smoke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grenade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launchers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16660" y="6024999"/>
            <a:ext cx="2146300" cy="914394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7050944" y="6301039"/>
            <a:ext cx="146685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61290" marR="5080" indent="-1492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gap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#1,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114760" y="2456293"/>
            <a:ext cx="5588000" cy="4089400"/>
            <a:chOff x="4114760" y="2456293"/>
            <a:chExt cx="5588000" cy="4089400"/>
          </a:xfrm>
        </p:grpSpPr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16660" y="5529688"/>
              <a:ext cx="736600" cy="101601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4760" y="2684888"/>
              <a:ext cx="2311400" cy="160020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37460" y="2456293"/>
              <a:ext cx="1765300" cy="736600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8414590" y="2749288"/>
            <a:ext cx="99250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ERA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78760" y="4869290"/>
            <a:ext cx="1651038" cy="965209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8535513" y="5174650"/>
            <a:ext cx="117348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98145" marR="5080" indent="-386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54260" y="6101189"/>
            <a:ext cx="1765299" cy="749307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3110591" y="6400343"/>
            <a:ext cx="103568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ERA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slope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16360" y="6266289"/>
            <a:ext cx="1752600" cy="953690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4631915" y="6572926"/>
            <a:ext cx="110045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12725" marR="5080" indent="-20066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sits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89560" y="1059294"/>
            <a:ext cx="1752600" cy="965196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6207138" y="1368231"/>
            <a:ext cx="90170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04470" marR="5080" indent="-19240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 housing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51260" y="983091"/>
            <a:ext cx="1981200" cy="1295407"/>
          </a:xfrm>
          <a:prstGeom prst="rect">
            <a:avLst/>
          </a:prstGeom>
        </p:spPr>
      </p:pic>
      <p:sp>
        <p:nvSpPr>
          <p:cNvPr id="27" name="object 27" descr=""/>
          <p:cNvSpPr txBox="1"/>
          <p:nvPr/>
        </p:nvSpPr>
        <p:spPr>
          <a:xfrm>
            <a:off x="4408200" y="1351011"/>
            <a:ext cx="147002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065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dirty="0" sz="1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commander’s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hatch w.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12.7mm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MER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1800m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10360" y="906889"/>
            <a:ext cx="1752600" cy="965209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7491130" y="1212867"/>
            <a:ext cx="97472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66675" marR="5080" indent="-54610">
              <a:lnSpc>
                <a:spcPct val="106200"/>
              </a:lnSpc>
              <a:spcBef>
                <a:spcPts val="35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Meteorological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collector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1159" y="4780393"/>
            <a:ext cx="1765300" cy="1054105"/>
          </a:xfrm>
          <a:prstGeom prst="rect">
            <a:avLst/>
          </a:prstGeom>
        </p:spPr>
      </p:pic>
      <p:sp>
        <p:nvSpPr>
          <p:cNvPr id="31" name="object 31" descr=""/>
          <p:cNvSpPr txBox="1"/>
          <p:nvPr/>
        </p:nvSpPr>
        <p:spPr>
          <a:xfrm>
            <a:off x="1192400" y="5058127"/>
            <a:ext cx="98742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Utilizes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imes New Roman"/>
                <a:cs typeface="Times New Roman"/>
              </a:rPr>
              <a:t>T-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72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carousel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auto-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loader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55143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TYPE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99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7959" y="1051682"/>
            <a:ext cx="8763000" cy="5857875"/>
            <a:chOff x="507959" y="1051682"/>
            <a:chExt cx="8763000" cy="58578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159" y="1165980"/>
              <a:ext cx="8178800" cy="574327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9560" y="1051682"/>
              <a:ext cx="1752600" cy="97789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959" y="4861678"/>
              <a:ext cx="1574800" cy="105410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959" y="2143884"/>
              <a:ext cx="2146300" cy="129539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047770" y="2516238"/>
            <a:ext cx="151003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125mm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bore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evacuator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1/3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muzzle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15160" y="1356480"/>
            <a:ext cx="2146300" cy="121919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680593" y="1700577"/>
            <a:ext cx="160591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Active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high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powered</a:t>
            </a:r>
            <a:r>
              <a:rPr dirty="0" sz="12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laser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counter-measure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vs.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missiles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28960" y="1292985"/>
            <a:ext cx="1981200" cy="965196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3796872" y="1338967"/>
            <a:ext cx="3368040" cy="57404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2366645" marR="5080" indent="55880">
              <a:lnSpc>
                <a:spcPts val="1660"/>
              </a:lnSpc>
              <a:spcBef>
                <a:spcPts val="19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housing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smaller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9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VC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independent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78760" y="2220074"/>
            <a:ext cx="1651038" cy="1295407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8559220" y="2593920"/>
            <a:ext cx="116903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4699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smoke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grenade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launchers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54962" y="3159882"/>
            <a:ext cx="1574837" cy="736600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8725318" y="3448422"/>
            <a:ext cx="99250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ERA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24160" y="6245983"/>
            <a:ext cx="1828799" cy="973996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3501354" y="6555702"/>
            <a:ext cx="126365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sits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center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1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periscope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40460" y="6499979"/>
            <a:ext cx="2070100" cy="719999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6949478" y="6767128"/>
            <a:ext cx="143700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46050" marR="5080" indent="-13398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#1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closely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paired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83560" y="3604378"/>
            <a:ext cx="1346238" cy="1143002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8876281" y="3914514"/>
            <a:ext cx="92329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93675" marR="5080" indent="-18161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engine exhausts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25660" y="2372479"/>
            <a:ext cx="1828799" cy="1600206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2767471" y="2710443"/>
            <a:ext cx="1333500" cy="988694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065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Distinct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ERA</a:t>
            </a:r>
            <a:r>
              <a:rPr dirty="0" sz="1200" spc="2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front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glacis.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Designed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way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exit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clearance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03360" y="6030082"/>
            <a:ext cx="1765299" cy="736600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2256089" y="6322657"/>
            <a:ext cx="103568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ERA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slope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7959" y="4125078"/>
            <a:ext cx="2273300" cy="1054105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740494" y="4475508"/>
            <a:ext cx="1814195" cy="12611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125mm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3000m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200" spc="-85">
                <a:solidFill>
                  <a:srgbClr val="FFFFFF"/>
                </a:solidFill>
                <a:latin typeface="Times New Roman"/>
                <a:cs typeface="Times New Roman"/>
              </a:rPr>
              <a:t>AT-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11b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Sniper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5000m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75565" marR="767715">
              <a:lnSpc>
                <a:spcPct val="1062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Utilizes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imes New Roman"/>
                <a:cs typeface="Times New Roman"/>
              </a:rPr>
              <a:t>T-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72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carousel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auto-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loader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55143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TYPE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99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41006" y="980563"/>
            <a:ext cx="8920480" cy="5773420"/>
            <a:chOff x="741006" y="980563"/>
            <a:chExt cx="8920480" cy="57734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006" y="1316147"/>
              <a:ext cx="8920482" cy="543773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3560" y="980563"/>
              <a:ext cx="1765300" cy="96519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141135" y="1290541"/>
            <a:ext cx="1014094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558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housing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smaller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5660" y="6187570"/>
            <a:ext cx="1752600" cy="103240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707823" y="6456395"/>
            <a:ext cx="98742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Utilizes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imes New Roman"/>
                <a:cs typeface="Times New Roman"/>
              </a:rPr>
              <a:t>T-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72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carousel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auto-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loader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46760" y="1450460"/>
            <a:ext cx="2159000" cy="1295407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6563193" y="1679728"/>
            <a:ext cx="1510030" cy="70358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49530" indent="-37465">
              <a:lnSpc>
                <a:spcPct val="100000"/>
              </a:lnSpc>
              <a:spcBef>
                <a:spcPts val="55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125mm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bore</a:t>
            </a:r>
            <a:endParaRPr sz="1200">
              <a:latin typeface="Times New Roman"/>
              <a:cs typeface="Times New Roman"/>
            </a:endParaRPr>
          </a:p>
          <a:p>
            <a:pPr marL="200025" marR="41910" indent="-151130">
              <a:lnSpc>
                <a:spcPct val="106200"/>
              </a:lnSpc>
              <a:spcBef>
                <a:spcPts val="37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evacuator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1/3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muzzle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79560" y="828169"/>
            <a:ext cx="1981199" cy="965196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243232" y="1234481"/>
            <a:ext cx="144970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VC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independent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7959" y="1602866"/>
            <a:ext cx="1739900" cy="1295394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868700" y="1976733"/>
            <a:ext cx="116903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4699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smoke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grenade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launchers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13662" y="6098661"/>
            <a:ext cx="1816137" cy="1121318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8395321" y="6400335"/>
            <a:ext cx="126365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sits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center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1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periscope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55760" y="6492368"/>
            <a:ext cx="2070099" cy="727611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2366240" y="6767124"/>
            <a:ext cx="143700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46050" marR="5080" indent="-13398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#1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closely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paired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7959" y="2593463"/>
            <a:ext cx="1346200" cy="1143002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719670" y="2904644"/>
            <a:ext cx="92329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93675" marR="5080" indent="-18161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engine exhausts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49760" y="6492368"/>
            <a:ext cx="1765300" cy="727611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5208006" y="6788745"/>
            <a:ext cx="103568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ERA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slope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27160" y="4473066"/>
            <a:ext cx="1917699" cy="736600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2176208" y="4769013"/>
            <a:ext cx="119570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7.62mm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Coax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MG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55143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TYPE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97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66759" y="1239653"/>
            <a:ext cx="8204200" cy="5829300"/>
            <a:chOff x="1066759" y="1239653"/>
            <a:chExt cx="8204200" cy="58293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759" y="1239653"/>
              <a:ext cx="8204200" cy="582929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0960" y="4160644"/>
              <a:ext cx="1816099" cy="7366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167712" y="4458281"/>
            <a:ext cx="979169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790660" y="5392556"/>
            <a:ext cx="8039734" cy="1231900"/>
            <a:chOff x="1790660" y="5392556"/>
            <a:chExt cx="8039734" cy="123190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0660" y="5392556"/>
              <a:ext cx="596900" cy="121919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54961" y="5722755"/>
              <a:ext cx="1574837" cy="90170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8637470" y="5990300"/>
            <a:ext cx="101282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33375" marR="5080" indent="-32131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Trim vane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folds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down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4859" y="6091049"/>
            <a:ext cx="2070100" cy="1128930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442780" y="6495233"/>
            <a:ext cx="157480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2984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gap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#4,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5,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7959" y="1988949"/>
            <a:ext cx="2362200" cy="965196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744856" y="2378086"/>
            <a:ext cx="196088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619760" marR="5080" indent="-60769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man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flat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wide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shape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fry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pan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34160" y="3538353"/>
            <a:ext cx="1981200" cy="914394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7376844" y="3815203"/>
            <a:ext cx="12807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19430" marR="5080" indent="-50736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center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49460" y="1760353"/>
            <a:ext cx="1981199" cy="736600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2802253" y="2050139"/>
            <a:ext cx="126365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dirty="0" sz="1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commander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7460" y="1836543"/>
            <a:ext cx="1828800" cy="736600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4692338" y="2127821"/>
            <a:ext cx="90170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95860" y="6421248"/>
            <a:ext cx="2070100" cy="798731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5782088" y="6728279"/>
            <a:ext cx="12858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61290" marR="5080" indent="-1492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65760" y="2192156"/>
            <a:ext cx="2463800" cy="1079494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6164656" y="2468715"/>
            <a:ext cx="1840864" cy="6007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2000m</a:t>
            </a:r>
            <a:endParaRPr sz="12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62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100mm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imes New Roman"/>
                <a:cs typeface="Times New Roman"/>
              </a:rPr>
              <a:t>AT-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Stabber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4000m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125855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TYPE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97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72694" y="1160783"/>
            <a:ext cx="6565265" cy="3107690"/>
            <a:chOff x="572694" y="1160783"/>
            <a:chExt cx="6565265" cy="31076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694" y="1160783"/>
              <a:ext cx="4685065" cy="31072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7260" y="2921133"/>
              <a:ext cx="2070100" cy="965196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5016460" y="4345745"/>
            <a:ext cx="4813935" cy="2809875"/>
            <a:chOff x="5016460" y="4345745"/>
            <a:chExt cx="4813935" cy="280987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6460" y="4345745"/>
              <a:ext cx="4735658" cy="28094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54961" y="5016638"/>
              <a:ext cx="1574837" cy="73660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5549041" y="3232585"/>
            <a:ext cx="12858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61290" marR="5080" indent="-1492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259" y="4470537"/>
            <a:ext cx="2070100" cy="977903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433942" y="4786225"/>
            <a:ext cx="112649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46710" marR="5080" indent="-33464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Hydro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propulsion system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07959" y="1295538"/>
            <a:ext cx="2044700" cy="3695700"/>
            <a:chOff x="507959" y="1295538"/>
            <a:chExt cx="2044700" cy="3695700"/>
          </a:xfrm>
        </p:grpSpPr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0960" y="3073538"/>
              <a:ext cx="825500" cy="191769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7959" y="1295538"/>
              <a:ext cx="2044700" cy="736600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1110925" y="1584042"/>
            <a:ext cx="99568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Troop exit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door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2895560" y="3530729"/>
            <a:ext cx="2070100" cy="1842135"/>
            <a:chOff x="2895560" y="3530729"/>
            <a:chExt cx="2070100" cy="1842135"/>
          </a:xfrm>
        </p:grpSpPr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8960" y="3530729"/>
              <a:ext cx="749300" cy="121920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95560" y="4229235"/>
              <a:ext cx="2070099" cy="1143002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3229467" y="4630861"/>
            <a:ext cx="154432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2984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gap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#4,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5,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697893" y="5312779"/>
            <a:ext cx="89154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Trim vane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14860" y="1994032"/>
            <a:ext cx="1816100" cy="736600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5430356" y="2283181"/>
            <a:ext cx="979169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756535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ZBL</a:t>
            </a:r>
            <a:r>
              <a:rPr dirty="0" spc="-240">
                <a:solidFill>
                  <a:srgbClr val="FF0000"/>
                </a:solidFill>
              </a:rPr>
              <a:t> </a:t>
            </a:r>
            <a:r>
              <a:rPr dirty="0" spc="-35">
                <a:solidFill>
                  <a:srgbClr val="FF0000"/>
                </a:solidFill>
              </a:rPr>
              <a:t>09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41006" y="1211725"/>
            <a:ext cx="8881745" cy="5400040"/>
            <a:chOff x="741006" y="1211725"/>
            <a:chExt cx="8881745" cy="54000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006" y="1238465"/>
              <a:ext cx="8881642" cy="537300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5760" y="1211725"/>
              <a:ext cx="1981200" cy="7366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196214" y="1506357"/>
            <a:ext cx="131191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2000m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89860" y="1211725"/>
            <a:ext cx="1739938" cy="97789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470689" y="1523576"/>
            <a:ext cx="126873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17830" marR="5080" indent="-40576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Red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Arrow-8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MER: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4000m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07959" y="1529216"/>
            <a:ext cx="3898900" cy="1993900"/>
            <a:chOff x="507959" y="1529216"/>
            <a:chExt cx="3898900" cy="1993900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959" y="2608723"/>
              <a:ext cx="1409700" cy="91439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06660" y="1529216"/>
              <a:ext cx="1600199" cy="90170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384641" y="1795463"/>
            <a:ext cx="64262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92075" marR="5080" indent="-8001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view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mirrors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25960" y="3231026"/>
            <a:ext cx="2082800" cy="97789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5272868" y="3543308"/>
            <a:ext cx="137223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9715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well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37460" y="5555127"/>
            <a:ext cx="1892338" cy="1130295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8384473" y="5856549"/>
            <a:ext cx="136334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Distinct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gap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separating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#2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3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4859" y="1948325"/>
            <a:ext cx="2070100" cy="977890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713905" y="2261555"/>
            <a:ext cx="2195830" cy="113157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395095" marR="5080" indent="-54610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Speed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boat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type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front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  <a:p>
            <a:pPr marL="309245" marR="1188085" indent="-297180">
              <a:lnSpc>
                <a:spcPct val="162800"/>
              </a:lnSpc>
              <a:spcBef>
                <a:spcPts val="101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Trim vane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folds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top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06660" y="5402721"/>
            <a:ext cx="1600199" cy="736600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3356611" y="5701186"/>
            <a:ext cx="69913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Headlights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04859" y="3612015"/>
            <a:ext cx="2755900" cy="229871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33096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ZBL</a:t>
            </a:r>
            <a:r>
              <a:rPr dirty="0" spc="-240">
                <a:solidFill>
                  <a:srgbClr val="FF0000"/>
                </a:solidFill>
              </a:rPr>
              <a:t> </a:t>
            </a:r>
            <a:r>
              <a:rPr dirty="0" spc="-35">
                <a:solidFill>
                  <a:srgbClr val="FF0000"/>
                </a:solidFill>
              </a:rPr>
              <a:t>09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901659" y="1549194"/>
            <a:ext cx="8470900" cy="5671185"/>
            <a:chOff x="901659" y="1549194"/>
            <a:chExt cx="8470900" cy="56711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1659" y="1549194"/>
              <a:ext cx="8458201" cy="488101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5060" y="1674011"/>
              <a:ext cx="1587500" cy="91439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5860" y="6334906"/>
              <a:ext cx="2222500" cy="88507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876404" y="6650586"/>
            <a:ext cx="163957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95934" marR="5080" indent="-4838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Propellers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amphibious operations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07959" y="2918605"/>
            <a:ext cx="3594100" cy="3937000"/>
            <a:chOff x="507959" y="2918605"/>
            <a:chExt cx="3594100" cy="393700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9460" y="5331601"/>
              <a:ext cx="1752599" cy="152400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959" y="2918605"/>
              <a:ext cx="1739900" cy="73660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955561" y="3215357"/>
            <a:ext cx="99568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Troop exit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door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56460" y="5407804"/>
            <a:ext cx="1816100" cy="965196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7896721" y="5817705"/>
            <a:ext cx="132905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Red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Arrow-8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ATGM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994360" y="1216807"/>
            <a:ext cx="2298700" cy="1663700"/>
            <a:chOff x="5994360" y="1216807"/>
            <a:chExt cx="2298700" cy="1663700"/>
          </a:xfrm>
        </p:grpSpPr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94360" y="1216807"/>
              <a:ext cx="1981200" cy="7366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1860" y="2143908"/>
              <a:ext cx="1981200" cy="736600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6470453" y="1506353"/>
            <a:ext cx="2528570" cy="1144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auto-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cannon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1200">
              <a:latin typeface="Times New Roman"/>
              <a:cs typeface="Times New Roman"/>
            </a:endParaRPr>
          </a:p>
          <a:p>
            <a:pPr marL="1978025" marR="5080" indent="-80010">
              <a:lnSpc>
                <a:spcPct val="1062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view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mirrors</a:t>
            </a:r>
            <a:endParaRPr sz="1200">
              <a:latin typeface="Times New Roman"/>
              <a:cs typeface="Times New Roman"/>
            </a:endParaRPr>
          </a:p>
          <a:p>
            <a:pPr marL="366395">
              <a:lnSpc>
                <a:spcPct val="100000"/>
              </a:lnSpc>
              <a:spcBef>
                <a:spcPts val="87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56460" y="3617110"/>
            <a:ext cx="1816100" cy="736600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8071545" y="3914495"/>
            <a:ext cx="979169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07959" y="228599"/>
            <a:ext cx="9322435" cy="6991984"/>
          </a:xfrm>
          <a:custGeom>
            <a:avLst/>
            <a:gdLst/>
            <a:ahLst/>
            <a:cxnLst/>
            <a:rect l="l" t="t" r="r" b="b"/>
            <a:pathLst>
              <a:path w="9322435" h="6991984">
                <a:moveTo>
                  <a:pt x="9321839" y="0"/>
                </a:moveTo>
                <a:lnTo>
                  <a:pt x="0" y="0"/>
                </a:lnTo>
                <a:lnTo>
                  <a:pt x="0" y="6991380"/>
                </a:lnTo>
                <a:lnTo>
                  <a:pt x="9321839" y="6991380"/>
                </a:lnTo>
                <a:lnTo>
                  <a:pt x="9321839" y="0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752245" y="4029174"/>
            <a:ext cx="2834640" cy="694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410"/>
              </a:lnSpc>
            </a:pPr>
            <a:r>
              <a:rPr dirty="0" sz="4900" spc="-10">
                <a:latin typeface="Arial"/>
                <a:cs typeface="Arial"/>
              </a:rPr>
              <a:t>Loading…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07959" y="228599"/>
            <a:ext cx="9322435" cy="6991984"/>
          </a:xfrm>
          <a:custGeom>
            <a:avLst/>
            <a:gdLst/>
            <a:ahLst/>
            <a:cxnLst/>
            <a:rect l="l" t="t" r="r" b="b"/>
            <a:pathLst>
              <a:path w="9322435" h="6991984">
                <a:moveTo>
                  <a:pt x="9321839" y="0"/>
                </a:moveTo>
                <a:lnTo>
                  <a:pt x="0" y="0"/>
                </a:lnTo>
                <a:lnTo>
                  <a:pt x="0" y="6991380"/>
                </a:lnTo>
                <a:lnTo>
                  <a:pt x="9321839" y="6991380"/>
                </a:lnTo>
                <a:lnTo>
                  <a:pt x="9321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42748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00B050"/>
                </a:solidFill>
              </a:rPr>
              <a:t>CHALLENGER</a:t>
            </a:r>
            <a:r>
              <a:rPr dirty="0" spc="-25">
                <a:solidFill>
                  <a:srgbClr val="00B050"/>
                </a:solidFill>
              </a:rPr>
              <a:t> </a:t>
            </a:r>
            <a:r>
              <a:rPr dirty="0" spc="-50">
                <a:solidFill>
                  <a:srgbClr val="00B050"/>
                </a:solidFill>
              </a:rPr>
              <a:t>2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888959" y="1238465"/>
            <a:ext cx="8877300" cy="5593715"/>
            <a:chOff x="888959" y="1238465"/>
            <a:chExt cx="8877300" cy="559371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959" y="1238465"/>
              <a:ext cx="8559800" cy="559310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360" y="2072788"/>
              <a:ext cx="2755900" cy="1041398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379158" y="2416912"/>
            <a:ext cx="220853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765175" marR="5080" indent="-75311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Bore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evacuator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1/3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muzzle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485860" y="1526688"/>
            <a:ext cx="3632200" cy="977900"/>
            <a:chOff x="1485860" y="1526688"/>
            <a:chExt cx="3632200" cy="97790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5860" y="1526688"/>
              <a:ext cx="2311400" cy="96520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2760" y="1602890"/>
              <a:ext cx="1765300" cy="90170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3807644" y="1873138"/>
            <a:ext cx="104013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07975" marR="5080" indent="-29591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VC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independent viewer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7060" y="5489090"/>
            <a:ext cx="2362199" cy="1041398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2553997" y="5757238"/>
            <a:ext cx="183832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Gap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#5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road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sets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7959" y="5565292"/>
            <a:ext cx="1803400" cy="965196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793293" y="5873762"/>
            <a:ext cx="12426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39700" marR="5080" indent="-127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7959" y="3076093"/>
            <a:ext cx="1803400" cy="977903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670171" y="3387937"/>
            <a:ext cx="148844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63855" marR="5080" indent="-35179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both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7959" y="2072788"/>
            <a:ext cx="2184400" cy="1041398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1000471" y="1834297"/>
            <a:ext cx="2491740" cy="110553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565910" marR="5080" indent="-5765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Sharp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angle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armor turret</a:t>
            </a:r>
            <a:endParaRPr sz="1200">
              <a:latin typeface="Times New Roman"/>
              <a:cs typeface="Times New Roman"/>
            </a:endParaRPr>
          </a:p>
          <a:p>
            <a:pPr algn="just" marL="12700" marR="1124585" indent="29845">
              <a:lnSpc>
                <a:spcPct val="106200"/>
              </a:lnSpc>
              <a:spcBef>
                <a:spcPts val="91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Stowage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boxes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wrap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around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back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turret. Vertical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armor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19660" y="2148992"/>
            <a:ext cx="2070100" cy="901700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5639733" y="2416912"/>
            <a:ext cx="141478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62890" marR="5080" indent="-25019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thermal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mantle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15160" y="5489089"/>
            <a:ext cx="2374900" cy="965196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7713479" y="5895383"/>
            <a:ext cx="177292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sits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center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59560" y="4168293"/>
            <a:ext cx="2755900" cy="1041398"/>
          </a:xfrm>
          <a:prstGeom prst="rect">
            <a:avLst/>
          </a:prstGeom>
        </p:spPr>
      </p:pic>
      <p:sp>
        <p:nvSpPr>
          <p:cNvPr id="27" name="object 27" descr=""/>
          <p:cNvSpPr txBox="1"/>
          <p:nvPr/>
        </p:nvSpPr>
        <p:spPr>
          <a:xfrm>
            <a:off x="7736908" y="4514326"/>
            <a:ext cx="1390015" cy="4064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120mm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4000m</a:t>
            </a:r>
            <a:endParaRPr sz="120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  <a:spcBef>
                <a:spcPts val="9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7.62mm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900m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07959" y="228599"/>
            <a:ext cx="9322435" cy="6991984"/>
          </a:xfrm>
          <a:custGeom>
            <a:avLst/>
            <a:gdLst/>
            <a:ahLst/>
            <a:cxnLst/>
            <a:rect l="l" t="t" r="r" b="b"/>
            <a:pathLst>
              <a:path w="9322435" h="6991984">
                <a:moveTo>
                  <a:pt x="9321839" y="0"/>
                </a:moveTo>
                <a:lnTo>
                  <a:pt x="0" y="0"/>
                </a:lnTo>
                <a:lnTo>
                  <a:pt x="0" y="6991380"/>
                </a:lnTo>
                <a:lnTo>
                  <a:pt x="9321839" y="6991380"/>
                </a:lnTo>
                <a:lnTo>
                  <a:pt x="9321839" y="0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752245" y="3355912"/>
            <a:ext cx="2834640" cy="694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410"/>
              </a:lnSpc>
            </a:pPr>
            <a:r>
              <a:rPr dirty="0" sz="4900" spc="-10">
                <a:latin typeface="Arial"/>
                <a:cs typeface="Arial"/>
              </a:rPr>
              <a:t>Loading…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07959" y="228599"/>
            <a:ext cx="9322435" cy="6991984"/>
          </a:xfrm>
          <a:custGeom>
            <a:avLst/>
            <a:gdLst/>
            <a:ahLst/>
            <a:cxnLst/>
            <a:rect l="l" t="t" r="r" b="b"/>
            <a:pathLst>
              <a:path w="9322435" h="6991984">
                <a:moveTo>
                  <a:pt x="9321839" y="0"/>
                </a:moveTo>
                <a:lnTo>
                  <a:pt x="0" y="0"/>
                </a:lnTo>
                <a:lnTo>
                  <a:pt x="0" y="6991380"/>
                </a:lnTo>
                <a:lnTo>
                  <a:pt x="9321839" y="6991380"/>
                </a:lnTo>
                <a:lnTo>
                  <a:pt x="9321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03288" y="215904"/>
            <a:ext cx="1112520" cy="7092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15">
                <a:solidFill>
                  <a:srgbClr val="FF0000"/>
                </a:solidFill>
              </a:rPr>
              <a:t>T-</a:t>
            </a:r>
            <a:r>
              <a:rPr dirty="0" spc="-25">
                <a:solidFill>
                  <a:srgbClr val="FF0000"/>
                </a:solidFill>
              </a:rPr>
              <a:t>72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1600160" y="1305571"/>
            <a:ext cx="7315200" cy="5280025"/>
            <a:chOff x="1600160" y="1305571"/>
            <a:chExt cx="7315200" cy="528002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160" y="1305571"/>
              <a:ext cx="6985000" cy="528000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160" y="2131070"/>
              <a:ext cx="1600200" cy="1142999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689659" y="2438478"/>
            <a:ext cx="104394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065" marR="5080">
              <a:lnSpc>
                <a:spcPct val="106200"/>
              </a:lnSpc>
              <a:spcBef>
                <a:spcPts val="35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Grenade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launchers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R/S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0560" y="1508770"/>
            <a:ext cx="1600200" cy="114299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489039" y="1911962"/>
            <a:ext cx="95948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93370" marR="5080" indent="-28130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Gunner’s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night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17860" y="5877571"/>
            <a:ext cx="3302000" cy="1041400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3952615" y="6223314"/>
            <a:ext cx="26142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54659" marR="5080" indent="-44259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22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round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carousel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auto-loader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underneath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crew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compartment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5860" y="3616971"/>
            <a:ext cx="1981200" cy="736599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5748973" y="3914436"/>
            <a:ext cx="127444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Gunner’s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day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1059" y="1838971"/>
            <a:ext cx="1587500" cy="965199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1654130" y="2145008"/>
            <a:ext cx="8413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64795" marR="5080" indent="-252729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Brick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shaped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ERA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7260" y="4010671"/>
            <a:ext cx="2209799" cy="736599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1712505" y="4302846"/>
            <a:ext cx="150114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Single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periscope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8759" y="3540770"/>
            <a:ext cx="1917700" cy="736600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1155569" y="3836754"/>
            <a:ext cx="906144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7.62mm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Coax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27160" y="822970"/>
            <a:ext cx="2362199" cy="1054101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2138770" y="1173983"/>
            <a:ext cx="173672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17272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125mm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3000m </a:t>
            </a:r>
            <a:r>
              <a:rPr dirty="0" sz="1200" spc="-85">
                <a:solidFill>
                  <a:srgbClr val="FFFFFF"/>
                </a:solidFill>
                <a:latin typeface="Times New Roman"/>
                <a:cs typeface="Times New Roman"/>
              </a:rPr>
              <a:t>AT-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Sniper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4000m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1260" y="3058170"/>
            <a:ext cx="1587500" cy="1143001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8265750" y="3465602"/>
            <a:ext cx="979169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65735" marR="5080" indent="-1536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42748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00B050"/>
                </a:solidFill>
              </a:rPr>
              <a:t>CHALLENGER</a:t>
            </a:r>
            <a:r>
              <a:rPr dirty="0" spc="-25">
                <a:solidFill>
                  <a:srgbClr val="00B050"/>
                </a:solidFill>
              </a:rPr>
              <a:t> </a:t>
            </a:r>
            <a:r>
              <a:rPr dirty="0" spc="-50">
                <a:solidFill>
                  <a:srgbClr val="00B050"/>
                </a:solidFill>
              </a:rPr>
              <a:t>2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977859" y="1239679"/>
            <a:ext cx="8470900" cy="5588000"/>
            <a:chOff x="977859" y="1239679"/>
            <a:chExt cx="8470900" cy="558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859" y="1239679"/>
              <a:ext cx="8382000" cy="558799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60" y="2217583"/>
              <a:ext cx="1981200" cy="97789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816916" y="2533431"/>
            <a:ext cx="148844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63855" marR="5080" indent="-35179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both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8760" y="1290481"/>
            <a:ext cx="2298700" cy="96519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852178" y="1601247"/>
            <a:ext cx="15144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88645" marR="5080" indent="-5765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Sharp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angle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armor turret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00360" y="2141380"/>
            <a:ext cx="2070099" cy="91439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620000" y="2416908"/>
            <a:ext cx="141478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62890" marR="5080" indent="-25019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thermal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mantle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5841960" y="4554377"/>
            <a:ext cx="3988435" cy="1828800"/>
            <a:chOff x="5841960" y="4554377"/>
            <a:chExt cx="3988435" cy="1828800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1960" y="5329072"/>
              <a:ext cx="2374900" cy="105410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37460" y="4554377"/>
              <a:ext cx="1892338" cy="96519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6205052" y="4863892"/>
            <a:ext cx="3443604" cy="133858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340610" marR="5080" indent="-127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7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12065" marR="1610360" indent="-635">
              <a:lnSpc>
                <a:spcPct val="1062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Gap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#5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road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sets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11860" y="1290481"/>
            <a:ext cx="2209800" cy="1054093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6826622" y="1562406"/>
            <a:ext cx="137160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just" marL="12700" marR="5080" indent="2984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Stowage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boxes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wrap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around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back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turret. Vertical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armor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4959" y="1912772"/>
            <a:ext cx="2755900" cy="965209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1091087" y="2222703"/>
            <a:ext cx="204533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64135" marR="5080" indent="-52069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120mm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bore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evacuator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1/3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muzzle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258695">
              <a:lnSpc>
                <a:spcPct val="100000"/>
              </a:lnSpc>
              <a:spcBef>
                <a:spcPts val="135"/>
              </a:spcBef>
            </a:pPr>
            <a:r>
              <a:rPr dirty="0" spc="-475">
                <a:solidFill>
                  <a:srgbClr val="00B050"/>
                </a:solidFill>
              </a:rPr>
              <a:t>W</a:t>
            </a:r>
            <a:r>
              <a:rPr dirty="0" spc="25">
                <a:solidFill>
                  <a:srgbClr val="00B050"/>
                </a:solidFill>
              </a:rPr>
              <a:t>ARRIOR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76259" y="1079663"/>
            <a:ext cx="8559800" cy="5702300"/>
            <a:chOff x="876259" y="1079663"/>
            <a:chExt cx="8559800" cy="57023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1659" y="1079663"/>
              <a:ext cx="8534401" cy="570229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9660" y="1752755"/>
              <a:ext cx="2070100" cy="91440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259" y="2451260"/>
              <a:ext cx="1981200" cy="977903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239851" y="2865777"/>
            <a:ext cx="143700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Sharp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425660" y="1130464"/>
            <a:ext cx="4483100" cy="1054100"/>
            <a:chOff x="2425660" y="1130464"/>
            <a:chExt cx="4483100" cy="105410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5660" y="1447969"/>
              <a:ext cx="2070099" cy="73658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5960" y="1130464"/>
              <a:ext cx="2082800" cy="736588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1865442" y="1428660"/>
            <a:ext cx="4751705" cy="10064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44805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VC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endParaRPr sz="1200">
              <a:latin typeface="Times New Roman"/>
              <a:cs typeface="Times New Roman"/>
            </a:endParaRPr>
          </a:p>
          <a:p>
            <a:pPr marL="31750" marR="2499360" indent="1094105">
              <a:lnSpc>
                <a:spcPct val="158100"/>
              </a:lnSpc>
              <a:spcBef>
                <a:spcPts val="17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1500m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7.62mm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900m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11860" y="6108864"/>
            <a:ext cx="2070100" cy="96520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6779057" y="6417528"/>
            <a:ext cx="13112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81940" marR="5080" indent="-26987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Gap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#3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4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92560" y="6108864"/>
            <a:ext cx="1981200" cy="965209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4733380" y="6417528"/>
            <a:ext cx="12858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61290" marR="5080" indent="-1492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5067260" y="1359060"/>
            <a:ext cx="4763135" cy="1524000"/>
            <a:chOff x="5067260" y="1359060"/>
            <a:chExt cx="4763135" cy="1524000"/>
          </a:xfrm>
        </p:grpSpPr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7260" y="1359060"/>
              <a:ext cx="736600" cy="152400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85060" y="2070260"/>
              <a:ext cx="2044738" cy="736613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8315552" y="2360844"/>
            <a:ext cx="119062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Crew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escape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hatch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833119">
              <a:lnSpc>
                <a:spcPct val="100000"/>
              </a:lnSpc>
              <a:spcBef>
                <a:spcPts val="135"/>
              </a:spcBef>
            </a:pPr>
            <a:r>
              <a:rPr dirty="0" spc="-475">
                <a:solidFill>
                  <a:srgbClr val="00B050"/>
                </a:solidFill>
              </a:rPr>
              <a:t>W</a:t>
            </a:r>
            <a:r>
              <a:rPr dirty="0" spc="25">
                <a:solidFill>
                  <a:srgbClr val="00B050"/>
                </a:solidFill>
              </a:rPr>
              <a:t>ARRIOR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88959" y="1160936"/>
            <a:ext cx="8941435" cy="5753735"/>
            <a:chOff x="888959" y="1160936"/>
            <a:chExt cx="8941435" cy="57537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959" y="1160936"/>
              <a:ext cx="8623300" cy="57531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1260" y="5567846"/>
              <a:ext cx="1968538" cy="965209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306753" y="5873750"/>
            <a:ext cx="12858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61290" marR="5080" indent="-1492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4360" y="1757838"/>
            <a:ext cx="1981200" cy="73661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459567" y="2050112"/>
            <a:ext cx="125158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R/S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68760" y="5796442"/>
            <a:ext cx="2070100" cy="96520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837007" y="6106797"/>
            <a:ext cx="13112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81940" marR="5080" indent="-26987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Gap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#3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4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6259" y="5644036"/>
            <a:ext cx="2146300" cy="965209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339154" y="5951432"/>
            <a:ext cx="139382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31470" marR="5080" indent="-31940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Combat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Identification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Panel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(CIP)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85060" y="2850038"/>
            <a:ext cx="1981200" cy="901713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8153550" y="3215343"/>
            <a:ext cx="143700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Sharp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8759" y="2456343"/>
            <a:ext cx="1981200" cy="901713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899082" y="2727629"/>
            <a:ext cx="14966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45465" marR="5080" indent="-53340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stowage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boxes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square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082164">
              <a:lnSpc>
                <a:spcPct val="100000"/>
              </a:lnSpc>
              <a:spcBef>
                <a:spcPts val="135"/>
              </a:spcBef>
            </a:pPr>
            <a:r>
              <a:rPr dirty="0" spc="-10">
                <a:solidFill>
                  <a:srgbClr val="00B050"/>
                </a:solidFill>
              </a:rPr>
              <a:t>LEOPARD</a:t>
            </a:r>
            <a:r>
              <a:rPr dirty="0" spc="-240">
                <a:solidFill>
                  <a:srgbClr val="00B050"/>
                </a:solidFill>
              </a:rPr>
              <a:t> </a:t>
            </a:r>
            <a:r>
              <a:rPr dirty="0" spc="-50">
                <a:solidFill>
                  <a:srgbClr val="00B050"/>
                </a:solidFill>
              </a:rPr>
              <a:t>2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977859" y="1216845"/>
            <a:ext cx="8382000" cy="5600700"/>
            <a:chOff x="977859" y="1216845"/>
            <a:chExt cx="8382000" cy="56007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859" y="1216845"/>
              <a:ext cx="8382000" cy="560068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7360" y="1445441"/>
              <a:ext cx="2311400" cy="965183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98160" y="1756600"/>
            <a:ext cx="148844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87985" marR="5080" indent="-37592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Leo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2A5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wedge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shaped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armor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4960" y="5407829"/>
            <a:ext cx="2362200" cy="96520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834920" y="5718383"/>
            <a:ext cx="178181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678815" marR="5080" indent="-66675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sets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evenly spaced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56460" y="5560235"/>
            <a:ext cx="1981200" cy="97790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017720" y="5873746"/>
            <a:ext cx="12426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39700" marR="5080" indent="-127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7959" y="3934628"/>
            <a:ext cx="1485900" cy="90171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839948" y="4203583"/>
            <a:ext cx="915669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16205" marR="5080" indent="-104139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Driver’s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hatch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R/S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30460" y="1915325"/>
            <a:ext cx="2222499" cy="736613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3168133" y="2205472"/>
            <a:ext cx="154178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Gunner’s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housing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1659" y="1254927"/>
            <a:ext cx="2755900" cy="1041398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268173" y="1601236"/>
            <a:ext cx="220853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765175" marR="5080" indent="-75311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Bore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evacuator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2/3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muzzle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0760" y="4823621"/>
            <a:ext cx="2755900" cy="1054118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2104962" y="5174608"/>
            <a:ext cx="1390015" cy="4064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120mm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4000m</a:t>
            </a:r>
            <a:endParaRPr sz="120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  <a:spcBef>
                <a:spcPts val="9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7.62mm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900m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082164">
              <a:lnSpc>
                <a:spcPct val="100000"/>
              </a:lnSpc>
              <a:spcBef>
                <a:spcPts val="135"/>
              </a:spcBef>
            </a:pPr>
            <a:r>
              <a:rPr dirty="0" spc="-10">
                <a:solidFill>
                  <a:srgbClr val="00B050"/>
                </a:solidFill>
              </a:rPr>
              <a:t>LEOPARD</a:t>
            </a:r>
            <a:r>
              <a:rPr dirty="0" spc="-240">
                <a:solidFill>
                  <a:srgbClr val="00B050"/>
                </a:solidFill>
              </a:rPr>
              <a:t> </a:t>
            </a:r>
            <a:r>
              <a:rPr dirty="0" spc="-50">
                <a:solidFill>
                  <a:srgbClr val="00B050"/>
                </a:solidFill>
              </a:rPr>
              <a:t>2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977859" y="1310812"/>
            <a:ext cx="8382000" cy="5588000"/>
            <a:chOff x="977859" y="1310812"/>
            <a:chExt cx="8382000" cy="558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859" y="1310812"/>
              <a:ext cx="8382000" cy="558799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9660" y="1679118"/>
              <a:ext cx="2311400" cy="96520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8960" y="5565318"/>
              <a:ext cx="2374900" cy="965209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825054" y="5990266"/>
            <a:ext cx="178181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678815" marR="5080" indent="-66675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sets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evenly spaced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1059" y="5565318"/>
            <a:ext cx="1981200" cy="96520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647796" y="5990266"/>
            <a:ext cx="12426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39700" marR="5080" indent="-127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10360" y="2377625"/>
            <a:ext cx="2755900" cy="965183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5631237" y="1989642"/>
            <a:ext cx="3874770" cy="110553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646430" marR="2214245" indent="-63436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Leo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2A4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flat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vertical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front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armor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200">
              <a:latin typeface="Times New Roman"/>
              <a:cs typeface="Times New Roman"/>
            </a:endParaRPr>
          </a:p>
          <a:p>
            <a:pPr marL="1894205" marR="5080" indent="-52069">
              <a:lnSpc>
                <a:spcPct val="1062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120mm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bore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evacuator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2/3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muzzle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7260" y="2771319"/>
            <a:ext cx="1600200" cy="901687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675826" y="3137653"/>
            <a:ext cx="95313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Heater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7959" y="3622230"/>
            <a:ext cx="1879600" cy="736588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849393" y="3914473"/>
            <a:ext cx="128524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813050">
              <a:lnSpc>
                <a:spcPct val="100000"/>
              </a:lnSpc>
              <a:spcBef>
                <a:spcPts val="135"/>
              </a:spcBef>
            </a:pPr>
            <a:r>
              <a:rPr dirty="0" spc="-20">
                <a:solidFill>
                  <a:srgbClr val="00B050"/>
                </a:solidFill>
              </a:rPr>
              <a:t>PUMA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66900" y="1160783"/>
            <a:ext cx="8739505" cy="5997575"/>
            <a:chOff x="766900" y="1160783"/>
            <a:chExt cx="8739505" cy="59975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900" y="1160783"/>
              <a:ext cx="8739225" cy="574846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61" y="6179997"/>
              <a:ext cx="1981200" cy="977903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607615" y="6495195"/>
            <a:ext cx="12858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61290" marR="5080" indent="-1492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3360" y="2535113"/>
            <a:ext cx="1981200" cy="73658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071156" y="2826921"/>
            <a:ext cx="125158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R/S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9460" y="6256212"/>
            <a:ext cx="2070099" cy="963767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739593" y="6572877"/>
            <a:ext cx="146685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23520" marR="5080" indent="-211454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Gap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#3,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5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sets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76560" y="1442912"/>
            <a:ext cx="2146300" cy="97790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3645870" y="1756592"/>
            <a:ext cx="159639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73405" marR="5080" indent="-56134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VC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independent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optronic camera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61260" y="2916113"/>
            <a:ext cx="1968538" cy="914381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8231232" y="3293013"/>
            <a:ext cx="143700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Sharp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93759" y="1277812"/>
            <a:ext cx="2463800" cy="1143002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785952" y="1778214"/>
            <a:ext cx="145796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Remote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operated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3200360" y="1836607"/>
            <a:ext cx="5715000" cy="4927600"/>
            <a:chOff x="3200360" y="1836607"/>
            <a:chExt cx="5715000" cy="4927600"/>
          </a:xfrm>
        </p:grpSpPr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00360" y="5798996"/>
              <a:ext cx="1435099" cy="96520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4160" y="1989012"/>
              <a:ext cx="1981200" cy="73658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7260" y="1836607"/>
              <a:ext cx="1981200" cy="736588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5702205" y="2127783"/>
            <a:ext cx="2886710" cy="3676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133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endParaRPr sz="1200">
              <a:latin typeface="Times New Roman"/>
              <a:cs typeface="Times New Roman"/>
            </a:endParaRPr>
          </a:p>
          <a:p>
            <a:pPr marL="1755775">
              <a:lnSpc>
                <a:spcPts val="133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02843" y="3497718"/>
            <a:ext cx="1372235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FF00"/>
            </a:solidFill>
          </a:ln>
        </p:spPr>
        <p:txBody>
          <a:bodyPr wrap="square" lIns="0" tIns="138430" rIns="0" bIns="0" rtlCol="0" vert="horz">
            <a:spAutoFit/>
          </a:bodyPr>
          <a:lstStyle/>
          <a:p>
            <a:pPr marL="146050">
              <a:lnSpc>
                <a:spcPct val="100000"/>
              </a:lnSpc>
              <a:spcBef>
                <a:spcPts val="109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Non-amphibious</a:t>
            </a:r>
            <a:r>
              <a:rPr dirty="0" sz="11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imes New Roman"/>
                <a:cs typeface="Times New Roman"/>
              </a:rPr>
              <a:t>IFV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4959" y="2154111"/>
            <a:ext cx="2463800" cy="1143002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1026036" y="2546360"/>
            <a:ext cx="186436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45465" marR="5080" indent="-53340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3000m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5.56mm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800m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813050">
              <a:lnSpc>
                <a:spcPct val="100000"/>
              </a:lnSpc>
              <a:spcBef>
                <a:spcPts val="135"/>
              </a:spcBef>
            </a:pPr>
            <a:r>
              <a:rPr dirty="0" spc="-20">
                <a:solidFill>
                  <a:srgbClr val="00B050"/>
                </a:solidFill>
              </a:rPr>
              <a:t>PUMA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7959" y="1083101"/>
            <a:ext cx="9166860" cy="6067425"/>
            <a:chOff x="507959" y="1083101"/>
            <a:chExt cx="9166860" cy="60674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324" y="1083101"/>
              <a:ext cx="9011112" cy="590383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959" y="6185079"/>
              <a:ext cx="1879600" cy="965209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49279" y="6456350"/>
            <a:ext cx="128587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98195" y="6792972"/>
            <a:ext cx="98806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37460" y="2997387"/>
            <a:ext cx="1892338" cy="91440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8300267" y="3370691"/>
            <a:ext cx="137604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Drop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down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troop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ram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9460" y="6413700"/>
            <a:ext cx="2070099" cy="80627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739593" y="6792972"/>
            <a:ext cx="146685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39700" marR="5080" indent="-127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Gap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#3,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5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sets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44960" y="1447995"/>
            <a:ext cx="2146300" cy="965183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4811100" y="1756589"/>
            <a:ext cx="159639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73405" marR="5080" indent="-56134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VC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independent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optronic camera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34959" y="2070285"/>
            <a:ext cx="7429500" cy="2223135"/>
            <a:chOff x="634959" y="2070285"/>
            <a:chExt cx="7429500" cy="2223135"/>
          </a:xfrm>
        </p:grpSpPr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59" y="3391081"/>
              <a:ext cx="1981200" cy="90171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13360" y="2070285"/>
              <a:ext cx="2451100" cy="901713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6043353" y="2339204"/>
            <a:ext cx="177292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43865" marR="5080" indent="-43180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Remote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operated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cannon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104859" y="2768790"/>
            <a:ext cx="4229100" cy="4152900"/>
            <a:chOff x="1104859" y="2768790"/>
            <a:chExt cx="4229100" cy="4152900"/>
          </a:xfrm>
        </p:grpSpPr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98860" y="5956484"/>
              <a:ext cx="1435100" cy="96520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4859" y="3073602"/>
              <a:ext cx="1981200" cy="73658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03360" y="2768790"/>
              <a:ext cx="1981199" cy="736588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1006805" y="3059963"/>
            <a:ext cx="2334260" cy="91122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44526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endParaRPr sz="1200">
              <a:latin typeface="Times New Roman"/>
              <a:cs typeface="Times New Roman"/>
            </a:endParaRPr>
          </a:p>
          <a:p>
            <a:pPr marL="624840">
              <a:lnSpc>
                <a:spcPct val="100000"/>
              </a:lnSpc>
              <a:spcBef>
                <a:spcPts val="101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Sharp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127269" y="6449633"/>
            <a:ext cx="1372235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FF00"/>
            </a:solidFill>
          </a:ln>
        </p:spPr>
        <p:txBody>
          <a:bodyPr wrap="square" lIns="0" tIns="138430" rIns="0" bIns="0" rtlCol="0" vert="horz">
            <a:spAutoFit/>
          </a:bodyPr>
          <a:lstStyle/>
          <a:p>
            <a:pPr marL="146050">
              <a:lnSpc>
                <a:spcPct val="100000"/>
              </a:lnSpc>
              <a:spcBef>
                <a:spcPts val="109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Non-amphibious</a:t>
            </a:r>
            <a:r>
              <a:rPr dirty="0" sz="11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imes New Roman"/>
                <a:cs typeface="Times New Roman"/>
              </a:rPr>
              <a:t>IFV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950085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00B050"/>
                </a:solidFill>
              </a:rPr>
              <a:t>GTK </a:t>
            </a:r>
            <a:r>
              <a:rPr dirty="0" spc="-10">
                <a:solidFill>
                  <a:srgbClr val="00B050"/>
                </a:solidFill>
              </a:rPr>
              <a:t>BOXER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41006" y="1059382"/>
            <a:ext cx="8856345" cy="5448935"/>
            <a:chOff x="741006" y="1059382"/>
            <a:chExt cx="8856345" cy="54489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006" y="1264359"/>
              <a:ext cx="8855748" cy="524353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8260" y="1059382"/>
              <a:ext cx="2311400" cy="104139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81313" y="1329334"/>
            <a:ext cx="1631314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3429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Remote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operated,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equipped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12.7mm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34008" y="1717744"/>
            <a:ext cx="112585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Grenade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launcher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3460" y="1440383"/>
            <a:ext cx="1981200" cy="144778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693047" y="1795426"/>
            <a:ext cx="1462405" cy="79502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Modular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crew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compartment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design.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removed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base.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13360" y="5948873"/>
            <a:ext cx="2070100" cy="127110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073433" y="6223301"/>
            <a:ext cx="1324610" cy="79502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065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8x8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APC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distinct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gap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separating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#2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&amp;3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94060" y="1440383"/>
            <a:ext cx="1524000" cy="749282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4135593" y="1739366"/>
            <a:ext cx="61658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VC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hatch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57960" y="1681672"/>
            <a:ext cx="1981200" cy="901713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7221366" y="2050094"/>
            <a:ext cx="143700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Sharp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952173" y="2371328"/>
            <a:ext cx="164465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marL="269240">
              <a:lnSpc>
                <a:spcPct val="100000"/>
              </a:lnSpc>
              <a:spcBef>
                <a:spcPts val="375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12.7mm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1800m</a:t>
            </a:r>
            <a:endParaRPr sz="1100">
              <a:latin typeface="Times New Roman"/>
              <a:cs typeface="Times New Roman"/>
            </a:endParaRPr>
          </a:p>
          <a:p>
            <a:pPr marL="323215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40mm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2212m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950085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00B050"/>
                </a:solidFill>
              </a:rPr>
              <a:t>GTK </a:t>
            </a:r>
            <a:r>
              <a:rPr dirty="0" spc="-10">
                <a:solidFill>
                  <a:srgbClr val="00B050"/>
                </a:solidFill>
              </a:rPr>
              <a:t>BOXER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18688" y="1127961"/>
            <a:ext cx="8947785" cy="5147310"/>
            <a:chOff x="818688" y="1127961"/>
            <a:chExt cx="8947785" cy="514731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688" y="1127961"/>
              <a:ext cx="8700383" cy="514688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5060" y="1293060"/>
              <a:ext cx="1981200" cy="1435093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140654" y="1640058"/>
            <a:ext cx="1462405" cy="79502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Modular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crew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compartment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design.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removed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base.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2860" y="5953955"/>
            <a:ext cx="2070100" cy="126602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160981" y="6223297"/>
            <a:ext cx="1324610" cy="79502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8x8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APC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distinct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gap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separating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#2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&amp;3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5860" y="975556"/>
            <a:ext cx="2311400" cy="97790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5868417" y="1290489"/>
            <a:ext cx="134620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05130" marR="5080" indent="-39306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.50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cal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MG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manually operated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7959" y="2143971"/>
            <a:ext cx="1955800" cy="901687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851441" y="2516182"/>
            <a:ext cx="143700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Sharp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03360" y="1140655"/>
            <a:ext cx="1981199" cy="1282713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2271224" y="1407012"/>
            <a:ext cx="1238250" cy="79502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hatch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ballistic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windshield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driving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open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hatch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35660" y="1915350"/>
            <a:ext cx="1981200" cy="736613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6696974" y="2205454"/>
            <a:ext cx="124269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971282" y="1788713"/>
            <a:ext cx="164465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marL="269240">
              <a:lnSpc>
                <a:spcPct val="100000"/>
              </a:lnSpc>
              <a:spcBef>
                <a:spcPts val="375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12.7mm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1800m</a:t>
            </a:r>
            <a:endParaRPr sz="1100">
              <a:latin typeface="Times New Roman"/>
              <a:cs typeface="Times New Roman"/>
            </a:endParaRPr>
          </a:p>
          <a:p>
            <a:pPr marL="323215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40mm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2212m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9787" y="513665"/>
            <a:ext cx="2779395" cy="7092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0">
                <a:solidFill>
                  <a:srgbClr val="00B050"/>
                </a:solidFill>
              </a:rPr>
              <a:t>LECLERC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181059" y="1094936"/>
            <a:ext cx="7950200" cy="5956300"/>
            <a:chOff x="1181059" y="1094936"/>
            <a:chExt cx="7950200" cy="59563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1059" y="1094936"/>
              <a:ext cx="7950200" cy="595630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9460" y="1602954"/>
              <a:ext cx="2298699" cy="96518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1860" y="5717748"/>
              <a:ext cx="2146299" cy="965209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002831" y="6029088"/>
            <a:ext cx="132905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26060" marR="5080" indent="-21399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sets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evenly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spaced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2459" y="5412937"/>
            <a:ext cx="1981200" cy="96520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414749" y="5718360"/>
            <a:ext cx="12426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39700" marR="5080" indent="-127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597360" y="1209233"/>
            <a:ext cx="3695700" cy="1753235"/>
            <a:chOff x="4597360" y="1209233"/>
            <a:chExt cx="3695700" cy="1753235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13360" y="1907739"/>
              <a:ext cx="2679700" cy="105411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97360" y="1209233"/>
              <a:ext cx="2311400" cy="1054118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2778357" y="1562372"/>
            <a:ext cx="5206365" cy="110553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2183765" marR="1254125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VC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independent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thermal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camera</a:t>
            </a:r>
            <a:endParaRPr sz="1200">
              <a:latin typeface="Times New Roman"/>
              <a:cs typeface="Times New Roman"/>
            </a:endParaRPr>
          </a:p>
          <a:p>
            <a:pPr algn="ctr" marR="3575685">
              <a:lnSpc>
                <a:spcPts val="1225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R/S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endParaRPr sz="1200">
              <a:latin typeface="Times New Roman"/>
              <a:cs typeface="Times New Roman"/>
            </a:endParaRPr>
          </a:p>
          <a:p>
            <a:pPr algn="ctr" marR="3575685">
              <a:lnSpc>
                <a:spcPts val="1330"/>
              </a:lnSpc>
              <a:spcBef>
                <a:spcPts val="8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his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endParaRPr sz="1200">
              <a:latin typeface="Times New Roman"/>
              <a:cs typeface="Times New Roman"/>
            </a:endParaRPr>
          </a:p>
          <a:p>
            <a:pPr algn="ctr" marL="3329304">
              <a:lnSpc>
                <a:spcPts val="133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bore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evacuator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segmented</a:t>
            </a:r>
            <a:endParaRPr sz="1200">
              <a:latin typeface="Times New Roman"/>
              <a:cs typeface="Times New Roman"/>
            </a:endParaRPr>
          </a:p>
          <a:p>
            <a:pPr algn="ctr" marL="3329304">
              <a:lnSpc>
                <a:spcPct val="100000"/>
              </a:lnSpc>
              <a:spcBef>
                <a:spcPts val="9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thermal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shrouds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85060" y="1679144"/>
            <a:ext cx="1981200" cy="736613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8356252" y="1972404"/>
            <a:ext cx="103124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MRS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collimator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15160" y="3622256"/>
            <a:ext cx="1981200" cy="736588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7834136" y="3914454"/>
            <a:ext cx="114363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3276560" y="1742640"/>
            <a:ext cx="3937000" cy="5029200"/>
            <a:chOff x="3276560" y="1742640"/>
            <a:chExt cx="3937000" cy="5029200"/>
          </a:xfrm>
        </p:grpSpPr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37060" y="1742640"/>
              <a:ext cx="1219199" cy="152400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76560" y="2072839"/>
              <a:ext cx="1917700" cy="181609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73560" y="5628839"/>
              <a:ext cx="2540000" cy="1143002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5066753" y="5934187"/>
            <a:ext cx="193992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Modular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armor,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designed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unbolted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replaced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if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damaged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combat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1517826" y="2792105"/>
            <a:ext cx="4603750" cy="3357879"/>
            <a:chOff x="1517826" y="2792105"/>
            <a:chExt cx="4603750" cy="3357879"/>
          </a:xfrm>
        </p:grpSpPr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68760" y="3838157"/>
              <a:ext cx="1752600" cy="2311393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517826" y="2792105"/>
              <a:ext cx="1346835" cy="414655"/>
            </a:xfrm>
            <a:custGeom>
              <a:avLst/>
              <a:gdLst/>
              <a:ahLst/>
              <a:cxnLst/>
              <a:rect l="l" t="t" r="r" b="b"/>
              <a:pathLst>
                <a:path w="1346835" h="414655">
                  <a:moveTo>
                    <a:pt x="1346488" y="0"/>
                  </a:moveTo>
                  <a:lnTo>
                    <a:pt x="0" y="0"/>
                  </a:lnTo>
                  <a:lnTo>
                    <a:pt x="0" y="414303"/>
                  </a:lnTo>
                  <a:lnTo>
                    <a:pt x="1346488" y="414303"/>
                  </a:lnTo>
                  <a:lnTo>
                    <a:pt x="1346488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517815" y="2792107"/>
              <a:ext cx="1346835" cy="414655"/>
            </a:xfrm>
            <a:custGeom>
              <a:avLst/>
              <a:gdLst/>
              <a:ahLst/>
              <a:cxnLst/>
              <a:rect l="l" t="t" r="r" b="b"/>
              <a:pathLst>
                <a:path w="1346835" h="414655">
                  <a:moveTo>
                    <a:pt x="1346492" y="0"/>
                  </a:moveTo>
                  <a:lnTo>
                    <a:pt x="1333550" y="0"/>
                  </a:lnTo>
                  <a:lnTo>
                    <a:pt x="1333550" y="12954"/>
                  </a:lnTo>
                  <a:lnTo>
                    <a:pt x="1333550" y="401358"/>
                  </a:lnTo>
                  <a:lnTo>
                    <a:pt x="12954" y="401358"/>
                  </a:lnTo>
                  <a:lnTo>
                    <a:pt x="12954" y="12954"/>
                  </a:lnTo>
                  <a:lnTo>
                    <a:pt x="1333550" y="12954"/>
                  </a:lnTo>
                  <a:lnTo>
                    <a:pt x="1333550" y="0"/>
                  </a:lnTo>
                  <a:lnTo>
                    <a:pt x="12954" y="0"/>
                  </a:lnTo>
                  <a:lnTo>
                    <a:pt x="0" y="0"/>
                  </a:lnTo>
                  <a:lnTo>
                    <a:pt x="0" y="12954"/>
                  </a:lnTo>
                  <a:lnTo>
                    <a:pt x="0" y="401358"/>
                  </a:lnTo>
                  <a:lnTo>
                    <a:pt x="0" y="414312"/>
                  </a:lnTo>
                  <a:lnTo>
                    <a:pt x="12954" y="414312"/>
                  </a:lnTo>
                  <a:lnTo>
                    <a:pt x="1333550" y="414312"/>
                  </a:lnTo>
                  <a:lnTo>
                    <a:pt x="1346492" y="414312"/>
                  </a:lnTo>
                  <a:lnTo>
                    <a:pt x="1346492" y="401358"/>
                  </a:lnTo>
                  <a:lnTo>
                    <a:pt x="1346492" y="12954"/>
                  </a:lnTo>
                  <a:lnTo>
                    <a:pt x="134649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1620473" y="2921807"/>
            <a:ext cx="1322705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Utilizes</a:t>
            </a:r>
            <a:r>
              <a:rPr dirty="0" sz="11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z="11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auto-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loader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616660" y="4866837"/>
            <a:ext cx="2679700" cy="1041398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7342024" y="5213427"/>
            <a:ext cx="1428750" cy="4064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120mm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3000m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12.7mm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1800m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123565">
              <a:lnSpc>
                <a:spcPct val="100000"/>
              </a:lnSpc>
              <a:spcBef>
                <a:spcPts val="135"/>
              </a:spcBef>
            </a:pPr>
            <a:r>
              <a:rPr dirty="0" spc="-215">
                <a:solidFill>
                  <a:srgbClr val="FF0000"/>
                </a:solidFill>
              </a:rPr>
              <a:t>T-</a:t>
            </a:r>
            <a:r>
              <a:rPr dirty="0" spc="-25">
                <a:solidFill>
                  <a:srgbClr val="FF0000"/>
                </a:solidFill>
              </a:rPr>
              <a:t>72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7959" y="1704558"/>
            <a:ext cx="9231630" cy="3962400"/>
            <a:chOff x="507959" y="1704558"/>
            <a:chExt cx="9231630" cy="39624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694" y="1704558"/>
              <a:ext cx="9166476" cy="39617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959" y="3469657"/>
              <a:ext cx="1955800" cy="965199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939782" y="3776326"/>
            <a:ext cx="125984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6990" marR="5080" indent="-349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Skirts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rows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Brick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shaped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ERA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8160" y="5412755"/>
            <a:ext cx="1981199" cy="965201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534691" y="5718377"/>
            <a:ext cx="133286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50215" marR="5080" indent="-43815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evenly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spaced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road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59" y="4549156"/>
            <a:ext cx="1955800" cy="97789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944295" y="4863875"/>
            <a:ext cx="125095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381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4760" y="1678956"/>
            <a:ext cx="1981200" cy="1295400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967209" y="2050064"/>
            <a:ext cx="138049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21971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search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light</a:t>
            </a:r>
            <a:r>
              <a:rPr dirty="0" sz="12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grenade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launchers</a:t>
            </a:r>
            <a:endParaRPr sz="1200">
              <a:latin typeface="Times New Roman"/>
              <a:cs typeface="Times New Roman"/>
            </a:endParaRPr>
          </a:p>
          <a:p>
            <a:pPr marL="300990">
              <a:lnSpc>
                <a:spcPct val="100000"/>
              </a:lnSpc>
              <a:spcBef>
                <a:spcPts val="8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right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side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2860" y="1526555"/>
            <a:ext cx="2755900" cy="965201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7100823" y="1834276"/>
            <a:ext cx="214376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631190" marR="5080" indent="-6191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Bore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evacuator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1/3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away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muzzle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27460" y="1450355"/>
            <a:ext cx="2768600" cy="965199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4472379" y="1756594"/>
            <a:ext cx="2273935" cy="4064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commander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R/S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12.7mm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imes New Roman"/>
                <a:cs typeface="Times New Roman"/>
              </a:rPr>
              <a:t>MG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40460" y="4790455"/>
            <a:ext cx="1587500" cy="901702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7014189" y="5058080"/>
            <a:ext cx="8413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64795" marR="5080" indent="-252729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Brick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shaped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ERA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64260" y="3075957"/>
            <a:ext cx="2209800" cy="736599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6934459" y="3370658"/>
            <a:ext cx="146685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Single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periscope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7959" y="2529856"/>
            <a:ext cx="1955800" cy="977899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631519" y="2943407"/>
            <a:ext cx="164338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Extended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range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fuel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tanks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9787" y="237629"/>
            <a:ext cx="2779395" cy="7092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0">
                <a:solidFill>
                  <a:srgbClr val="00B050"/>
                </a:solidFill>
              </a:rPr>
              <a:t>LECLERC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41006" y="1225518"/>
            <a:ext cx="9089390" cy="5671185"/>
            <a:chOff x="741006" y="1225518"/>
            <a:chExt cx="9089390" cy="56711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006" y="1225518"/>
              <a:ext cx="8855748" cy="567078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7460" y="2141443"/>
              <a:ext cx="1892338" cy="73658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397369" y="2438619"/>
            <a:ext cx="125984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L/R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9460" y="1595342"/>
            <a:ext cx="2298699" cy="977877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778357" y="1912065"/>
            <a:ext cx="162242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14984" marR="5080" indent="-50292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R/S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his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70560" y="5329136"/>
            <a:ext cx="2159000" cy="97790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6576204" y="5640801"/>
            <a:ext cx="132905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26060" marR="5080" indent="-21399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sets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evenly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spaced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37460" y="5329136"/>
            <a:ext cx="1892338" cy="97790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8406131" y="5640801"/>
            <a:ext cx="12426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39700" marR="5080" indent="-127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75060" y="1061937"/>
            <a:ext cx="2679700" cy="965183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4452996" y="1368290"/>
            <a:ext cx="192405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11760" marR="5080" indent="-9969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120mm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bore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evacuator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segmented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thermal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shrouds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4360" y="1760441"/>
            <a:ext cx="2311400" cy="1041398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6347747" y="2106270"/>
            <a:ext cx="178562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11811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VC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independent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thermal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camera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1159" y="3157428"/>
            <a:ext cx="1981200" cy="736613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1231165" y="3448485"/>
            <a:ext cx="114363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46460" y="5621227"/>
            <a:ext cx="2540000" cy="1143002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4134568" y="5934310"/>
            <a:ext cx="193992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065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Modular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armor,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designed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unbolted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replaced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if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damaged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combat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974051" y="2403696"/>
            <a:ext cx="5375910" cy="3738245"/>
            <a:chOff x="974051" y="2403696"/>
            <a:chExt cx="5375910" cy="3738245"/>
          </a:xfrm>
        </p:grpSpPr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9760" y="3386024"/>
              <a:ext cx="1600200" cy="2755915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974051" y="2403696"/>
              <a:ext cx="1346835" cy="414655"/>
            </a:xfrm>
            <a:custGeom>
              <a:avLst/>
              <a:gdLst/>
              <a:ahLst/>
              <a:cxnLst/>
              <a:rect l="l" t="t" r="r" b="b"/>
              <a:pathLst>
                <a:path w="1346835" h="414655">
                  <a:moveTo>
                    <a:pt x="1346488" y="0"/>
                  </a:moveTo>
                  <a:lnTo>
                    <a:pt x="0" y="0"/>
                  </a:lnTo>
                  <a:lnTo>
                    <a:pt x="0" y="414303"/>
                  </a:lnTo>
                  <a:lnTo>
                    <a:pt x="1346488" y="414303"/>
                  </a:lnTo>
                  <a:lnTo>
                    <a:pt x="1346488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74051" y="2403703"/>
              <a:ext cx="1346835" cy="414655"/>
            </a:xfrm>
            <a:custGeom>
              <a:avLst/>
              <a:gdLst/>
              <a:ahLst/>
              <a:cxnLst/>
              <a:rect l="l" t="t" r="r" b="b"/>
              <a:pathLst>
                <a:path w="1346835" h="414655">
                  <a:moveTo>
                    <a:pt x="1346479" y="0"/>
                  </a:moveTo>
                  <a:lnTo>
                    <a:pt x="1333538" y="0"/>
                  </a:lnTo>
                  <a:lnTo>
                    <a:pt x="1333538" y="12941"/>
                  </a:lnTo>
                  <a:lnTo>
                    <a:pt x="1333538" y="401358"/>
                  </a:lnTo>
                  <a:lnTo>
                    <a:pt x="12941" y="401358"/>
                  </a:lnTo>
                  <a:lnTo>
                    <a:pt x="12941" y="12941"/>
                  </a:lnTo>
                  <a:lnTo>
                    <a:pt x="1333538" y="12941"/>
                  </a:lnTo>
                  <a:lnTo>
                    <a:pt x="1333538" y="0"/>
                  </a:lnTo>
                  <a:lnTo>
                    <a:pt x="12941" y="0"/>
                  </a:lnTo>
                  <a:lnTo>
                    <a:pt x="0" y="0"/>
                  </a:lnTo>
                  <a:lnTo>
                    <a:pt x="0" y="12941"/>
                  </a:lnTo>
                  <a:lnTo>
                    <a:pt x="0" y="401358"/>
                  </a:lnTo>
                  <a:lnTo>
                    <a:pt x="0" y="414299"/>
                  </a:lnTo>
                  <a:lnTo>
                    <a:pt x="12941" y="414299"/>
                  </a:lnTo>
                  <a:lnTo>
                    <a:pt x="1333538" y="414299"/>
                  </a:lnTo>
                  <a:lnTo>
                    <a:pt x="1346479" y="414299"/>
                  </a:lnTo>
                  <a:lnTo>
                    <a:pt x="1346479" y="401358"/>
                  </a:lnTo>
                  <a:lnTo>
                    <a:pt x="1346479" y="12941"/>
                  </a:lnTo>
                  <a:lnTo>
                    <a:pt x="13464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1076699" y="2533521"/>
            <a:ext cx="1322705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Utilizes</a:t>
            </a:r>
            <a:r>
              <a:rPr dirty="0" sz="11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z="11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auto-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loader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954655">
              <a:lnSpc>
                <a:spcPct val="100000"/>
              </a:lnSpc>
              <a:spcBef>
                <a:spcPts val="135"/>
              </a:spcBef>
            </a:pPr>
            <a:r>
              <a:rPr dirty="0" spc="-20">
                <a:solidFill>
                  <a:srgbClr val="00B050"/>
                </a:solidFill>
              </a:rPr>
              <a:t>VBCI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18688" y="1083102"/>
            <a:ext cx="8700770" cy="5839460"/>
            <a:chOff x="818688" y="1083102"/>
            <a:chExt cx="8700770" cy="58394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688" y="1083102"/>
              <a:ext cx="8700383" cy="583909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0460" y="2146526"/>
              <a:ext cx="1981200" cy="1435093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930211" y="2494676"/>
            <a:ext cx="1397635" cy="79502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065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Modular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armor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designed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unbolted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replaced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damaged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combat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7360" y="6032725"/>
            <a:ext cx="2070100" cy="118725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990095" y="6400398"/>
            <a:ext cx="147129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8x8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wheeled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APC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wells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22660" y="1054326"/>
            <a:ext cx="2616200" cy="143509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271650" y="1407128"/>
            <a:ext cx="1898650" cy="79502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DRAGAR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man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placed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automatic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air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defense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mode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using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25mm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chain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89260" y="4470613"/>
            <a:ext cx="1981200" cy="73661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3714802" y="4769076"/>
            <a:ext cx="132905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VC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hatch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1059" y="2146526"/>
            <a:ext cx="1981200" cy="1295382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522586" y="2516298"/>
            <a:ext cx="149288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hatch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positioned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down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89860" y="2298906"/>
            <a:ext cx="1739938" cy="901713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8535627" y="2572358"/>
            <a:ext cx="129413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48615" marR="5080" indent="-33655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smoke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grenade launchers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2666960" y="2514807"/>
            <a:ext cx="5232400" cy="4013835"/>
            <a:chOff x="2666960" y="2514807"/>
            <a:chExt cx="5232400" cy="4013835"/>
          </a:xfrm>
        </p:grpSpPr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9660" y="4940523"/>
              <a:ext cx="1295400" cy="158749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68760" y="5004019"/>
              <a:ext cx="1358900" cy="152400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19660" y="4940523"/>
              <a:ext cx="2679700" cy="158749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66960" y="2514807"/>
              <a:ext cx="2616199" cy="952514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1912710" y="1555667"/>
            <a:ext cx="1372235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FF00"/>
            </a:solidFill>
          </a:ln>
        </p:spPr>
        <p:txBody>
          <a:bodyPr wrap="square" lIns="0" tIns="138430" rIns="0" bIns="0" rtlCol="0" vert="horz">
            <a:spAutoFit/>
          </a:bodyPr>
          <a:lstStyle/>
          <a:p>
            <a:pPr marL="146050">
              <a:lnSpc>
                <a:spcPct val="100000"/>
              </a:lnSpc>
              <a:spcBef>
                <a:spcPts val="109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Non-amphibious</a:t>
            </a:r>
            <a:r>
              <a:rPr dirty="0" sz="11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imes New Roman"/>
                <a:cs typeface="Times New Roman"/>
              </a:rPr>
              <a:t>IFV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412609" y="2814079"/>
            <a:ext cx="1311910" cy="4064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25mm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3000m</a:t>
            </a:r>
            <a:endParaRPr sz="1200">
              <a:latin typeface="Times New Roman"/>
              <a:cs typeface="Times New Roman"/>
            </a:endParaRPr>
          </a:p>
          <a:p>
            <a:pPr marL="53340">
              <a:lnSpc>
                <a:spcPct val="100000"/>
              </a:lnSpc>
              <a:spcBef>
                <a:spcPts val="9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7.62mm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900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954655">
              <a:lnSpc>
                <a:spcPct val="100000"/>
              </a:lnSpc>
              <a:spcBef>
                <a:spcPts val="135"/>
              </a:spcBef>
            </a:pPr>
            <a:r>
              <a:rPr dirty="0" spc="-20">
                <a:solidFill>
                  <a:srgbClr val="00B050"/>
                </a:solidFill>
              </a:rPr>
              <a:t>VBCI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96369" y="1083101"/>
            <a:ext cx="8463915" cy="5904230"/>
            <a:chOff x="896369" y="1083101"/>
            <a:chExt cx="8463915" cy="59042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6369" y="1083101"/>
              <a:ext cx="8463490" cy="590383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760" y="1135598"/>
              <a:ext cx="2616200" cy="1358903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805558" y="1407124"/>
            <a:ext cx="189865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DRAGAR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man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719304" y="1743746"/>
            <a:ext cx="207073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placed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automatic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air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defense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mode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using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25mm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chain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7.62mm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coax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0360" y="2227799"/>
            <a:ext cx="1981200" cy="129540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7348737" y="2593976"/>
            <a:ext cx="149288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hatch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positioned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down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2060" y="2380203"/>
            <a:ext cx="1981200" cy="736588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5799270" y="2671658"/>
            <a:ext cx="132905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VC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hatch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7960" y="5948898"/>
            <a:ext cx="1752599" cy="736613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3527147" y="6245030"/>
            <a:ext cx="979169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03360" y="1681698"/>
            <a:ext cx="1981199" cy="1435093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2191608" y="2028580"/>
            <a:ext cx="1397635" cy="79502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Modular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armor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designed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unbolted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replaced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damaged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combat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08860" y="5860014"/>
            <a:ext cx="2070100" cy="1142977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8213859" y="6167349"/>
            <a:ext cx="123825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065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Bottom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shaped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like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hammerhead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shark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7959" y="2685015"/>
            <a:ext cx="1803400" cy="914381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767425" y="2960764"/>
            <a:ext cx="129413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48615" marR="5080" indent="-33655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smoke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grenade launchers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651311" y="1477985"/>
            <a:ext cx="1372235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FF00"/>
            </a:solidFill>
          </a:ln>
        </p:spPr>
        <p:txBody>
          <a:bodyPr wrap="square" lIns="0" tIns="69850" rIns="0" bIns="0" rtlCol="0" vert="horz">
            <a:spAutoFit/>
          </a:bodyPr>
          <a:lstStyle/>
          <a:p>
            <a:pPr marL="146050">
              <a:lnSpc>
                <a:spcPct val="100000"/>
              </a:lnSpc>
              <a:spcBef>
                <a:spcPts val="55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Non-amphibious</a:t>
            </a:r>
            <a:r>
              <a:rPr dirty="0" sz="11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imes New Roman"/>
                <a:cs typeface="Times New Roman"/>
              </a:rPr>
              <a:t>IFV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955290">
              <a:lnSpc>
                <a:spcPct val="100000"/>
              </a:lnSpc>
              <a:spcBef>
                <a:spcPts val="135"/>
              </a:spcBef>
            </a:pPr>
            <a:r>
              <a:rPr dirty="0" spc="-20">
                <a:solidFill>
                  <a:srgbClr val="00B050"/>
                </a:solidFill>
              </a:rPr>
              <a:t>K1A1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11159" y="1166093"/>
            <a:ext cx="8872855" cy="5652770"/>
            <a:chOff x="711159" y="1166093"/>
            <a:chExt cx="8872855" cy="56527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058" y="1166093"/>
              <a:ext cx="8855748" cy="565252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159" y="2613882"/>
              <a:ext cx="2463800" cy="965209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222631" y="2921920"/>
            <a:ext cx="162623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1079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lower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silhouette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comparison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Abrams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5860" y="6334981"/>
            <a:ext cx="2374900" cy="88499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854859" y="6611815"/>
            <a:ext cx="183832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763270" marR="5080" indent="-75120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sets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both sides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7959" y="3312388"/>
            <a:ext cx="1879600" cy="96520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70975" y="3621058"/>
            <a:ext cx="12426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39700" marR="5080" indent="-127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11860" y="1216895"/>
            <a:ext cx="2755900" cy="1041398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6680019" y="1562484"/>
            <a:ext cx="220853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765175" marR="5080" indent="-75311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Bore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evacuator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2/3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muzzle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97060" y="1839185"/>
            <a:ext cx="2755899" cy="965209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2530329" y="2145099"/>
            <a:ext cx="227393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33070" marR="5080" indent="-421005">
              <a:lnSpc>
                <a:spcPct val="106200"/>
              </a:lnSpc>
              <a:spcBef>
                <a:spcPts val="35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commander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R/S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independent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viewer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13662" y="4163299"/>
            <a:ext cx="1600200" cy="901687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8424641" y="4436719"/>
            <a:ext cx="97218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50190" marR="5080" indent="-2381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Driver’s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75060" y="2537692"/>
            <a:ext cx="2222500" cy="736588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4411045" y="2827018"/>
            <a:ext cx="154178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Gunner’s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housing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5060" y="2766287"/>
            <a:ext cx="1917700" cy="1346210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8151427" y="3163640"/>
            <a:ext cx="136334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Smoke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grenade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launchers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mounted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armor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22660" y="1077185"/>
            <a:ext cx="2755900" cy="1054093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4572098" y="1433014"/>
            <a:ext cx="1452880" cy="4064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43815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120mm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4000m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.50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CAL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1800m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955290">
              <a:lnSpc>
                <a:spcPct val="100000"/>
              </a:lnSpc>
              <a:spcBef>
                <a:spcPts val="135"/>
              </a:spcBef>
            </a:pPr>
            <a:r>
              <a:rPr dirty="0" spc="-20">
                <a:solidFill>
                  <a:srgbClr val="00B050"/>
                </a:solidFill>
              </a:rPr>
              <a:t>K1A1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12759" y="1234672"/>
            <a:ext cx="8890000" cy="5689600"/>
            <a:chOff x="812759" y="1234672"/>
            <a:chExt cx="8890000" cy="56896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759" y="1234672"/>
              <a:ext cx="8699500" cy="562610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8960" y="2453865"/>
              <a:ext cx="2463800" cy="9779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1860" y="5870179"/>
              <a:ext cx="2374899" cy="1054093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864725" y="6145719"/>
            <a:ext cx="183832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sets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both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#3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paired together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3560" y="6187684"/>
            <a:ext cx="1981200" cy="965183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143486" y="6495289"/>
            <a:ext cx="12426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39700" marR="5080" indent="-127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79560" y="1133069"/>
            <a:ext cx="2755899" cy="977903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333999" y="1445957"/>
            <a:ext cx="204533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64135" marR="5080" indent="-52069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120mm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bore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evacuator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2/3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muzzle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9660" y="1679169"/>
            <a:ext cx="2755900" cy="96520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5633323" y="1989732"/>
            <a:ext cx="3785870" cy="118300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780415" marR="1663700" indent="-768350">
              <a:lnSpc>
                <a:spcPct val="106200"/>
              </a:lnSpc>
              <a:spcBef>
                <a:spcPts val="35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commander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R/S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200">
              <a:latin typeface="Times New Roman"/>
              <a:cs typeface="Times New Roman"/>
            </a:endParaRPr>
          </a:p>
          <a:p>
            <a:pPr marL="2127250" marR="5080" indent="-45085">
              <a:lnSpc>
                <a:spcPct val="1062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tapered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rear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comparison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Abrams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8659" y="2923775"/>
            <a:ext cx="1587500" cy="901687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1433260" y="3193803"/>
            <a:ext cx="97218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50190" marR="5080" indent="-2381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Driver’s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32662" y="5793964"/>
            <a:ext cx="2070100" cy="914407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8136444" y="6068038"/>
            <a:ext cx="123761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51155" marR="5080" indent="-33909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diesel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engine exhausts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42260" y="4777978"/>
            <a:ext cx="596900" cy="152400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40422" y="461982"/>
            <a:ext cx="1038225" cy="7092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450" spc="-25" b="1">
                <a:solidFill>
                  <a:srgbClr val="00B050"/>
                </a:solidFill>
                <a:latin typeface="Times New Roman"/>
                <a:cs typeface="Times New Roman"/>
              </a:rPr>
              <a:t>K21</a:t>
            </a:r>
            <a:endParaRPr sz="445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70" y="1239756"/>
            <a:ext cx="8907536" cy="551413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874491" y="701165"/>
            <a:ext cx="1334135" cy="323850"/>
          </a:xfrm>
          <a:prstGeom prst="rect">
            <a:avLst/>
          </a:prstGeom>
          <a:solidFill>
            <a:srgbClr val="0070C0"/>
          </a:solidFill>
          <a:ln w="12947">
            <a:solidFill>
              <a:srgbClr val="FFFF00"/>
            </a:solidFill>
          </a:ln>
        </p:spPr>
        <p:txBody>
          <a:bodyPr wrap="square" lIns="0" tIns="99695" rIns="0" bIns="0" rtlCol="0" vert="horz">
            <a:spAutoFit/>
          </a:bodyPr>
          <a:lstStyle/>
          <a:p>
            <a:pPr marL="256540">
              <a:lnSpc>
                <a:spcPct val="100000"/>
              </a:lnSpc>
              <a:spcBef>
                <a:spcPts val="785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Fully</a:t>
            </a:r>
            <a:r>
              <a:rPr dirty="0" sz="11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amphibious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7160" y="1290557"/>
            <a:ext cx="2070099" cy="90171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176170" y="1562477"/>
            <a:ext cx="1350645" cy="4064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40mm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3000m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7.62mm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900m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259" y="2458948"/>
            <a:ext cx="1981200" cy="96520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239851" y="2947806"/>
            <a:ext cx="143700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Sharp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89860" y="2763759"/>
            <a:ext cx="1739938" cy="73658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533274" y="3060057"/>
            <a:ext cx="114363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16360" y="1366747"/>
            <a:ext cx="1752600" cy="73661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4731179" y="1661780"/>
            <a:ext cx="90170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2662" y="6103857"/>
            <a:ext cx="2070100" cy="977903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8091003" y="6417603"/>
            <a:ext cx="132905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26060" marR="5080" indent="-21399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sets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evenly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spaced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73560" y="6345147"/>
            <a:ext cx="1981200" cy="874832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5121790" y="6650649"/>
            <a:ext cx="12858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61290" marR="5080" indent="-1492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56460" y="1519152"/>
            <a:ext cx="2070100" cy="736613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8069383" y="1817145"/>
            <a:ext cx="121666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ATGM</a:t>
            </a:r>
            <a:r>
              <a:rPr dirty="0" sz="12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launchers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43460" y="1061961"/>
            <a:ext cx="2374900" cy="736588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5674288" y="1351052"/>
            <a:ext cx="150114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VC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independent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viewer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27160" y="6256263"/>
            <a:ext cx="2146299" cy="963716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2192025" y="6572967"/>
            <a:ext cx="139700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93040" marR="5080" indent="-18097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Trim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vane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folds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down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bottom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40422" y="461978"/>
            <a:ext cx="1038225" cy="7092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450" spc="-25" b="1">
                <a:solidFill>
                  <a:srgbClr val="00B050"/>
                </a:solidFill>
                <a:latin typeface="Times New Roman"/>
                <a:cs typeface="Times New Roman"/>
              </a:rPr>
              <a:t>K21</a:t>
            </a:r>
            <a:endParaRPr sz="445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41006" y="1160783"/>
            <a:ext cx="8895080" cy="5202555"/>
            <a:chOff x="741006" y="1160783"/>
            <a:chExt cx="8895080" cy="52025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006" y="1160783"/>
              <a:ext cx="8894588" cy="520216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469741" y="1316148"/>
              <a:ext cx="1346835" cy="337185"/>
            </a:xfrm>
            <a:custGeom>
              <a:avLst/>
              <a:gdLst/>
              <a:ahLst/>
              <a:cxnLst/>
              <a:rect l="l" t="t" r="r" b="b"/>
              <a:pathLst>
                <a:path w="1346835" h="337185">
                  <a:moveTo>
                    <a:pt x="1346488" y="0"/>
                  </a:moveTo>
                  <a:lnTo>
                    <a:pt x="0" y="0"/>
                  </a:lnTo>
                  <a:lnTo>
                    <a:pt x="0" y="336622"/>
                  </a:lnTo>
                  <a:lnTo>
                    <a:pt x="1346488" y="336622"/>
                  </a:lnTo>
                  <a:lnTo>
                    <a:pt x="1346488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469739" y="1316151"/>
              <a:ext cx="1346835" cy="337185"/>
            </a:xfrm>
            <a:custGeom>
              <a:avLst/>
              <a:gdLst/>
              <a:ahLst/>
              <a:cxnLst/>
              <a:rect l="l" t="t" r="r" b="b"/>
              <a:pathLst>
                <a:path w="1346835" h="337185">
                  <a:moveTo>
                    <a:pt x="1346479" y="0"/>
                  </a:moveTo>
                  <a:lnTo>
                    <a:pt x="1333538" y="0"/>
                  </a:lnTo>
                  <a:lnTo>
                    <a:pt x="1333538" y="12954"/>
                  </a:lnTo>
                  <a:lnTo>
                    <a:pt x="1333538" y="323672"/>
                  </a:lnTo>
                  <a:lnTo>
                    <a:pt x="12941" y="323672"/>
                  </a:lnTo>
                  <a:lnTo>
                    <a:pt x="12941" y="12954"/>
                  </a:lnTo>
                  <a:lnTo>
                    <a:pt x="1333538" y="12954"/>
                  </a:lnTo>
                  <a:lnTo>
                    <a:pt x="1333538" y="0"/>
                  </a:lnTo>
                  <a:lnTo>
                    <a:pt x="12941" y="0"/>
                  </a:lnTo>
                  <a:lnTo>
                    <a:pt x="0" y="0"/>
                  </a:lnTo>
                  <a:lnTo>
                    <a:pt x="0" y="12954"/>
                  </a:lnTo>
                  <a:lnTo>
                    <a:pt x="0" y="323672"/>
                  </a:lnTo>
                  <a:lnTo>
                    <a:pt x="0" y="336626"/>
                  </a:lnTo>
                  <a:lnTo>
                    <a:pt x="12941" y="336626"/>
                  </a:lnTo>
                  <a:lnTo>
                    <a:pt x="1333538" y="336626"/>
                  </a:lnTo>
                  <a:lnTo>
                    <a:pt x="1346479" y="336626"/>
                  </a:lnTo>
                  <a:lnTo>
                    <a:pt x="1346479" y="323672"/>
                  </a:lnTo>
                  <a:lnTo>
                    <a:pt x="1346479" y="12954"/>
                  </a:lnTo>
                  <a:lnTo>
                    <a:pt x="13464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720439" y="1407109"/>
            <a:ext cx="1026794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Fully</a:t>
            </a:r>
            <a:r>
              <a:rPr dirty="0" sz="11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amphibious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1860" y="1917955"/>
            <a:ext cx="2374899" cy="90168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845381" y="2183929"/>
            <a:ext cx="187706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21334" marR="5080" indent="-5092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40mm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auto-cannon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cone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muzzle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break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1960" y="2768841"/>
            <a:ext cx="1828799" cy="736613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474077" y="3060053"/>
            <a:ext cx="114363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35660" y="1600450"/>
            <a:ext cx="1752600" cy="736588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6750911" y="1894823"/>
            <a:ext cx="90170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97360" y="5258053"/>
            <a:ext cx="2070100" cy="965183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5061405" y="5563097"/>
            <a:ext cx="132905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26060" marR="5080" indent="-21399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sets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evenly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spaced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97060" y="4788143"/>
            <a:ext cx="1981199" cy="965209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2635966" y="5097005"/>
            <a:ext cx="12858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61290" marR="5080" indent="-1492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27460" y="1524235"/>
            <a:ext cx="2374900" cy="736613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4664422" y="1817141"/>
            <a:ext cx="150114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VC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independent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viewer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37460" y="2298957"/>
            <a:ext cx="1892338" cy="977877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8300267" y="2611180"/>
            <a:ext cx="137604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84200" marR="5080" indent="-5721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Drop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down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troop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ram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door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602105">
              <a:lnSpc>
                <a:spcPct val="100000"/>
              </a:lnSpc>
              <a:spcBef>
                <a:spcPts val="135"/>
              </a:spcBef>
            </a:pPr>
            <a:r>
              <a:rPr dirty="0"/>
              <a:t>M1A1</a:t>
            </a:r>
            <a:r>
              <a:rPr dirty="0" spc="-5"/>
              <a:t> </a:t>
            </a:r>
            <a:r>
              <a:rPr dirty="0" spc="-10"/>
              <a:t>ABRAMS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990559" y="1238465"/>
            <a:ext cx="8343900" cy="5399405"/>
            <a:chOff x="990559" y="1238465"/>
            <a:chExt cx="8343900" cy="539940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559" y="1238465"/>
              <a:ext cx="8343900" cy="53988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9960" y="1313442"/>
              <a:ext cx="2298700" cy="977877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726675" y="1627205"/>
            <a:ext cx="172720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694690" marR="5080" indent="-6826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Angular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large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slab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armored turret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5860" y="6342618"/>
            <a:ext cx="2374900" cy="877361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661278" y="6611801"/>
            <a:ext cx="183832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Gap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#1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road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sets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3662" y="5872733"/>
            <a:ext cx="1816137" cy="97790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483813" y="6184549"/>
            <a:ext cx="12426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39700" marR="5080" indent="-127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7359" y="1986534"/>
            <a:ext cx="2768600" cy="105409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263710" y="2339289"/>
            <a:ext cx="201041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65735" marR="5080" indent="-1536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120mm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bore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evacuator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2/3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muzzle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51260" y="1783327"/>
            <a:ext cx="2755900" cy="101601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4394697" y="2114918"/>
            <a:ext cx="2273935" cy="4064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commander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R/S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.50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CAL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imes New Roman"/>
                <a:cs typeface="Times New Roman"/>
              </a:rPr>
              <a:t>MG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2459" y="4158241"/>
            <a:ext cx="1587500" cy="914381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383722" y="4436704"/>
            <a:ext cx="915669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3180" marR="5080" indent="-3111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Driver’s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hatch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center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67060" y="2926330"/>
            <a:ext cx="2222500" cy="736588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3906112" y="3215413"/>
            <a:ext cx="154178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Gunner’s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housing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89860" y="1834128"/>
            <a:ext cx="1739938" cy="1346210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8568018" y="2132137"/>
            <a:ext cx="1151255" cy="79502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065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Cylinder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smoke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grenade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launchers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indicate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Marine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Abrams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03360" y="1110235"/>
            <a:ext cx="2755899" cy="1041398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2584001" y="1458893"/>
            <a:ext cx="139001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120mm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4000m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543719" y="1653098"/>
            <a:ext cx="147002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.50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CAL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1800M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659" y="1191508"/>
            <a:ext cx="8559801" cy="57150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602105">
              <a:lnSpc>
                <a:spcPct val="100000"/>
              </a:lnSpc>
              <a:spcBef>
                <a:spcPts val="135"/>
              </a:spcBef>
            </a:pPr>
            <a:r>
              <a:rPr dirty="0"/>
              <a:t>M1A1</a:t>
            </a:r>
            <a:r>
              <a:rPr dirty="0" spc="-5"/>
              <a:t> </a:t>
            </a:r>
            <a:r>
              <a:rPr dirty="0" spc="-10"/>
              <a:t>ABRAMS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59" y="2220212"/>
            <a:ext cx="2730500" cy="9779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35723" y="2533491"/>
            <a:ext cx="204533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64135" marR="5080" indent="-52069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120mm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bore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evacuator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2/3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muzzle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6660" y="1915427"/>
            <a:ext cx="2311399" cy="96518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192143" y="2222763"/>
            <a:ext cx="172720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694690" marR="5080" indent="-6826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Angular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large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slab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armored turret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06660" y="5090426"/>
            <a:ext cx="2374899" cy="1054093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3175453" y="5368884"/>
            <a:ext cx="183832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065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Gap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#1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road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sets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15160" y="5179310"/>
            <a:ext cx="1981200" cy="96520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7784674" y="5485407"/>
            <a:ext cx="12426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39700" marR="5080" indent="-127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13662" y="2372618"/>
            <a:ext cx="1816137" cy="977903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8482295" y="2688855"/>
            <a:ext cx="124523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84810" marR="5080" indent="-37274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Turbine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engine exhaust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40460" y="1750327"/>
            <a:ext cx="1981200" cy="977877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7132912" y="2067399"/>
            <a:ext cx="991869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0640" marR="5080" indent="-2857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Bustle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rack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stowage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boxes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11660" y="1788410"/>
            <a:ext cx="2159000" cy="965209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5184414" y="2093293"/>
            <a:ext cx="139382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01625" marR="5080" indent="-28956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Combat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Identification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Panels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(CIP)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75060" y="2245626"/>
            <a:ext cx="2070100" cy="157477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1212" y="461967"/>
            <a:ext cx="4756785" cy="7092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M2/M3</a:t>
            </a:r>
            <a:r>
              <a:rPr dirty="0" spc="-10"/>
              <a:t> BRADLEY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181059" y="650490"/>
            <a:ext cx="7872095" cy="6336665"/>
            <a:chOff x="1181059" y="650490"/>
            <a:chExt cx="7872095" cy="63366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4780" y="1160783"/>
              <a:ext cx="7768200" cy="582615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1059" y="650490"/>
              <a:ext cx="1765300" cy="92710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632548" y="949680"/>
            <a:ext cx="104013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27660" marR="5080" indent="-31559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VC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independent viewer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89560" y="1069598"/>
            <a:ext cx="2209800" cy="73661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120050" y="1363984"/>
            <a:ext cx="154178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Gunner’s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housing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94060" y="980689"/>
            <a:ext cx="1676400" cy="73661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213275" y="1264681"/>
            <a:ext cx="61658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VC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hatch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2459" y="1907790"/>
            <a:ext cx="1917700" cy="73661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399388" y="2205539"/>
            <a:ext cx="119570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7.62mm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Coax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MG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40460" y="1450598"/>
            <a:ext cx="2374900" cy="965209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7036947" y="1756667"/>
            <a:ext cx="157226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4925" marR="5080" indent="-2286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Tow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launchers in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stowed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position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91260" y="2568188"/>
            <a:ext cx="1689100" cy="736613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7067456" y="2857162"/>
            <a:ext cx="915669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Driver’s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hatch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8659" y="2682511"/>
            <a:ext cx="1917700" cy="749282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1539731" y="2982360"/>
            <a:ext cx="106997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25mm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chain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49760" y="6263899"/>
            <a:ext cx="1981200" cy="736613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5195034" y="6555733"/>
            <a:ext cx="129413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housings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028659" y="3304801"/>
            <a:ext cx="6070600" cy="3467100"/>
            <a:chOff x="1028659" y="3304801"/>
            <a:chExt cx="6070600" cy="3467100"/>
          </a:xfrm>
        </p:grpSpPr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73660" y="5552700"/>
              <a:ext cx="1625600" cy="121919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8659" y="3304801"/>
              <a:ext cx="1828800" cy="749307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1546255" y="3603816"/>
            <a:ext cx="979169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097048" y="4391060"/>
            <a:ext cx="164465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endParaRPr sz="1100">
              <a:latin typeface="Times New Roman"/>
              <a:cs typeface="Times New Roman"/>
            </a:endParaRPr>
          </a:p>
          <a:p>
            <a:pPr marL="323215">
              <a:lnSpc>
                <a:spcPct val="100000"/>
              </a:lnSpc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25mm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2000m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430051" y="4734478"/>
            <a:ext cx="1160145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TOW</a:t>
            </a:r>
            <a:r>
              <a:rPr dirty="0" sz="11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3750m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07959" y="228599"/>
            <a:ext cx="9322435" cy="6991984"/>
          </a:xfrm>
          <a:custGeom>
            <a:avLst/>
            <a:gdLst/>
            <a:ahLst/>
            <a:cxnLst/>
            <a:rect l="l" t="t" r="r" b="b"/>
            <a:pathLst>
              <a:path w="9322435" h="6991984">
                <a:moveTo>
                  <a:pt x="9321839" y="0"/>
                </a:moveTo>
                <a:lnTo>
                  <a:pt x="0" y="0"/>
                </a:lnTo>
                <a:lnTo>
                  <a:pt x="0" y="6991380"/>
                </a:lnTo>
                <a:lnTo>
                  <a:pt x="9321839" y="6991380"/>
                </a:lnTo>
                <a:lnTo>
                  <a:pt x="9321839" y="0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752245" y="3355918"/>
            <a:ext cx="2834640" cy="694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410"/>
              </a:lnSpc>
            </a:pPr>
            <a:r>
              <a:rPr dirty="0" sz="4900" spc="-10">
                <a:latin typeface="Arial"/>
                <a:cs typeface="Arial"/>
              </a:rPr>
              <a:t>Loading…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07959" y="228599"/>
            <a:ext cx="9322435" cy="6991984"/>
          </a:xfrm>
          <a:custGeom>
            <a:avLst/>
            <a:gdLst/>
            <a:ahLst/>
            <a:cxnLst/>
            <a:rect l="l" t="t" r="r" b="b"/>
            <a:pathLst>
              <a:path w="9322435" h="6991984">
                <a:moveTo>
                  <a:pt x="9321839" y="0"/>
                </a:moveTo>
                <a:lnTo>
                  <a:pt x="0" y="0"/>
                </a:lnTo>
                <a:lnTo>
                  <a:pt x="0" y="6991380"/>
                </a:lnTo>
                <a:lnTo>
                  <a:pt x="9321839" y="6991380"/>
                </a:lnTo>
                <a:lnTo>
                  <a:pt x="9321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123565">
              <a:lnSpc>
                <a:spcPct val="100000"/>
              </a:lnSpc>
              <a:spcBef>
                <a:spcPts val="135"/>
              </a:spcBef>
            </a:pPr>
            <a:r>
              <a:rPr dirty="0" spc="-215">
                <a:solidFill>
                  <a:srgbClr val="FF0000"/>
                </a:solidFill>
              </a:rPr>
              <a:t>T-</a:t>
            </a:r>
            <a:r>
              <a:rPr dirty="0" spc="-25">
                <a:solidFill>
                  <a:srgbClr val="FF0000"/>
                </a:solidFill>
              </a:rPr>
              <a:t>80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507959" y="1316148"/>
            <a:ext cx="8467725" cy="5282565"/>
            <a:chOff x="507959" y="1316148"/>
            <a:chExt cx="8467725" cy="528256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7098" y="1316148"/>
              <a:ext cx="7768200" cy="528237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959" y="3296940"/>
              <a:ext cx="1892300" cy="1142999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62987" y="3603713"/>
            <a:ext cx="138049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just" marL="53340" marR="5080" indent="-4127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Add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armor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anti-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armor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RPG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plates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protect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ring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59" y="2280943"/>
            <a:ext cx="1892300" cy="114299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713336" y="2688788"/>
            <a:ext cx="148018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20066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smoke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grenade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launchers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4960" y="4160542"/>
            <a:ext cx="1981200" cy="736597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4927661" y="4458215"/>
            <a:ext cx="120777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periscopes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35660" y="4935241"/>
            <a:ext cx="2070100" cy="977899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6701375" y="5252294"/>
            <a:ext cx="13112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63855" marR="5080" indent="-35179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Add-on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armor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plates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5841960" y="1582440"/>
            <a:ext cx="3302000" cy="1765300"/>
            <a:chOff x="5841960" y="1582440"/>
            <a:chExt cx="3302000" cy="1765300"/>
          </a:xfrm>
        </p:grpSpPr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1960" y="1582440"/>
              <a:ext cx="1765300" cy="114300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2761" y="2611141"/>
              <a:ext cx="1981200" cy="736600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7613342" y="2904575"/>
            <a:ext cx="127444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Gunner’s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day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24160" y="896641"/>
            <a:ext cx="2755899" cy="977899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3462513" y="1212829"/>
            <a:ext cx="3911600" cy="12827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commander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R/S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wit</a:t>
            </a:r>
            <a:endParaRPr sz="1200">
              <a:latin typeface="Times New Roman"/>
              <a:cs typeface="Times New Roman"/>
            </a:endParaRPr>
          </a:p>
          <a:p>
            <a:pPr marL="734695">
              <a:lnSpc>
                <a:spcPct val="100000"/>
              </a:lnSpc>
              <a:spcBef>
                <a:spcPts val="9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12.7mm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imes New Roman"/>
                <a:cs typeface="Times New Roman"/>
              </a:rPr>
              <a:t>MG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2802255" marR="5080">
              <a:lnSpc>
                <a:spcPct val="1062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Gunner’s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night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behind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day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17860" y="5875041"/>
            <a:ext cx="3302000" cy="1041402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3952615" y="6223319"/>
            <a:ext cx="26142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54659" marR="5080" indent="-44259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28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round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carousel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auto-loader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underneath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crew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compartment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31960" y="3855741"/>
            <a:ext cx="1917699" cy="736600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2631528" y="4147487"/>
            <a:ext cx="906144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7.62mm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Coax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54862" y="3233441"/>
            <a:ext cx="2374937" cy="1041398"/>
          </a:xfrm>
          <a:prstGeom prst="rect">
            <a:avLst/>
          </a:prstGeom>
        </p:spPr>
      </p:pic>
      <p:sp>
        <p:nvSpPr>
          <p:cNvPr id="27" name="object 27" descr=""/>
          <p:cNvSpPr txBox="1"/>
          <p:nvPr/>
        </p:nvSpPr>
        <p:spPr>
          <a:xfrm>
            <a:off x="7880020" y="3582130"/>
            <a:ext cx="1802764" cy="4064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125mm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3000m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200" spc="-85">
                <a:solidFill>
                  <a:srgbClr val="FFFFFF"/>
                </a:solidFill>
                <a:latin typeface="Times New Roman"/>
                <a:cs typeface="Times New Roman"/>
              </a:rPr>
              <a:t>AT-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Songster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4000m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301750">
              <a:lnSpc>
                <a:spcPct val="100000"/>
              </a:lnSpc>
              <a:spcBef>
                <a:spcPts val="135"/>
              </a:spcBef>
            </a:pPr>
            <a:r>
              <a:rPr dirty="0"/>
              <a:t>M2/M3</a:t>
            </a:r>
            <a:r>
              <a:rPr dirty="0" spc="-10"/>
              <a:t> BRADLEY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18688" y="1227086"/>
            <a:ext cx="8713470" cy="5669280"/>
            <a:chOff x="818688" y="1227086"/>
            <a:chExt cx="8713470" cy="56692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688" y="1227086"/>
              <a:ext cx="8713331" cy="566921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260" y="5252996"/>
              <a:ext cx="1981200" cy="965183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315371" y="5563082"/>
            <a:ext cx="12858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61290" marR="5080" indent="-1492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8960" y="2065278"/>
            <a:ext cx="2222500" cy="73661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867271" y="2360900"/>
            <a:ext cx="154178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Gunner’s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housing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41960" y="1912897"/>
            <a:ext cx="2374900" cy="96518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6337809" y="2222755"/>
            <a:ext cx="157226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4925" marR="5080" indent="-2286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Tow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launchers in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stowed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position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7359" y="3551174"/>
            <a:ext cx="1689100" cy="73661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267199" y="3841131"/>
            <a:ext cx="915669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Driver’s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hatch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7959" y="2839974"/>
            <a:ext cx="1816100" cy="736613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918275" y="3137720"/>
            <a:ext cx="106997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25mm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chain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75060" y="5405377"/>
            <a:ext cx="2070100" cy="977903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4448597" y="5718446"/>
            <a:ext cx="13112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81940" marR="5080" indent="-26987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Gap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#3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4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18160" y="5252996"/>
            <a:ext cx="2146300" cy="965183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6388485" y="5563082"/>
            <a:ext cx="139382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31470" marR="5080" indent="-31940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Combat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Identification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Panel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(CIP)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5"/>
              <a:t>L</a:t>
            </a:r>
            <a:r>
              <a:rPr dirty="0" spc="-580"/>
              <a:t>A</a:t>
            </a:r>
            <a:r>
              <a:rPr dirty="0" spc="-335"/>
              <a:t>V</a:t>
            </a:r>
            <a:r>
              <a:rPr dirty="0"/>
              <a:t>-25</a:t>
            </a:r>
            <a:r>
              <a:rPr dirty="0" spc="5"/>
              <a:t> </a:t>
            </a:r>
            <a:r>
              <a:rPr dirty="0" spc="-10"/>
              <a:t>COYOTE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54059" y="1130565"/>
            <a:ext cx="8229600" cy="5487035"/>
            <a:chOff x="1054059" y="1130565"/>
            <a:chExt cx="8229600" cy="54870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4059" y="1130565"/>
              <a:ext cx="8229601" cy="548641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2560" y="1752882"/>
              <a:ext cx="2209800" cy="73658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721773" y="2050168"/>
            <a:ext cx="154178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Gunner’s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housing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6460" y="5169170"/>
            <a:ext cx="1816100" cy="749307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229640" y="5468177"/>
            <a:ext cx="66294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Trim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 vane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257760" y="2044972"/>
            <a:ext cx="3416300" cy="1765300"/>
            <a:chOff x="5257760" y="2044972"/>
            <a:chExt cx="3416300" cy="176530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7960" y="3073678"/>
              <a:ext cx="1816100" cy="73658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7760" y="2044972"/>
              <a:ext cx="2070100" cy="939795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5710702" y="2335002"/>
            <a:ext cx="1350645" cy="4064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25mm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2000m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7.62mm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900m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71760" y="6413776"/>
            <a:ext cx="2298699" cy="806203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3468885" y="6689467"/>
            <a:ext cx="14839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8100" marR="5080" indent="-26034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Long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continuous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wheel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well,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partitions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07959" y="2527577"/>
            <a:ext cx="8178800" cy="4394200"/>
            <a:chOff x="507959" y="2527577"/>
            <a:chExt cx="8178800" cy="4394200"/>
          </a:xfrm>
        </p:grpSpPr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60760" y="4775475"/>
              <a:ext cx="2413000" cy="214629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88060" y="2527577"/>
              <a:ext cx="2298700" cy="91438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959" y="5715270"/>
              <a:ext cx="1727200" cy="1054093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780321" y="6068011"/>
            <a:ext cx="12680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514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Propellers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both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4760" y="2070361"/>
            <a:ext cx="1816100" cy="965209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2002182" y="2378116"/>
            <a:ext cx="115506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00330" marR="5080" indent="-8826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longer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overhang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8860" y="3619778"/>
            <a:ext cx="1828800" cy="736588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6760888" y="2904670"/>
            <a:ext cx="2451735" cy="122174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r" marR="72009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Muffler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R/S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200">
              <a:latin typeface="Times New Roman"/>
              <a:cs typeface="Times New Roman"/>
            </a:endParaRPr>
          </a:p>
          <a:p>
            <a:pPr algn="r" marR="78359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200">
              <a:latin typeface="Times New Roman"/>
              <a:cs typeface="Times New Roman"/>
            </a:endParaRPr>
          </a:p>
          <a:p>
            <a:pPr marL="147193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Boat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shape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438275">
              <a:lnSpc>
                <a:spcPct val="100000"/>
              </a:lnSpc>
              <a:spcBef>
                <a:spcPts val="135"/>
              </a:spcBef>
            </a:pPr>
            <a:r>
              <a:rPr dirty="0" spc="-5"/>
              <a:t>L</a:t>
            </a:r>
            <a:r>
              <a:rPr dirty="0" spc="-580"/>
              <a:t>A</a:t>
            </a:r>
            <a:r>
              <a:rPr dirty="0" spc="-335"/>
              <a:t>V</a:t>
            </a:r>
            <a:r>
              <a:rPr dirty="0"/>
              <a:t>-25</a:t>
            </a:r>
            <a:r>
              <a:rPr dirty="0" spc="5"/>
              <a:t> </a:t>
            </a:r>
            <a:r>
              <a:rPr dirty="0" spc="-10"/>
              <a:t>COYOTE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977859" y="1237252"/>
            <a:ext cx="8852535" cy="5638800"/>
            <a:chOff x="977859" y="1237252"/>
            <a:chExt cx="8852535" cy="56388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859" y="1237252"/>
              <a:ext cx="8458201" cy="563879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9860" y="5796568"/>
              <a:ext cx="1739938" cy="1054093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470841" y="6145689"/>
            <a:ext cx="122491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514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Propellers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both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hul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360" y="2138965"/>
            <a:ext cx="1917699" cy="74928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714828" y="2438574"/>
            <a:ext cx="106997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25mm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chain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6259" y="3154951"/>
            <a:ext cx="1816100" cy="73661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384367" y="3448440"/>
            <a:ext cx="99250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Boat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shape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69060" y="1834154"/>
            <a:ext cx="1828800" cy="965209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7206877" y="2145066"/>
            <a:ext cx="115506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00330" marR="5080" indent="-8826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longer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overhang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7959" y="5021847"/>
            <a:ext cx="2120900" cy="901713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827697" y="5291187"/>
            <a:ext cx="14839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8100" marR="5080" indent="-26034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Long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continuous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wheel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well,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partitions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9800" y="306588"/>
            <a:ext cx="2759710" cy="102235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 spc="-10"/>
              <a:t>STRYKER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dirty="0" sz="2000"/>
              <a:t>(M1126</a:t>
            </a:r>
            <a:r>
              <a:rPr dirty="0" sz="2000" spc="-25"/>
              <a:t> </a:t>
            </a:r>
            <a:r>
              <a:rPr dirty="0" sz="2000" spc="-20"/>
              <a:t>ICV)</a:t>
            </a:r>
            <a:endParaRPr sz="2000"/>
          </a:p>
        </p:txBody>
      </p:sp>
      <p:grpSp>
        <p:nvGrpSpPr>
          <p:cNvPr id="3" name="object 3" descr=""/>
          <p:cNvGrpSpPr/>
          <p:nvPr/>
        </p:nvGrpSpPr>
        <p:grpSpPr>
          <a:xfrm>
            <a:off x="1142959" y="1394740"/>
            <a:ext cx="7975600" cy="5779135"/>
            <a:chOff x="1142959" y="1394740"/>
            <a:chExt cx="7975600" cy="57791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2959" y="1394740"/>
              <a:ext cx="7975600" cy="520699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3460" y="6258842"/>
              <a:ext cx="2298700" cy="914407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598806" y="6534096"/>
            <a:ext cx="157480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59105" marR="5080" indent="-44704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Storage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tire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changing equipment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749760" y="2296453"/>
            <a:ext cx="5080635" cy="4622800"/>
            <a:chOff x="4749760" y="2296453"/>
            <a:chExt cx="5080635" cy="462280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9760" y="2296453"/>
              <a:ext cx="1917700" cy="91438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89860" y="5877841"/>
              <a:ext cx="1739938" cy="1041398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8485861" y="6223368"/>
            <a:ext cx="123825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propellers,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non-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amphibious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952459" y="3236248"/>
            <a:ext cx="4394200" cy="3619500"/>
            <a:chOff x="952459" y="3236248"/>
            <a:chExt cx="4394200" cy="3619500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2660" y="3236248"/>
              <a:ext cx="1524000" cy="73658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9460" y="3693439"/>
              <a:ext cx="1828799" cy="73661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459" y="3858539"/>
              <a:ext cx="1816100" cy="129540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3260" y="5954031"/>
              <a:ext cx="2298699" cy="901713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2677196" y="6223368"/>
            <a:ext cx="1669414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51155" marR="5080" indent="-33845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Inner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ring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troop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step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rings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5689560" y="2753644"/>
            <a:ext cx="2908300" cy="1066800"/>
            <a:chOff x="5689560" y="2753644"/>
            <a:chExt cx="2908300" cy="1066800"/>
          </a:xfrm>
        </p:grpSpPr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89560" y="2753644"/>
              <a:ext cx="1676400" cy="73658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88060" y="3071149"/>
              <a:ext cx="2209800" cy="749282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006215" marR="1868805" indent="-58419">
              <a:lnSpc>
                <a:spcPct val="106200"/>
              </a:lnSpc>
              <a:spcBef>
                <a:spcPts val="35"/>
              </a:spcBef>
            </a:pPr>
            <a:r>
              <a:rPr dirty="0"/>
              <a:t>Remote</a:t>
            </a:r>
            <a:r>
              <a:rPr dirty="0" spc="35"/>
              <a:t> </a:t>
            </a:r>
            <a:r>
              <a:rPr dirty="0" spc="-10"/>
              <a:t>Weapon </a:t>
            </a:r>
            <a:r>
              <a:rPr dirty="0"/>
              <a:t>Station</a:t>
            </a:r>
            <a:r>
              <a:rPr dirty="0" spc="30"/>
              <a:t> </a:t>
            </a:r>
            <a:r>
              <a:rPr dirty="0" spc="-10"/>
              <a:t>(RWS)</a:t>
            </a:r>
          </a:p>
          <a:p>
            <a:pPr algn="r" marR="1271270">
              <a:lnSpc>
                <a:spcPct val="100000"/>
              </a:lnSpc>
              <a:spcBef>
                <a:spcPts val="800"/>
              </a:spcBef>
            </a:pPr>
            <a:r>
              <a:rPr dirty="0"/>
              <a:t>VC</a:t>
            </a:r>
            <a:r>
              <a:rPr dirty="0" spc="30"/>
              <a:t> </a:t>
            </a:r>
            <a:r>
              <a:rPr dirty="0" spc="-10"/>
              <a:t>hatch</a:t>
            </a:r>
          </a:p>
          <a:p>
            <a:pPr algn="ctr" marL="5644515">
              <a:lnSpc>
                <a:spcPts val="1330"/>
              </a:lnSpc>
              <a:spcBef>
                <a:spcPts val="1075"/>
              </a:spcBef>
            </a:pPr>
            <a:r>
              <a:rPr dirty="0"/>
              <a:t>Squad</a:t>
            </a:r>
            <a:r>
              <a:rPr dirty="0" spc="25"/>
              <a:t> </a:t>
            </a:r>
            <a:r>
              <a:rPr dirty="0"/>
              <a:t>leader</a:t>
            </a:r>
            <a:r>
              <a:rPr dirty="0" spc="25"/>
              <a:t> </a:t>
            </a:r>
            <a:r>
              <a:rPr dirty="0" spc="-20"/>
              <a:t>hatch</a:t>
            </a:r>
          </a:p>
          <a:p>
            <a:pPr algn="ctr" marR="173355">
              <a:lnSpc>
                <a:spcPts val="1330"/>
              </a:lnSpc>
            </a:pPr>
            <a:r>
              <a:rPr dirty="0" spc="-10"/>
              <a:t>Winch</a:t>
            </a:r>
          </a:p>
          <a:p>
            <a:pPr>
              <a:lnSpc>
                <a:spcPct val="100000"/>
              </a:lnSpc>
              <a:spcBef>
                <a:spcPts val="850"/>
              </a:spcBef>
            </a:pPr>
          </a:p>
          <a:p>
            <a:pPr algn="ctr" marR="2814320">
              <a:lnSpc>
                <a:spcPct val="100000"/>
              </a:lnSpc>
            </a:pPr>
            <a:r>
              <a:rPr dirty="0"/>
              <a:t>Driver</a:t>
            </a:r>
            <a:r>
              <a:rPr dirty="0" spc="25"/>
              <a:t> </a:t>
            </a:r>
            <a:r>
              <a:rPr dirty="0"/>
              <a:t>L/S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30"/>
              <a:t> </a:t>
            </a:r>
            <a:r>
              <a:rPr dirty="0" spc="-20"/>
              <a:t>hull</a:t>
            </a:r>
          </a:p>
          <a:p>
            <a:pPr algn="ctr" marL="12700" marR="5623560" indent="-635">
              <a:lnSpc>
                <a:spcPct val="106200"/>
              </a:lnSpc>
              <a:spcBef>
                <a:spcPts val="305"/>
              </a:spcBef>
            </a:pPr>
            <a:r>
              <a:rPr dirty="0"/>
              <a:t>Slat/Bar</a:t>
            </a:r>
            <a:r>
              <a:rPr dirty="0" spc="30"/>
              <a:t> </a:t>
            </a:r>
            <a:r>
              <a:rPr dirty="0" spc="-20"/>
              <a:t>armor </a:t>
            </a:r>
            <a:r>
              <a:rPr dirty="0"/>
              <a:t>standard</a:t>
            </a:r>
            <a:r>
              <a:rPr dirty="0" spc="30"/>
              <a:t> </a:t>
            </a:r>
            <a:r>
              <a:rPr dirty="0"/>
              <a:t>feature</a:t>
            </a:r>
            <a:r>
              <a:rPr dirty="0" spc="30"/>
              <a:t> </a:t>
            </a:r>
            <a:r>
              <a:rPr dirty="0" spc="-25"/>
              <a:t>in </a:t>
            </a:r>
            <a:r>
              <a:rPr dirty="0"/>
              <a:t>Iraq</a:t>
            </a:r>
            <a:r>
              <a:rPr dirty="0" spc="15"/>
              <a:t> </a:t>
            </a:r>
            <a:r>
              <a:rPr dirty="0"/>
              <a:t>&amp;</a:t>
            </a:r>
            <a:r>
              <a:rPr dirty="0" spc="15"/>
              <a:t> </a:t>
            </a:r>
            <a:r>
              <a:rPr dirty="0" spc="-10"/>
              <a:t>Afghanistan</a:t>
            </a:r>
          </a:p>
        </p:txBody>
      </p:sp>
      <p:sp>
        <p:nvSpPr>
          <p:cNvPr id="21" name="object 21" descr=""/>
          <p:cNvSpPr txBox="1"/>
          <p:nvPr/>
        </p:nvSpPr>
        <p:spPr>
          <a:xfrm>
            <a:off x="3932442" y="1594508"/>
            <a:ext cx="164465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318770" marR="130175" indent="13335">
              <a:lnSpc>
                <a:spcPct val="108100"/>
              </a:lnSpc>
              <a:spcBef>
                <a:spcPts val="27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.50cal</a:t>
            </a:r>
            <a:r>
              <a:rPr dirty="0" sz="11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imes New Roman"/>
                <a:cs typeface="Times New Roman"/>
              </a:rPr>
              <a:t>1800m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MK19</a:t>
            </a:r>
            <a:r>
              <a:rPr dirty="0" sz="11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2212m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059" y="1361714"/>
            <a:ext cx="8305801" cy="55499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9800" y="306584"/>
            <a:ext cx="2759710" cy="102235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 spc="-10"/>
              <a:t>STRYKER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dirty="0" sz="2000"/>
              <a:t>(M1126</a:t>
            </a:r>
            <a:r>
              <a:rPr dirty="0" sz="2000" spc="-25"/>
              <a:t> </a:t>
            </a:r>
            <a:r>
              <a:rPr dirty="0" sz="2000" spc="-20"/>
              <a:t>ICV)</a:t>
            </a:r>
            <a:endParaRPr sz="20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7960" y="2771421"/>
            <a:ext cx="1816100" cy="73661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372407" y="3060023"/>
            <a:ext cx="979169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959" y="2771421"/>
            <a:ext cx="1727200" cy="129540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97542" y="3137705"/>
            <a:ext cx="123380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Slat/Bar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armor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standard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feature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Iraq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Afghanistan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2060" y="1679220"/>
            <a:ext cx="1917700" cy="901713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898420" y="1950853"/>
            <a:ext cx="105283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70485" marR="5080" indent="-58419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Remote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Weapon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Station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(RWS)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49760" y="5717824"/>
            <a:ext cx="2311400" cy="901713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5137038" y="6089622"/>
            <a:ext cx="172148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Gap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#2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wheel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33460" y="4943129"/>
            <a:ext cx="1828800" cy="1041398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727526" y="5291180"/>
            <a:ext cx="123825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propellers,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non-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amphibious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932442" y="1711031"/>
            <a:ext cx="164465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318770" marR="130175" indent="13335">
              <a:lnSpc>
                <a:spcPct val="108100"/>
              </a:lnSpc>
              <a:spcBef>
                <a:spcPts val="27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.50cal</a:t>
            </a:r>
            <a:r>
              <a:rPr dirty="0" sz="11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imes New Roman"/>
                <a:cs typeface="Times New Roman"/>
              </a:rPr>
              <a:t>1800m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MK19</a:t>
            </a:r>
            <a:r>
              <a:rPr dirty="0" sz="11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2212m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6433" y="461944"/>
            <a:ext cx="1186180" cy="7092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35"/>
              <a:t>A</a:t>
            </a:r>
            <a:r>
              <a:rPr dirty="0" spc="-545"/>
              <a:t>A</a:t>
            </a:r>
            <a:r>
              <a:rPr dirty="0" spc="35"/>
              <a:t>V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11159" y="1252525"/>
            <a:ext cx="8648700" cy="5562600"/>
            <a:chOff x="711159" y="1252525"/>
            <a:chExt cx="8648700" cy="55626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859" y="1252525"/>
              <a:ext cx="8382000" cy="556258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159" y="1912923"/>
              <a:ext cx="1828800" cy="1435093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78001" y="2183895"/>
            <a:ext cx="1294130" cy="988694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Off-center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man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dual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trunnion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axis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.50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cal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MK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19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8760" y="2459023"/>
            <a:ext cx="1828800" cy="73658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804537" y="2749291"/>
            <a:ext cx="114363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16660" y="6345223"/>
            <a:ext cx="2311400" cy="874756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007854" y="6611770"/>
            <a:ext cx="170878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Enhanced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Armor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Appliqué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793106" y="2565533"/>
            <a:ext cx="164465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318770" marR="130175" indent="13335">
              <a:lnSpc>
                <a:spcPct val="108100"/>
              </a:lnSpc>
              <a:spcBef>
                <a:spcPts val="27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.50cal</a:t>
            </a:r>
            <a:r>
              <a:rPr dirty="0" sz="11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imes New Roman"/>
                <a:cs typeface="Times New Roman"/>
              </a:rPr>
              <a:t>1800m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MK19</a:t>
            </a:r>
            <a:r>
              <a:rPr dirty="0" sz="11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2212m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3360" y="6103908"/>
            <a:ext cx="1828799" cy="736613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2481170" y="6400346"/>
            <a:ext cx="66294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Trim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 vane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66433" y="461941"/>
            <a:ext cx="1186180" cy="7092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450" spc="35" b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dirty="0" sz="4450" spc="-545" b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dirty="0" sz="4450" spc="35" b="1">
                <a:solidFill>
                  <a:srgbClr val="0070C0"/>
                </a:solidFill>
                <a:latin typeface="Times New Roman"/>
                <a:cs typeface="Times New Roman"/>
              </a:rPr>
              <a:t>V</a:t>
            </a:r>
            <a:endParaRPr sz="445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01659" y="1206806"/>
            <a:ext cx="8928735" cy="5702300"/>
            <a:chOff x="901659" y="1206806"/>
            <a:chExt cx="8928735" cy="57023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1659" y="1206806"/>
              <a:ext cx="8534401" cy="570229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1260" y="2222791"/>
              <a:ext cx="1968538" cy="901713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242005" y="2494620"/>
            <a:ext cx="136334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1619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Enhanced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Armor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Appliqué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Kit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(EAAK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17860" y="1752906"/>
            <a:ext cx="1816100" cy="73658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032080" y="2050149"/>
            <a:ext cx="979169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75060" y="6032800"/>
            <a:ext cx="2311400" cy="901687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405469" y="6301039"/>
            <a:ext cx="163068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20675" marR="5080" indent="-30861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sets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wheels,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gap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#3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64260" y="5639105"/>
            <a:ext cx="1981200" cy="105409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6889057" y="5990311"/>
            <a:ext cx="132461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77470" marR="5080" indent="-6540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un-supported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7959" y="5016789"/>
            <a:ext cx="2197100" cy="914407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814269" y="5291172"/>
            <a:ext cx="1666239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56235" marR="5080" indent="-3441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rear-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end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propellers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88060" y="978211"/>
            <a:ext cx="1828800" cy="1435093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748788" y="1251708"/>
            <a:ext cx="1294130" cy="988694"/>
          </a:xfrm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 b="0">
                <a:solidFill>
                  <a:srgbClr val="FFFFFF"/>
                </a:solidFill>
                <a:latin typeface="Times New Roman"/>
                <a:cs typeface="Times New Roman"/>
              </a:rPr>
              <a:t>Off-center</a:t>
            </a:r>
            <a:r>
              <a:rPr dirty="0" sz="1200" spc="2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1200" spc="2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 b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 b="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r>
              <a:rPr dirty="0" sz="1200" spc="1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1200" spc="1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20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dirty="0" sz="1200" spc="1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 b="0">
                <a:solidFill>
                  <a:srgbClr val="FFFFFF"/>
                </a:solidFill>
                <a:latin typeface="Times New Roman"/>
                <a:cs typeface="Times New Roman"/>
              </a:rPr>
              <a:t>man </a:t>
            </a:r>
            <a:r>
              <a:rPr dirty="0" sz="1200" b="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1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0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20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 b="0">
                <a:solidFill>
                  <a:srgbClr val="FFFFFF"/>
                </a:solidFill>
                <a:latin typeface="Times New Roman"/>
                <a:cs typeface="Times New Roman"/>
              </a:rPr>
              <a:t>dual </a:t>
            </a:r>
            <a:r>
              <a:rPr dirty="0" sz="1200" b="0">
                <a:solidFill>
                  <a:srgbClr val="FFFFFF"/>
                </a:solidFill>
                <a:latin typeface="Times New Roman"/>
                <a:cs typeface="Times New Roman"/>
              </a:rPr>
              <a:t>trunnion</a:t>
            </a:r>
            <a:r>
              <a:rPr dirty="0" sz="1200" spc="2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0">
                <a:solidFill>
                  <a:srgbClr val="FFFFFF"/>
                </a:solidFill>
                <a:latin typeface="Times New Roman"/>
                <a:cs typeface="Times New Roman"/>
              </a:rPr>
              <a:t>axis</a:t>
            </a:r>
            <a:r>
              <a:rPr dirty="0" sz="1200" spc="30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0">
                <a:solidFill>
                  <a:srgbClr val="FFFFFF"/>
                </a:solidFill>
                <a:latin typeface="Times New Roman"/>
                <a:cs typeface="Times New Roman"/>
              </a:rPr>
              <a:t>.50</a:t>
            </a:r>
            <a:r>
              <a:rPr dirty="0" sz="1200" spc="30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 b="0">
                <a:solidFill>
                  <a:srgbClr val="FFFFFF"/>
                </a:solidFill>
                <a:latin typeface="Times New Roman"/>
                <a:cs typeface="Times New Roman"/>
              </a:rPr>
              <a:t>cal </a:t>
            </a:r>
            <a:r>
              <a:rPr dirty="0" sz="1200" b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30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0">
                <a:solidFill>
                  <a:srgbClr val="FFFFFF"/>
                </a:solidFill>
                <a:latin typeface="Times New Roman"/>
                <a:cs typeface="Times New Roman"/>
              </a:rPr>
              <a:t>MK</a:t>
            </a:r>
            <a:r>
              <a:rPr dirty="0" sz="1200" spc="30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 b="0">
                <a:solidFill>
                  <a:srgbClr val="FFFFFF"/>
                </a:solidFill>
                <a:latin typeface="Times New Roman"/>
                <a:cs typeface="Times New Roman"/>
              </a:rPr>
              <a:t>19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243170" y="1400302"/>
            <a:ext cx="164465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318770" marR="130175" indent="13335">
              <a:lnSpc>
                <a:spcPct val="108100"/>
              </a:lnSpc>
              <a:spcBef>
                <a:spcPts val="27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.50cal</a:t>
            </a:r>
            <a:r>
              <a:rPr dirty="0" sz="11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imes New Roman"/>
                <a:cs typeface="Times New Roman"/>
              </a:rPr>
              <a:t>1800m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MK19</a:t>
            </a:r>
            <a:r>
              <a:rPr dirty="0" sz="11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2212m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2879" y="461937"/>
            <a:ext cx="1913255" cy="7092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0"/>
              <a:t>M-</a:t>
            </a:r>
            <a:r>
              <a:rPr dirty="0" spc="-60"/>
              <a:t>ATV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18688" y="1160784"/>
            <a:ext cx="8700770" cy="5839460"/>
            <a:chOff x="818688" y="1160784"/>
            <a:chExt cx="8700770" cy="58394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688" y="1160784"/>
              <a:ext cx="8700383" cy="583909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260" y="1669080"/>
              <a:ext cx="2070100" cy="121919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253013" y="2011304"/>
            <a:ext cx="1487805" cy="6007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engine,</a:t>
            </a:r>
            <a:endParaRPr sz="1200">
              <a:latin typeface="Times New Roman"/>
              <a:cs typeface="Times New Roman"/>
            </a:endParaRPr>
          </a:p>
          <a:p>
            <a:pPr algn="ctr" marL="12065" marR="5080">
              <a:lnSpc>
                <a:spcPct val="1062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4-wheel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drive,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4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passenger,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door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truck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1760" y="1427791"/>
            <a:ext cx="1816099" cy="114300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347962" y="1739418"/>
            <a:ext cx="125984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Variants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shown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will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CROW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719127" y="2332488"/>
            <a:ext cx="164465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318770" marR="130175" indent="13335">
              <a:lnSpc>
                <a:spcPct val="108100"/>
              </a:lnSpc>
              <a:spcBef>
                <a:spcPts val="27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.50cal</a:t>
            </a:r>
            <a:r>
              <a:rPr dirty="0" sz="11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imes New Roman"/>
                <a:cs typeface="Times New Roman"/>
              </a:rPr>
              <a:t>1800m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MK19</a:t>
            </a:r>
            <a:r>
              <a:rPr dirty="0" sz="11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2212m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2879" y="682032"/>
            <a:ext cx="1913255" cy="7092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0"/>
              <a:t>M-</a:t>
            </a:r>
            <a:r>
              <a:rPr dirty="0" spc="-60"/>
              <a:t>ATV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38786" y="1160784"/>
            <a:ext cx="8325484" cy="5865495"/>
            <a:chOff x="1038786" y="1160784"/>
            <a:chExt cx="8325484" cy="586549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8786" y="1160784"/>
              <a:ext cx="8324921" cy="586499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160" y="1509063"/>
              <a:ext cx="1828799" cy="114300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503326" y="1817096"/>
            <a:ext cx="125984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Variants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shown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will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CROW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5160" y="2055163"/>
            <a:ext cx="2070100" cy="121921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700619" y="2399711"/>
            <a:ext cx="1487805" cy="6007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engine,</a:t>
            </a:r>
            <a:endParaRPr sz="12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62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4-wheel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drive,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4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passenger,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door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truck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563763" y="1995865"/>
            <a:ext cx="164465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318770" marR="130175" indent="13335">
              <a:lnSpc>
                <a:spcPct val="108100"/>
              </a:lnSpc>
              <a:spcBef>
                <a:spcPts val="27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.50cal</a:t>
            </a:r>
            <a:r>
              <a:rPr dirty="0" sz="11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imes New Roman"/>
                <a:cs typeface="Times New Roman"/>
              </a:rPr>
              <a:t>1800m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MK19</a:t>
            </a:r>
            <a:r>
              <a:rPr dirty="0" sz="11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2212m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5322" y="215936"/>
            <a:ext cx="4029075" cy="7092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0">
                <a:solidFill>
                  <a:srgbClr val="FF0000"/>
                </a:solidFill>
              </a:rPr>
              <a:t>MI-</a:t>
            </a:r>
            <a:r>
              <a:rPr dirty="0">
                <a:solidFill>
                  <a:srgbClr val="FF0000"/>
                </a:solidFill>
              </a:rPr>
              <a:t>24P</a:t>
            </a:r>
            <a:r>
              <a:rPr dirty="0" spc="-17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HIND-</a:t>
            </a:r>
            <a:r>
              <a:rPr dirty="0" spc="-50">
                <a:solidFill>
                  <a:srgbClr val="FF0000"/>
                </a:solidFill>
              </a:rPr>
              <a:t>F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18688" y="1264360"/>
            <a:ext cx="8700770" cy="5412105"/>
            <a:chOff x="818688" y="1264360"/>
            <a:chExt cx="8700770" cy="541210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688" y="1264360"/>
              <a:ext cx="8700383" cy="541184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6360" y="1514145"/>
              <a:ext cx="1905000" cy="901713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644925" y="1881827"/>
            <a:ext cx="122936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blades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5962" y="1006153"/>
            <a:ext cx="1917700" cy="90171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833124" y="1277590"/>
            <a:ext cx="11715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73075" marR="5080" indent="-461009">
              <a:lnSpc>
                <a:spcPct val="106200"/>
              </a:lnSpc>
              <a:spcBef>
                <a:spcPts val="35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Tail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L/S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959" y="3393762"/>
            <a:ext cx="1917700" cy="104139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991747" y="3737521"/>
            <a:ext cx="138938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22161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Bubble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shaped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tandem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pilot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canopies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0260" y="5705155"/>
            <a:ext cx="1917700" cy="901687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4071073" y="5977352"/>
            <a:ext cx="128968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10540" marR="5080" indent="-49847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Re-tractable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landing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gear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536660" y="3000066"/>
            <a:ext cx="6604000" cy="2857500"/>
            <a:chOff x="1536660" y="3000066"/>
            <a:chExt cx="6604000" cy="2857500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5660" y="4689145"/>
              <a:ext cx="1905000" cy="116841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6660" y="3000066"/>
              <a:ext cx="1905000" cy="736588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2119161" y="3293050"/>
            <a:ext cx="92075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Twin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air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inlets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47760" y="5870255"/>
            <a:ext cx="2082800" cy="952489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1805093" y="6167285"/>
            <a:ext cx="154940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60045" marR="5080" indent="-3479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HIND-F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twin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30mm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auto-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cannons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5860" y="2720644"/>
            <a:ext cx="1917700" cy="901713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5730274" y="2986595"/>
            <a:ext cx="123380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03530" marR="5080" indent="-29146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exhausts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13662" y="4168458"/>
            <a:ext cx="1600200" cy="762001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6579730" y="4462553"/>
            <a:ext cx="2612390" cy="1144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Tail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skid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75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12700" marR="1217930">
              <a:lnSpc>
                <a:spcPct val="1062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Large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wings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mount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missiles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rockets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7959" y="5349542"/>
            <a:ext cx="1549400" cy="914407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709087" y="5627783"/>
            <a:ext cx="109982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89890" marR="5080" indent="-3778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Mid-air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refueling stake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679662" y="1607455"/>
            <a:ext cx="164465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marL="323215">
              <a:lnSpc>
                <a:spcPct val="100000"/>
              </a:lnSpc>
              <a:spcBef>
                <a:spcPts val="375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4000m</a:t>
            </a:r>
            <a:endParaRPr sz="1100">
              <a:latin typeface="Times New Roman"/>
              <a:cs typeface="Times New Roman"/>
            </a:endParaRPr>
          </a:p>
          <a:p>
            <a:pPr marL="349250">
              <a:lnSpc>
                <a:spcPct val="100000"/>
              </a:lnSpc>
              <a:spcBef>
                <a:spcPts val="110"/>
              </a:spcBef>
            </a:pPr>
            <a:r>
              <a:rPr dirty="0" sz="1100" spc="-75">
                <a:solidFill>
                  <a:srgbClr val="FFFFFF"/>
                </a:solidFill>
                <a:latin typeface="Times New Roman"/>
                <a:cs typeface="Times New Roman"/>
              </a:rPr>
              <a:t>AT-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1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Spiral:</a:t>
            </a:r>
            <a:r>
              <a:rPr dirty="0" sz="11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5000m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123565">
              <a:lnSpc>
                <a:spcPct val="100000"/>
              </a:lnSpc>
              <a:spcBef>
                <a:spcPts val="135"/>
              </a:spcBef>
            </a:pPr>
            <a:r>
              <a:rPr dirty="0" spc="-215">
                <a:solidFill>
                  <a:srgbClr val="FF0000"/>
                </a:solidFill>
              </a:rPr>
              <a:t>T-</a:t>
            </a:r>
            <a:r>
              <a:rPr dirty="0" spc="-25">
                <a:solidFill>
                  <a:srgbClr val="FF0000"/>
                </a:solidFill>
              </a:rPr>
              <a:t>80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84159" y="1803426"/>
            <a:ext cx="9169400" cy="4572000"/>
            <a:chOff x="584159" y="1803426"/>
            <a:chExt cx="9169400" cy="4572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159" y="1803426"/>
              <a:ext cx="9169400" cy="377190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1860" y="5410228"/>
              <a:ext cx="1981199" cy="965199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028738" y="5718382"/>
            <a:ext cx="112141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44805" marR="5080" indent="-33274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paired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road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2560" y="5410228"/>
            <a:ext cx="1981200" cy="96519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815424" y="5718382"/>
            <a:ext cx="112141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44805" marR="5080" indent="-33274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paired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road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9060" y="5257827"/>
            <a:ext cx="1981200" cy="104140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215032" y="5601859"/>
            <a:ext cx="129413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04470" marR="5080" indent="-19240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rear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31160" y="4699025"/>
            <a:ext cx="1498638" cy="1130302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8777775" y="5001986"/>
            <a:ext cx="96520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Turbine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engine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exhaust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center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8759" y="2146326"/>
            <a:ext cx="2209800" cy="158750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989698" y="2572261"/>
            <a:ext cx="1548765" cy="79502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065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125mm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fire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radio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guided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missiles.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Bore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evacuator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1/3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muzzle.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7959" y="4318027"/>
            <a:ext cx="2044700" cy="977899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855803" y="4630834"/>
            <a:ext cx="150558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13384" marR="5080" indent="-40132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Add-on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armor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plates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skirts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70560" y="1816128"/>
            <a:ext cx="2070100" cy="1142999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6468253" y="2222692"/>
            <a:ext cx="146685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05410" marR="5080" indent="-9334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Anti-armor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RPG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plates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protect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ring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08860" y="2997229"/>
            <a:ext cx="1917700" cy="977899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8117023" y="3310240"/>
            <a:ext cx="127698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20675" marR="5080" indent="-30861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Extended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range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fuel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tank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racks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3200360" y="2692427"/>
            <a:ext cx="5727700" cy="1676400"/>
            <a:chOff x="3200360" y="2692427"/>
            <a:chExt cx="5727700" cy="1676400"/>
          </a:xfrm>
        </p:grpSpPr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54961" y="3467126"/>
              <a:ext cx="673100" cy="90170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00360" y="2692427"/>
              <a:ext cx="1981199" cy="736600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3651559" y="2982253"/>
            <a:ext cx="127444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Gunner’s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day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44960" y="2070127"/>
            <a:ext cx="2070100" cy="736600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4885785" y="2360797"/>
            <a:ext cx="136969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Gunner’s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night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665605">
              <a:lnSpc>
                <a:spcPct val="100000"/>
              </a:lnSpc>
              <a:spcBef>
                <a:spcPts val="135"/>
              </a:spcBef>
            </a:pPr>
            <a:r>
              <a:rPr dirty="0" spc="-10">
                <a:solidFill>
                  <a:srgbClr val="FF0000"/>
                </a:solidFill>
              </a:rPr>
              <a:t>MI-</a:t>
            </a:r>
            <a:r>
              <a:rPr dirty="0">
                <a:solidFill>
                  <a:srgbClr val="FF0000"/>
                </a:solidFill>
              </a:rPr>
              <a:t>24P</a:t>
            </a:r>
            <a:r>
              <a:rPr dirty="0" spc="-17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HIND-</a:t>
            </a:r>
            <a:r>
              <a:rPr dirty="0" spc="-50">
                <a:solidFill>
                  <a:srgbClr val="FF0000"/>
                </a:solidFill>
              </a:rPr>
              <a:t>F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87359" y="1303352"/>
            <a:ext cx="8788400" cy="4978400"/>
            <a:chOff x="787359" y="1303352"/>
            <a:chExt cx="8788400" cy="49784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359" y="1354129"/>
              <a:ext cx="8788400" cy="492762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3360" y="1303352"/>
              <a:ext cx="1917700" cy="901687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043202" y="1674671"/>
            <a:ext cx="122936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blades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4260" y="1481146"/>
            <a:ext cx="1917699" cy="914381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120416" y="1756626"/>
            <a:ext cx="11715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73075" marR="5080" indent="-461009">
              <a:lnSpc>
                <a:spcPct val="106200"/>
              </a:lnSpc>
              <a:spcBef>
                <a:spcPts val="35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Tail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L/S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9060" y="3043232"/>
            <a:ext cx="1917700" cy="104139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128626" y="3387948"/>
            <a:ext cx="138938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22161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Bubble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shaped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tandem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pilot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canopies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5860" y="5176832"/>
            <a:ext cx="1917700" cy="90171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5702395" y="5446521"/>
            <a:ext cx="128968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10540" marR="5080" indent="-49847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Re-tractable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landing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gear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1159" y="3195637"/>
            <a:ext cx="1917700" cy="116839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064308" y="3504471"/>
            <a:ext cx="139954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Large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wings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mount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missiles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rockets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41960" y="2357445"/>
            <a:ext cx="1917700" cy="736588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6430512" y="2645696"/>
            <a:ext cx="92075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Twin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air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inlets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76560" y="5240328"/>
            <a:ext cx="2070100" cy="939820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3630621" y="5545825"/>
            <a:ext cx="154940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60045" marR="5080" indent="-3479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HIND-F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twin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30mm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auto-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cannons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7160" y="2649537"/>
            <a:ext cx="1917699" cy="901713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2156901" y="2921856"/>
            <a:ext cx="123380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03530" marR="5080" indent="-29146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exhausts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8447" y="461922"/>
            <a:ext cx="3722370" cy="7092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0">
                <a:solidFill>
                  <a:srgbClr val="FF0000"/>
                </a:solidFill>
              </a:rPr>
              <a:t>MI-</a:t>
            </a:r>
            <a:r>
              <a:rPr dirty="0">
                <a:solidFill>
                  <a:srgbClr val="FF0000"/>
                </a:solidFill>
              </a:rPr>
              <a:t>28</a:t>
            </a:r>
            <a:r>
              <a:rPr dirty="0" spc="30">
                <a:solidFill>
                  <a:srgbClr val="FF0000"/>
                </a:solidFill>
              </a:rPr>
              <a:t> </a:t>
            </a:r>
            <a:r>
              <a:rPr dirty="0" spc="45">
                <a:solidFill>
                  <a:srgbClr val="FF0000"/>
                </a:solidFill>
              </a:rPr>
              <a:t>H</a:t>
            </a:r>
            <a:r>
              <a:rPr dirty="0" spc="-530">
                <a:solidFill>
                  <a:srgbClr val="FF0000"/>
                </a:solidFill>
              </a:rPr>
              <a:t>A</a:t>
            </a:r>
            <a:r>
              <a:rPr dirty="0" spc="-40">
                <a:solidFill>
                  <a:srgbClr val="FF0000"/>
                </a:solidFill>
              </a:rPr>
              <a:t>V</a:t>
            </a:r>
            <a:r>
              <a:rPr dirty="0" spc="45">
                <a:solidFill>
                  <a:srgbClr val="FF0000"/>
                </a:solidFill>
              </a:rPr>
              <a:t>O</a:t>
            </a:r>
            <a:r>
              <a:rPr dirty="0" spc="50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92159" y="1219500"/>
            <a:ext cx="8178800" cy="5868035"/>
            <a:chOff x="1092159" y="1219500"/>
            <a:chExt cx="8178800" cy="58680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159" y="1219500"/>
              <a:ext cx="8178800" cy="586741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9460" y="1524310"/>
              <a:ext cx="1917699" cy="90173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780557" y="1911986"/>
            <a:ext cx="122936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blades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5660" y="6261446"/>
            <a:ext cx="2070099" cy="95853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907777" y="6572907"/>
            <a:ext cx="12858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38455" marR="5080" indent="-32639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mount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30mm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chain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2060" y="5258104"/>
            <a:ext cx="1917700" cy="90173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5956872" y="5524200"/>
            <a:ext cx="93599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1435" marR="5080" indent="-393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Fixed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landing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gears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5537160" y="2375223"/>
            <a:ext cx="3302000" cy="3378200"/>
            <a:chOff x="5537160" y="2375223"/>
            <a:chExt cx="3302000" cy="3378200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7760" y="3137225"/>
              <a:ext cx="2311400" cy="261620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37160" y="2375223"/>
              <a:ext cx="2146300" cy="914381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5922317" y="2649965"/>
            <a:ext cx="154876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56540" marR="5080" indent="-24447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exhausts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both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fuselage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0659" y="5093030"/>
            <a:ext cx="1943100" cy="736613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017628" y="5390457"/>
            <a:ext cx="113030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Mouse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nose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radar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8659" y="3073702"/>
            <a:ext cx="1917700" cy="1054118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1436218" y="3349103"/>
            <a:ext cx="127698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Armored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angular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shaped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tandem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pilot canopies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88060" y="1295715"/>
            <a:ext cx="1917700" cy="736613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6949441" y="1584039"/>
            <a:ext cx="97091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Stabilizer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563763" y="6216587"/>
            <a:ext cx="165735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algn="ctr" marL="180975" marR="3175">
              <a:lnSpc>
                <a:spcPct val="100000"/>
              </a:lnSpc>
              <a:spcBef>
                <a:spcPts val="375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3000m</a:t>
            </a:r>
            <a:endParaRPr sz="1100">
              <a:latin typeface="Times New Roman"/>
              <a:cs typeface="Times New Roman"/>
            </a:endParaRPr>
          </a:p>
          <a:p>
            <a:pPr algn="ctr" marL="177165">
              <a:lnSpc>
                <a:spcPct val="100000"/>
              </a:lnSpc>
              <a:spcBef>
                <a:spcPts val="110"/>
              </a:spcBef>
            </a:pPr>
            <a:r>
              <a:rPr dirty="0" sz="1100" spc="-75">
                <a:solidFill>
                  <a:srgbClr val="FFFFFF"/>
                </a:solidFill>
                <a:latin typeface="Times New Roman"/>
                <a:cs typeface="Times New Roman"/>
              </a:rPr>
              <a:t>AT-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1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Spiral</a:t>
            </a:r>
            <a:r>
              <a:rPr dirty="0" sz="11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5000m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8447" y="461918"/>
            <a:ext cx="3722370" cy="7092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0">
                <a:solidFill>
                  <a:srgbClr val="FF0000"/>
                </a:solidFill>
              </a:rPr>
              <a:t>MI-</a:t>
            </a:r>
            <a:r>
              <a:rPr dirty="0">
                <a:solidFill>
                  <a:srgbClr val="FF0000"/>
                </a:solidFill>
              </a:rPr>
              <a:t>28</a:t>
            </a:r>
            <a:r>
              <a:rPr dirty="0" spc="30">
                <a:solidFill>
                  <a:srgbClr val="FF0000"/>
                </a:solidFill>
              </a:rPr>
              <a:t> </a:t>
            </a:r>
            <a:r>
              <a:rPr dirty="0" spc="45">
                <a:solidFill>
                  <a:srgbClr val="FF0000"/>
                </a:solidFill>
              </a:rPr>
              <a:t>H</a:t>
            </a:r>
            <a:r>
              <a:rPr dirty="0" spc="-530">
                <a:solidFill>
                  <a:srgbClr val="FF0000"/>
                </a:solidFill>
              </a:rPr>
              <a:t>A</a:t>
            </a:r>
            <a:r>
              <a:rPr dirty="0" spc="-40">
                <a:solidFill>
                  <a:srgbClr val="FF0000"/>
                </a:solidFill>
              </a:rPr>
              <a:t>V</a:t>
            </a:r>
            <a:r>
              <a:rPr dirty="0" spc="45">
                <a:solidFill>
                  <a:srgbClr val="FF0000"/>
                </a:solidFill>
              </a:rPr>
              <a:t>O</a:t>
            </a:r>
            <a:r>
              <a:rPr dirty="0" spc="50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7959" y="1084922"/>
            <a:ext cx="8648700" cy="5981700"/>
            <a:chOff x="507959" y="1084922"/>
            <a:chExt cx="8648700" cy="59817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259" y="1084922"/>
              <a:ext cx="8026400" cy="598166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959" y="2685090"/>
              <a:ext cx="1816100" cy="91443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67638" y="2960690"/>
            <a:ext cx="11715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68630" marR="5080" indent="-456565">
              <a:lnSpc>
                <a:spcPct val="106200"/>
              </a:lnSpc>
              <a:spcBef>
                <a:spcPts val="35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Tail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R/S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5060" y="2926430"/>
            <a:ext cx="1866900" cy="73656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242055" y="3215357"/>
            <a:ext cx="113030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Mouse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nose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radar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37460" y="3777291"/>
            <a:ext cx="1892338" cy="73661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373966" y="4069859"/>
            <a:ext cx="122872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Target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sight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71760" y="983318"/>
            <a:ext cx="2362199" cy="901687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3607256" y="1251685"/>
            <a:ext cx="128524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78740" marR="5080" indent="-6667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High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accuracy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radar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navigation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28960" y="5402899"/>
            <a:ext cx="1917700" cy="736613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4029918" y="5701181"/>
            <a:ext cx="906144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Dual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air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inlets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8960" y="5568023"/>
            <a:ext cx="2070100" cy="965209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7724061" y="5873765"/>
            <a:ext cx="12858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38455" marR="5080" indent="-32639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mount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30mm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chain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19660" y="5948999"/>
            <a:ext cx="1917700" cy="914432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5801508" y="6223334"/>
            <a:ext cx="93599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1435" marR="5080" indent="-393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Fixed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landing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gears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876259" y="5237824"/>
            <a:ext cx="5562600" cy="1219200"/>
            <a:chOff x="876259" y="5237824"/>
            <a:chExt cx="5562600" cy="1219200"/>
          </a:xfrm>
        </p:grpSpPr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72060" y="5479114"/>
              <a:ext cx="1054099" cy="97790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30460" y="5860090"/>
              <a:ext cx="3708400" cy="59692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6259" y="5237824"/>
              <a:ext cx="1905000" cy="1142977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1293789" y="5545817"/>
            <a:ext cx="125095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065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Short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sloped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wing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weapon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load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mount points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01860" y="2761306"/>
            <a:ext cx="1917699" cy="736613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3134413" y="3059993"/>
            <a:ext cx="83248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Stabilizer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fin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15160" y="1834230"/>
            <a:ext cx="1917700" cy="1054067"/>
          </a:xfrm>
          <a:prstGeom prst="rect">
            <a:avLst/>
          </a:prstGeom>
        </p:spPr>
      </p:pic>
      <p:sp>
        <p:nvSpPr>
          <p:cNvPr id="27" name="object 27" descr=""/>
          <p:cNvSpPr txBox="1"/>
          <p:nvPr/>
        </p:nvSpPr>
        <p:spPr>
          <a:xfrm>
            <a:off x="7728461" y="2085472"/>
            <a:ext cx="1276985" cy="63436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ctr" marL="12700" marR="5080">
              <a:lnSpc>
                <a:spcPct val="109700"/>
              </a:lnSpc>
              <a:spcBef>
                <a:spcPts val="14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Armored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angular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shaped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tandem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pilot canopies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185220" y="1244940"/>
            <a:ext cx="165735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algn="ctr" marL="180975" marR="3175">
              <a:lnSpc>
                <a:spcPct val="100000"/>
              </a:lnSpc>
              <a:spcBef>
                <a:spcPts val="375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3000m</a:t>
            </a:r>
            <a:endParaRPr sz="1100">
              <a:latin typeface="Times New Roman"/>
              <a:cs typeface="Times New Roman"/>
            </a:endParaRPr>
          </a:p>
          <a:p>
            <a:pPr algn="ctr" marL="177165">
              <a:lnSpc>
                <a:spcPct val="100000"/>
              </a:lnSpc>
              <a:spcBef>
                <a:spcPts val="110"/>
              </a:spcBef>
            </a:pPr>
            <a:r>
              <a:rPr dirty="0" sz="1100" spc="-75">
                <a:solidFill>
                  <a:srgbClr val="FFFFFF"/>
                </a:solidFill>
                <a:latin typeface="Times New Roman"/>
                <a:cs typeface="Times New Roman"/>
              </a:rPr>
              <a:t>AT-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1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Spiral</a:t>
            </a:r>
            <a:r>
              <a:rPr dirty="0" sz="11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5000m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0">
                <a:solidFill>
                  <a:srgbClr val="FF0000"/>
                </a:solidFill>
              </a:rPr>
              <a:t>KA-</a:t>
            </a:r>
            <a:r>
              <a:rPr dirty="0">
                <a:solidFill>
                  <a:srgbClr val="FF0000"/>
                </a:solidFill>
              </a:rPr>
              <a:t>52</a:t>
            </a:r>
            <a:r>
              <a:rPr dirty="0" spc="4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HOKUM-</a:t>
            </a:r>
            <a:r>
              <a:rPr dirty="0">
                <a:solidFill>
                  <a:srgbClr val="FF0000"/>
                </a:solidFill>
              </a:rPr>
              <a:t>B</a:t>
            </a:r>
            <a:r>
              <a:rPr dirty="0" spc="3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(Alligator)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41359" y="1051898"/>
            <a:ext cx="8229600" cy="5727700"/>
            <a:chOff x="1041359" y="1051898"/>
            <a:chExt cx="8229600" cy="57277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1359" y="1305880"/>
              <a:ext cx="8229600" cy="547369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760" y="1051898"/>
              <a:ext cx="2362199" cy="91438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343903" y="1329363"/>
            <a:ext cx="1812289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706755" marR="5080" indent="-69469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Coaxial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contra-rotating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rotor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blades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0360" y="2537819"/>
            <a:ext cx="1917700" cy="104137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456385" y="2805322"/>
            <a:ext cx="119951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pilots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sits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next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canopy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37460" y="5560386"/>
            <a:ext cx="1892338" cy="105411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373094" y="5834920"/>
            <a:ext cx="123063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Large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airplane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nose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house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radar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975060" y="5877891"/>
            <a:ext cx="3860800" cy="1054735"/>
            <a:chOff x="3975060" y="5877891"/>
            <a:chExt cx="3860800" cy="1054735"/>
          </a:xfrm>
        </p:grpSpPr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5060" y="5877891"/>
              <a:ext cx="1917700" cy="104142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8160" y="6030272"/>
              <a:ext cx="1917700" cy="901738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6323851" y="6301012"/>
            <a:ext cx="128968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80695" marR="5080" indent="-46863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Re-tractable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landing gears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3124160" y="5090501"/>
            <a:ext cx="4076700" cy="1447800"/>
            <a:chOff x="3124160" y="5090501"/>
            <a:chExt cx="4076700" cy="1447800"/>
          </a:xfrm>
        </p:grpSpPr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9660" y="5090501"/>
              <a:ext cx="1981200" cy="144778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24160" y="5560387"/>
              <a:ext cx="1917699" cy="736613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3719190" y="5753872"/>
            <a:ext cx="1939925" cy="992505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algn="ctr" marR="1026160">
              <a:lnSpc>
                <a:spcPct val="100000"/>
              </a:lnSpc>
              <a:spcBef>
                <a:spcPts val="93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Dual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air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inlets</a:t>
            </a:r>
            <a:endParaRPr sz="1200">
              <a:latin typeface="Times New Roman"/>
              <a:cs typeface="Times New Roman"/>
            </a:endParaRPr>
          </a:p>
          <a:p>
            <a:pPr algn="ctr" marL="687705" marR="5080" indent="-635">
              <a:lnSpc>
                <a:spcPct val="106200"/>
              </a:lnSpc>
              <a:spcBef>
                <a:spcPts val="74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chain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gun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mounted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R/S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fuselage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74760" y="2067883"/>
            <a:ext cx="1905000" cy="901738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2221610" y="2339230"/>
            <a:ext cx="79375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tail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141919" y="2714693"/>
            <a:ext cx="95313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Vertical</a:t>
            </a:r>
            <a:r>
              <a:rPr dirty="0" sz="12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rudder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7359" y="4557095"/>
            <a:ext cx="1917700" cy="1041424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1205107" y="4902736"/>
            <a:ext cx="12731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83820" marR="5080" indent="-7175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Weapon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load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mount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wings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straight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94060" y="2220313"/>
            <a:ext cx="1676400" cy="914381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4075283" y="2460931"/>
            <a:ext cx="892810" cy="466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8435" marR="5080" indent="-166370">
              <a:lnSpc>
                <a:spcPct val="120400"/>
              </a:lnSpc>
              <a:spcBef>
                <a:spcPts val="9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vector exhausts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874491" y="1400302"/>
            <a:ext cx="174752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170815" indent="190500">
              <a:lnSpc>
                <a:spcPct val="108100"/>
              </a:lnSpc>
              <a:spcBef>
                <a:spcPts val="27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3000m</a:t>
            </a:r>
            <a:r>
              <a:rPr dirty="0" sz="11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imes New Roman"/>
                <a:cs typeface="Times New Roman"/>
              </a:rPr>
              <a:t>AT-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dirty="0" sz="11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Vikhr</a:t>
            </a:r>
            <a:r>
              <a:rPr dirty="0" sz="11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10,000m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36559" y="1272906"/>
            <a:ext cx="8890000" cy="5549900"/>
            <a:chOff x="736559" y="1272906"/>
            <a:chExt cx="8890000" cy="55499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559" y="1272906"/>
              <a:ext cx="8890000" cy="554986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5060" y="1450674"/>
              <a:ext cx="2374900" cy="901687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353769" y="1717770"/>
            <a:ext cx="1812289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706755" marR="5080" indent="-69469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Coaxial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contra-rotating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rotor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blades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07959" y="3622382"/>
            <a:ext cx="2590800" cy="2058035"/>
            <a:chOff x="507959" y="3622382"/>
            <a:chExt cx="2590800" cy="205803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1059" y="3622382"/>
              <a:ext cx="1917700" cy="10414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959" y="4625674"/>
              <a:ext cx="1892300" cy="1054118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915620" y="3892866"/>
            <a:ext cx="1914525" cy="161036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727075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pilots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sits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next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canopy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12700" marR="688340">
              <a:lnSpc>
                <a:spcPct val="1062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Large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airplane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nose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house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radar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9660" y="6022685"/>
            <a:ext cx="1917700" cy="914381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822656" y="6301009"/>
            <a:ext cx="12807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80340" marR="5080" indent="-16827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Re-tractable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mid-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air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refueling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stake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72060" y="6111595"/>
            <a:ext cx="1917700" cy="901687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5780077" y="6378690"/>
            <a:ext cx="128968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80695" marR="5080" indent="-46863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Re-tractable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landing gears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822660" y="5413064"/>
            <a:ext cx="2844800" cy="1193800"/>
            <a:chOff x="3822660" y="5413064"/>
            <a:chExt cx="2844800" cy="1193800"/>
          </a:xfrm>
        </p:grpSpPr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22660" y="5565494"/>
              <a:ext cx="2844800" cy="104137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44960" y="5413064"/>
              <a:ext cx="1917700" cy="736613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5218817" y="5701174"/>
            <a:ext cx="54800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Air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inlet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7086560" y="3304877"/>
            <a:ext cx="2743835" cy="3150235"/>
            <a:chOff x="7086560" y="3304877"/>
            <a:chExt cx="2743835" cy="3150235"/>
          </a:xfrm>
        </p:grpSpPr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86560" y="3304877"/>
              <a:ext cx="1676400" cy="74930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13661" y="5413063"/>
              <a:ext cx="1816137" cy="1041424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8429533" y="5757235"/>
            <a:ext cx="12731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83820" marR="5080" indent="-7175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Weapon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load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mount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wings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straight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5537160" y="2377801"/>
            <a:ext cx="3390900" cy="1371600"/>
            <a:chOff x="5537160" y="2377801"/>
            <a:chExt cx="3390900" cy="1371600"/>
          </a:xfrm>
        </p:grpSpPr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0360" y="2377801"/>
              <a:ext cx="1917700" cy="90168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37160" y="2847687"/>
              <a:ext cx="2146300" cy="901687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5922317" y="2649954"/>
            <a:ext cx="2610485" cy="116586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669414" marR="5080" indent="7937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tail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rotor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Vertical</a:t>
            </a:r>
            <a:r>
              <a:rPr dirty="0" sz="12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rudder</a:t>
            </a:r>
            <a:endParaRPr sz="1200">
              <a:latin typeface="Times New Roman"/>
              <a:cs typeface="Times New Roman"/>
            </a:endParaRPr>
          </a:p>
          <a:p>
            <a:pPr marL="256540" marR="1066165" indent="-244475">
              <a:lnSpc>
                <a:spcPct val="106200"/>
              </a:lnSpc>
              <a:spcBef>
                <a:spcPts val="61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exhausts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both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fuselage</a:t>
            </a:r>
            <a:endParaRPr sz="1200">
              <a:latin typeface="Times New Roman"/>
              <a:cs typeface="Times New Roman"/>
            </a:endParaRPr>
          </a:p>
          <a:p>
            <a:pPr marL="1661160">
              <a:lnSpc>
                <a:spcPct val="100000"/>
              </a:lnSpc>
              <a:spcBef>
                <a:spcPts val="869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Stabilizer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fins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340584" y="1400302"/>
            <a:ext cx="174752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170815" indent="190500">
              <a:lnSpc>
                <a:spcPct val="108100"/>
              </a:lnSpc>
              <a:spcBef>
                <a:spcPts val="27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3000m</a:t>
            </a:r>
            <a:r>
              <a:rPr dirty="0" sz="11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imes New Roman"/>
                <a:cs typeface="Times New Roman"/>
              </a:rPr>
              <a:t>AT-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dirty="0" sz="11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Vikhr</a:t>
            </a:r>
            <a:r>
              <a:rPr dirty="0" sz="11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10,000m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0">
                <a:solidFill>
                  <a:srgbClr val="FF0000"/>
                </a:solidFill>
              </a:rPr>
              <a:t>KA-</a:t>
            </a:r>
            <a:r>
              <a:rPr dirty="0">
                <a:solidFill>
                  <a:srgbClr val="FF0000"/>
                </a:solidFill>
              </a:rPr>
              <a:t>52</a:t>
            </a:r>
            <a:r>
              <a:rPr dirty="0" spc="4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HOKUM-</a:t>
            </a:r>
            <a:r>
              <a:rPr dirty="0">
                <a:solidFill>
                  <a:srgbClr val="FF0000"/>
                </a:solidFill>
              </a:rPr>
              <a:t>B</a:t>
            </a:r>
            <a:r>
              <a:rPr dirty="0" spc="3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(Alligator)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09753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Z-</a:t>
            </a:r>
            <a:r>
              <a:rPr dirty="0" spc="-25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05740" y="1626875"/>
            <a:ext cx="9024620" cy="4661535"/>
            <a:chOff x="805740" y="1626875"/>
            <a:chExt cx="9024620" cy="46615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5740" y="1626875"/>
              <a:ext cx="8739225" cy="46609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1260" y="4325971"/>
              <a:ext cx="1968538" cy="736613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472851" y="4613749"/>
            <a:ext cx="103124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Stabilizer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wings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959" y="3386150"/>
            <a:ext cx="1739900" cy="73661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61128" y="3681565"/>
            <a:ext cx="122872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Target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sight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22660" y="1836759"/>
            <a:ext cx="2374900" cy="73661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489561" y="2127924"/>
            <a:ext cx="122936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blades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8759" y="5253047"/>
            <a:ext cx="2070100" cy="965209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898817" y="5563153"/>
            <a:ext cx="157480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670560" marR="5080" indent="-65849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Chin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mount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chain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46760" y="4859377"/>
            <a:ext cx="1917700" cy="914381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6733692" y="5135902"/>
            <a:ext cx="93599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1435" marR="5080" indent="-393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Fixed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landing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gears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4127460" y="4694253"/>
            <a:ext cx="3238500" cy="2070100"/>
            <a:chOff x="4127460" y="4694253"/>
            <a:chExt cx="3238500" cy="2070100"/>
          </a:xfrm>
        </p:grpSpPr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27460" y="4694253"/>
              <a:ext cx="3238501" cy="67309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21160" y="5545164"/>
              <a:ext cx="1981200" cy="1219192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4988047" y="5895502"/>
            <a:ext cx="124269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Short</a:t>
            </a:r>
            <a:r>
              <a:rPr dirty="0" sz="12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aerodynamic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wing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weapon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load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mount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points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61260" y="2065354"/>
            <a:ext cx="1917700" cy="736613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8471751" y="2360971"/>
            <a:ext cx="87820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Tail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R/S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73260" y="1836759"/>
            <a:ext cx="1917699" cy="1041424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2623070" y="2183985"/>
            <a:ext cx="138938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1917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Angular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shaped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tandem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pilot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canopies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3124160" y="2382859"/>
            <a:ext cx="5016500" cy="1042035"/>
            <a:chOff x="3124160" y="2382859"/>
            <a:chExt cx="5016500" cy="1042035"/>
          </a:xfrm>
        </p:grpSpPr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24160" y="2382859"/>
              <a:ext cx="1054100" cy="104142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94360" y="2459075"/>
              <a:ext cx="2146300" cy="901687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6388409" y="2727759"/>
            <a:ext cx="154876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56540" marR="5080" indent="-24447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exhausts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both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fuselage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598901" y="5310297"/>
            <a:ext cx="172212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369570" marR="172720" indent="-8255">
              <a:lnSpc>
                <a:spcPct val="108100"/>
              </a:lnSpc>
              <a:spcBef>
                <a:spcPts val="27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3000m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HJ-10</a:t>
            </a:r>
            <a:r>
              <a:rPr dirty="0" sz="11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8000m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09753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Z-</a:t>
            </a:r>
            <a:r>
              <a:rPr dirty="0" spc="-25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7959" y="1238466"/>
            <a:ext cx="8467725" cy="5709285"/>
            <a:chOff x="507959" y="1238466"/>
            <a:chExt cx="8467725" cy="57092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2462" y="1238466"/>
              <a:ext cx="7612835" cy="570876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959" y="5334371"/>
              <a:ext cx="2044700" cy="73656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93060" y="5623611"/>
            <a:ext cx="103124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Stabilizer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wings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0360" y="5486751"/>
            <a:ext cx="1917700" cy="73661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441782" y="5778975"/>
            <a:ext cx="122872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Target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sight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44960" y="2222842"/>
            <a:ext cx="2362200" cy="73661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5111017" y="2516331"/>
            <a:ext cx="122936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blades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10360" y="6261446"/>
            <a:ext cx="2070100" cy="95853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7346423" y="6573015"/>
            <a:ext cx="157480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670560" marR="5080" indent="-65849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Chin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mount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chain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9660" y="6413877"/>
            <a:ext cx="1917700" cy="806102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5801508" y="6689538"/>
            <a:ext cx="93599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1435" marR="5080" indent="-393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Fixed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landing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gears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108160" y="5956636"/>
            <a:ext cx="4406900" cy="1263650"/>
            <a:chOff x="2108160" y="5956636"/>
            <a:chExt cx="4406900" cy="1263650"/>
          </a:xfrm>
        </p:grpSpPr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44960" y="5956636"/>
              <a:ext cx="2070100" cy="96520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08160" y="6096372"/>
              <a:ext cx="1981199" cy="1123607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2579904" y="6439273"/>
            <a:ext cx="124269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065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Short</a:t>
            </a:r>
            <a:r>
              <a:rPr dirty="0" sz="12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aerodynamic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wing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weapon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load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mount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points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7260" y="2375273"/>
            <a:ext cx="1917700" cy="736562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1868780" y="2671695"/>
            <a:ext cx="87820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Tail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R/S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46760" y="2845157"/>
            <a:ext cx="1917700" cy="1041373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6507171" y="3193847"/>
            <a:ext cx="138938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1917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Angular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shaped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tandem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pilot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canopies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09660" y="3772234"/>
            <a:ext cx="2159000" cy="914432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1805170" y="4048350"/>
            <a:ext cx="154876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56540" marR="5080" indent="-24447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exhausts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both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fuselage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728993" y="4429902"/>
            <a:ext cx="172212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369570" marR="172720" indent="-8255">
              <a:lnSpc>
                <a:spcPct val="108100"/>
              </a:lnSpc>
              <a:spcBef>
                <a:spcPts val="27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3000m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HJ-10</a:t>
            </a:r>
            <a:r>
              <a:rPr dirty="0" sz="11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8000m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760220">
              <a:lnSpc>
                <a:spcPct val="100000"/>
              </a:lnSpc>
              <a:spcBef>
                <a:spcPts val="135"/>
              </a:spcBef>
            </a:pPr>
            <a:r>
              <a:rPr dirty="0" spc="-10">
                <a:solidFill>
                  <a:srgbClr val="00B050"/>
                </a:solidFill>
              </a:rPr>
              <a:t>EC-</a:t>
            </a:r>
            <a:r>
              <a:rPr dirty="0">
                <a:solidFill>
                  <a:srgbClr val="00B050"/>
                </a:solidFill>
              </a:rPr>
              <a:t>665</a:t>
            </a:r>
            <a:r>
              <a:rPr dirty="0" spc="30">
                <a:solidFill>
                  <a:srgbClr val="00B050"/>
                </a:solidFill>
              </a:rPr>
              <a:t> </a:t>
            </a:r>
            <a:r>
              <a:rPr dirty="0" spc="-10">
                <a:solidFill>
                  <a:srgbClr val="00B050"/>
                </a:solidFill>
              </a:rPr>
              <a:t>TIGER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7959" y="1237353"/>
            <a:ext cx="8902700" cy="5676900"/>
            <a:chOff x="507959" y="1237353"/>
            <a:chExt cx="8902700" cy="56769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959" y="1237353"/>
              <a:ext cx="8521700" cy="567690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959" y="2227950"/>
              <a:ext cx="1739900" cy="901687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89956" y="2494706"/>
            <a:ext cx="11715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68630" marR="5080" indent="-456565">
              <a:lnSpc>
                <a:spcPct val="106200"/>
              </a:lnSpc>
              <a:spcBef>
                <a:spcPts val="35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Tail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R/S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124160" y="1288129"/>
            <a:ext cx="4787900" cy="1054735"/>
            <a:chOff x="3124160" y="1288129"/>
            <a:chExt cx="4787900" cy="105473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1960" y="1605634"/>
              <a:ext cx="2070100" cy="73661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4160" y="1288129"/>
              <a:ext cx="2362199" cy="736613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3775175" y="1584143"/>
            <a:ext cx="3808095" cy="5226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Mast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mounted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sight</a:t>
            </a:r>
            <a:endParaRPr sz="1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101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blades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7060" y="2304115"/>
            <a:ext cx="2070099" cy="73661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640328" y="2594009"/>
            <a:ext cx="135445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Dual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73560" y="4869542"/>
            <a:ext cx="1917700" cy="901687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5257734" y="5135894"/>
            <a:ext cx="93599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1435" marR="5080" indent="-393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Fixed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landing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gears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806660" y="4539344"/>
            <a:ext cx="5651500" cy="1143000"/>
            <a:chOff x="2806660" y="4539344"/>
            <a:chExt cx="5651500" cy="1143000"/>
          </a:xfrm>
        </p:grpSpPr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6660" y="4767939"/>
              <a:ext cx="3073399" cy="59687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40460" y="4539344"/>
              <a:ext cx="1917700" cy="1142977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6964576" y="4846787"/>
            <a:ext cx="125095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Short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sloped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wing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weapon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load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mount points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7959" y="4628253"/>
            <a:ext cx="1816100" cy="736562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937695" y="4924469"/>
            <a:ext cx="103124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Stabilizer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wings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67560" y="2227950"/>
            <a:ext cx="1917700" cy="1041373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7827764" y="2572388"/>
            <a:ext cx="138938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4699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Angular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shaped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step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tandem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pilot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canopies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894223" y="4119173"/>
            <a:ext cx="172212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21590" rIns="0" bIns="0" rtlCol="0" vert="horz">
            <a:spAutoFit/>
          </a:bodyPr>
          <a:lstStyle/>
          <a:p>
            <a:pPr marL="398780" marR="172720" indent="-37465">
              <a:lnSpc>
                <a:spcPct val="108100"/>
              </a:lnSpc>
              <a:spcBef>
                <a:spcPts val="17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4000m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HOT</a:t>
            </a:r>
            <a:r>
              <a:rPr dirty="0" sz="11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imes New Roman"/>
                <a:cs typeface="Times New Roman"/>
              </a:rPr>
              <a:t>4000m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760220">
              <a:lnSpc>
                <a:spcPct val="100000"/>
              </a:lnSpc>
              <a:spcBef>
                <a:spcPts val="135"/>
              </a:spcBef>
            </a:pPr>
            <a:r>
              <a:rPr dirty="0" spc="-10">
                <a:solidFill>
                  <a:srgbClr val="00B050"/>
                </a:solidFill>
              </a:rPr>
              <a:t>EC-</a:t>
            </a:r>
            <a:r>
              <a:rPr dirty="0">
                <a:solidFill>
                  <a:srgbClr val="00B050"/>
                </a:solidFill>
              </a:rPr>
              <a:t>665</a:t>
            </a:r>
            <a:r>
              <a:rPr dirty="0" spc="30">
                <a:solidFill>
                  <a:srgbClr val="00B050"/>
                </a:solidFill>
              </a:rPr>
              <a:t> </a:t>
            </a:r>
            <a:r>
              <a:rPr dirty="0" spc="-10">
                <a:solidFill>
                  <a:srgbClr val="00B050"/>
                </a:solidFill>
              </a:rPr>
              <a:t>TIGER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901659" y="1318625"/>
            <a:ext cx="8928735" cy="5591175"/>
            <a:chOff x="901659" y="1318625"/>
            <a:chExt cx="8928735" cy="55911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1659" y="1318625"/>
              <a:ext cx="8617411" cy="559062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7460" y="2842629"/>
              <a:ext cx="1892338" cy="901687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402793" y="3116158"/>
            <a:ext cx="11715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68630" marR="5080" indent="-456565">
              <a:lnSpc>
                <a:spcPct val="106200"/>
              </a:lnSpc>
              <a:spcBef>
                <a:spcPts val="35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Tail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R/S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650960" y="2067933"/>
            <a:ext cx="4318000" cy="1829435"/>
            <a:chOff x="1650960" y="2067933"/>
            <a:chExt cx="4318000" cy="182943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8860" y="2067933"/>
              <a:ext cx="2070100" cy="73661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0960" y="3160135"/>
              <a:ext cx="1917699" cy="736613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2081723" y="3448507"/>
            <a:ext cx="122872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Target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sight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95560" y="2461603"/>
            <a:ext cx="1587499" cy="73661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3479581" y="2360959"/>
            <a:ext cx="2161540" cy="6007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94488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blades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Air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inlets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0560" y="3236299"/>
            <a:ext cx="2070100" cy="736613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6524428" y="3526189"/>
            <a:ext cx="135445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Dual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70260" y="5954107"/>
            <a:ext cx="1917700" cy="901738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4247868" y="6223439"/>
            <a:ext cx="93599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1435" marR="5080" indent="-393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Fixed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landing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gears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48260" y="5471528"/>
            <a:ext cx="1917700" cy="1142977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5877028" y="5778968"/>
            <a:ext cx="125095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065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Short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sloped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wing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weapon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load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mount points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89860" y="5484222"/>
            <a:ext cx="1739938" cy="736613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8628215" y="5778968"/>
            <a:ext cx="103124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Stabilizer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wings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7959" y="3541109"/>
            <a:ext cx="1892300" cy="1054118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836383" y="3892978"/>
            <a:ext cx="138938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4699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Angular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shaped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step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tandem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pilot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canopies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9660" y="5560437"/>
            <a:ext cx="1917700" cy="914381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1789960" y="5835029"/>
            <a:ext cx="134620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68300" marR="5080" indent="-3562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Chin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mounted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30mm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chain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320852" y="1477985"/>
            <a:ext cx="172212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398780" marR="172720" indent="-37465">
              <a:lnSpc>
                <a:spcPct val="108100"/>
              </a:lnSpc>
              <a:spcBef>
                <a:spcPts val="27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4000m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HOT</a:t>
            </a:r>
            <a:r>
              <a:rPr dirty="0" sz="11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imes New Roman"/>
                <a:cs typeface="Times New Roman"/>
              </a:rPr>
              <a:t>4000m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607185">
              <a:lnSpc>
                <a:spcPct val="100000"/>
              </a:lnSpc>
              <a:spcBef>
                <a:spcPts val="135"/>
              </a:spcBef>
            </a:pPr>
            <a:r>
              <a:rPr dirty="0" spc="-10"/>
              <a:t>AH-</a:t>
            </a:r>
            <a:r>
              <a:rPr dirty="0"/>
              <a:t>64</a:t>
            </a:r>
            <a:r>
              <a:rPr dirty="0" spc="30"/>
              <a:t> </a:t>
            </a:r>
            <a:r>
              <a:rPr dirty="0" spc="-10"/>
              <a:t>APACHE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36559" y="1438032"/>
            <a:ext cx="8775700" cy="5143500"/>
            <a:chOff x="736559" y="1438032"/>
            <a:chExt cx="877570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559" y="1438032"/>
              <a:ext cx="8775700" cy="514349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59" y="4168533"/>
              <a:ext cx="1752600" cy="96515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382584" y="4574893"/>
            <a:ext cx="122872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Target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sight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292560" y="1526890"/>
            <a:ext cx="1828800" cy="5245100"/>
            <a:chOff x="4292560" y="1526890"/>
            <a:chExt cx="1828800" cy="52451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2560" y="1526890"/>
              <a:ext cx="1752600" cy="96520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8760" y="5794090"/>
              <a:ext cx="1752600" cy="977903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869324" y="6106912"/>
            <a:ext cx="93599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1435" marR="5080" indent="-393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Fixed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landing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gears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659" y="3304928"/>
            <a:ext cx="1752600" cy="97790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573224" y="3621087"/>
            <a:ext cx="84772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94945" marR="5080" indent="-1828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Tandem</a:t>
            </a:r>
            <a:r>
              <a:rPr dirty="0" sz="1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pilot cockpit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425660" y="1450726"/>
            <a:ext cx="5486400" cy="1587500"/>
            <a:chOff x="2425660" y="1450726"/>
            <a:chExt cx="5486400" cy="1587500"/>
          </a:xfrm>
        </p:grpSpPr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6760" y="1450726"/>
              <a:ext cx="1765300" cy="73656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5660" y="2301587"/>
              <a:ext cx="1765299" cy="736613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3091171" y="2594002"/>
            <a:ext cx="60833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Air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inlets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70560" y="5019394"/>
            <a:ext cx="1765300" cy="1435093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6420802" y="5291251"/>
            <a:ext cx="1250950" cy="988694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fuselage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straight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wing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weapon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load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mount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points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560" y="2072991"/>
            <a:ext cx="1828800" cy="736613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4636278" y="1739500"/>
            <a:ext cx="4281805" cy="8337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980564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blades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Tail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85060" y="4790799"/>
            <a:ext cx="1828800" cy="965209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8354204" y="5122940"/>
            <a:ext cx="88011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4604" marR="5080" indent="-2540">
              <a:lnSpc>
                <a:spcPct val="106200"/>
              </a:lnSpc>
              <a:spcBef>
                <a:spcPts val="35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Synchronized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elevator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wing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49460" y="5476585"/>
            <a:ext cx="1752599" cy="825522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2782644" y="5817805"/>
            <a:ext cx="106997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chain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320852" y="1244940"/>
            <a:ext cx="172212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48260" rIns="0" bIns="0" rtlCol="0" vert="horz">
            <a:spAutoFit/>
          </a:bodyPr>
          <a:lstStyle/>
          <a:p>
            <a:pPr marL="361950">
              <a:lnSpc>
                <a:spcPct val="100000"/>
              </a:lnSpc>
              <a:spcBef>
                <a:spcPts val="38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4000m</a:t>
            </a:r>
            <a:endParaRPr sz="11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Hellfire</a:t>
            </a:r>
            <a:r>
              <a:rPr dirty="0" sz="11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8000m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123565">
              <a:lnSpc>
                <a:spcPct val="100000"/>
              </a:lnSpc>
              <a:spcBef>
                <a:spcPts val="135"/>
              </a:spcBef>
            </a:pPr>
            <a:r>
              <a:rPr dirty="0" spc="-215">
                <a:solidFill>
                  <a:srgbClr val="FF0000"/>
                </a:solidFill>
              </a:rPr>
              <a:t>T-</a:t>
            </a:r>
            <a:r>
              <a:rPr dirty="0" spc="-25">
                <a:solidFill>
                  <a:srgbClr val="FF0000"/>
                </a:solidFill>
              </a:rPr>
              <a:t>90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362462" y="1264360"/>
            <a:ext cx="7600315" cy="5554345"/>
            <a:chOff x="1362462" y="1264360"/>
            <a:chExt cx="7600315" cy="55543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2462" y="1264360"/>
              <a:ext cx="7599889" cy="555426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4260" y="1681512"/>
              <a:ext cx="2070100" cy="7366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905517" y="1972384"/>
            <a:ext cx="136969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Gunner’s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night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32662" y="2303812"/>
            <a:ext cx="1981200" cy="73660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079433" y="2611098"/>
            <a:ext cx="127444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Gunner’s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day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optics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97060" y="1059212"/>
            <a:ext cx="2755899" cy="96519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530329" y="1368185"/>
            <a:ext cx="2273935" cy="4064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commander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R/S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12.7mm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imes New Roman"/>
                <a:cs typeface="Times New Roman"/>
              </a:rPr>
              <a:t>MG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9660" y="5720112"/>
            <a:ext cx="2222500" cy="1041398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767163" y="6067947"/>
            <a:ext cx="170243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13030" marR="5080" indent="-100965">
              <a:lnSpc>
                <a:spcPct val="106200"/>
              </a:lnSpc>
              <a:spcBef>
                <a:spcPts val="35"/>
              </a:spcBef>
            </a:pP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V-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shaped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cut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add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armor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around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periscope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9660" y="2214912"/>
            <a:ext cx="2070100" cy="1130302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755215" y="2611098"/>
            <a:ext cx="157099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065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SHTORA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 optical</a:t>
            </a:r>
            <a:r>
              <a:rPr dirty="0" sz="12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jammer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counter-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measure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vs.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ATGMs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971760" y="2532413"/>
            <a:ext cx="6337300" cy="4076700"/>
            <a:chOff x="2971760" y="2532413"/>
            <a:chExt cx="6337300" cy="4076700"/>
          </a:xfrm>
        </p:grpSpPr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1760" y="2532413"/>
              <a:ext cx="4013200" cy="9017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94360" y="5567714"/>
              <a:ext cx="3314700" cy="1041398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6438440" y="5912584"/>
            <a:ext cx="261429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54659" marR="5080" indent="-44259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22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round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carousel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auto-loader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underneath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crew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compartment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2660" y="5250212"/>
            <a:ext cx="1981200" cy="736600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4403269" y="5545756"/>
            <a:ext cx="1014094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Bulldozer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blade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21160" y="1440213"/>
            <a:ext cx="2070100" cy="977899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4889010" y="1855860"/>
            <a:ext cx="151828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Laser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warning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receivers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2108160" y="1910113"/>
            <a:ext cx="3556000" cy="2451100"/>
            <a:chOff x="2108160" y="1910113"/>
            <a:chExt cx="3556000" cy="2451100"/>
          </a:xfrm>
        </p:grpSpPr>
        <p:pic>
          <p:nvPicPr>
            <p:cNvPr id="24" name="object 2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5960" y="1910113"/>
              <a:ext cx="838200" cy="114299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08160" y="3624610"/>
              <a:ext cx="1917699" cy="736600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2709210" y="3914433"/>
            <a:ext cx="906144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7.62mm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Coax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91360" y="4399314"/>
            <a:ext cx="2438438" cy="1041398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7841925" y="4747353"/>
            <a:ext cx="1814195" cy="4064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125mm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3000m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200" spc="-85">
                <a:solidFill>
                  <a:srgbClr val="FFFFFF"/>
                </a:solidFill>
                <a:latin typeface="Times New Roman"/>
                <a:cs typeface="Times New Roman"/>
              </a:rPr>
              <a:t>AT-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11b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Sniper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5000m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607185">
              <a:lnSpc>
                <a:spcPct val="100000"/>
              </a:lnSpc>
              <a:spcBef>
                <a:spcPts val="135"/>
              </a:spcBef>
            </a:pPr>
            <a:r>
              <a:rPr dirty="0" spc="-10"/>
              <a:t>AH-</a:t>
            </a:r>
            <a:r>
              <a:rPr dirty="0"/>
              <a:t>64</a:t>
            </a:r>
            <a:r>
              <a:rPr dirty="0" spc="30"/>
              <a:t> </a:t>
            </a:r>
            <a:r>
              <a:rPr dirty="0" spc="-10"/>
              <a:t>APACHE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54059" y="1239882"/>
            <a:ext cx="8648700" cy="5499735"/>
            <a:chOff x="1054059" y="1239882"/>
            <a:chExt cx="8648700" cy="54997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4059" y="1239882"/>
              <a:ext cx="8267701" cy="549913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7460" y="3614796"/>
              <a:ext cx="1765300" cy="977903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296284" y="4031115"/>
            <a:ext cx="122872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Target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sight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1260" y="2141570"/>
            <a:ext cx="1765300" cy="97790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403232" y="2555157"/>
            <a:ext cx="124714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blades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9660" y="5557908"/>
            <a:ext cx="1765300" cy="97790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5723826" y="5873862"/>
            <a:ext cx="93599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1435" marR="5080" indent="-393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Fixed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landing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gears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08860" y="2840100"/>
            <a:ext cx="1752600" cy="97790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8253878" y="3154992"/>
            <a:ext cx="84772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94945" marR="5080" indent="-1828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Tandem</a:t>
            </a:r>
            <a:r>
              <a:rPr dirty="0" sz="1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pilot cockpit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1059" y="2382910"/>
            <a:ext cx="1765300" cy="736562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632548" y="2671680"/>
            <a:ext cx="1039494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15160" y="5164188"/>
            <a:ext cx="1765300" cy="825522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7754293" y="5524293"/>
            <a:ext cx="106997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chain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320852" y="1244940"/>
            <a:ext cx="172212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48260" rIns="0" bIns="0" rtlCol="0" vert="horz">
            <a:spAutoFit/>
          </a:bodyPr>
          <a:lstStyle/>
          <a:p>
            <a:pPr marL="361950">
              <a:lnSpc>
                <a:spcPct val="100000"/>
              </a:lnSpc>
              <a:spcBef>
                <a:spcPts val="38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4000m</a:t>
            </a:r>
            <a:endParaRPr sz="11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Hellfire</a:t>
            </a:r>
            <a:r>
              <a:rPr dirty="0" sz="11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8000m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902460">
              <a:lnSpc>
                <a:spcPct val="100000"/>
              </a:lnSpc>
              <a:spcBef>
                <a:spcPts val="135"/>
              </a:spcBef>
            </a:pPr>
            <a:r>
              <a:rPr dirty="0" spc="-10"/>
              <a:t>AH-</a:t>
            </a:r>
            <a:r>
              <a:rPr dirty="0"/>
              <a:t>1</a:t>
            </a:r>
            <a:r>
              <a:rPr dirty="0" spc="30"/>
              <a:t> </a:t>
            </a:r>
            <a:r>
              <a:rPr dirty="0" spc="-10"/>
              <a:t>COBRA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977859" y="1194163"/>
            <a:ext cx="8382000" cy="5639435"/>
            <a:chOff x="977859" y="1194163"/>
            <a:chExt cx="8382000" cy="56394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859" y="1232296"/>
              <a:ext cx="8382000" cy="560068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760" y="1194163"/>
              <a:ext cx="1981199" cy="1143027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04175" y="1506446"/>
            <a:ext cx="130302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rotor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blades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depending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variant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89860" y="2375273"/>
            <a:ext cx="1739938" cy="73661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670318" y="2671676"/>
            <a:ext cx="86931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Tail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69060" y="4712055"/>
            <a:ext cx="1828800" cy="96520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344338" y="5019356"/>
            <a:ext cx="88011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4604" marR="5080" indent="-2540">
              <a:lnSpc>
                <a:spcPct val="106200"/>
              </a:lnSpc>
              <a:spcBef>
                <a:spcPts val="35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Synchronized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elevator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wing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51260" y="4940700"/>
            <a:ext cx="1765300" cy="97790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4564967" y="5252402"/>
            <a:ext cx="92329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01625" marR="5080" indent="-28956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Fixed</a:t>
            </a:r>
            <a:r>
              <a:rPr dirty="0" sz="1200" spc="3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landing skids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1159" y="4470765"/>
            <a:ext cx="1917700" cy="977903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090822" y="4786310"/>
            <a:ext cx="134620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03530" marR="5080" indent="-29146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Chin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mounted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20mm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Gatling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6259" y="2756299"/>
            <a:ext cx="1752600" cy="825472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331644" y="3098927"/>
            <a:ext cx="101981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Tandem</a:t>
            </a:r>
            <a:r>
              <a:rPr dirty="0" sz="1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cockpit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7060" y="4864486"/>
            <a:ext cx="2209799" cy="965209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2642414" y="5174720"/>
            <a:ext cx="150558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9530" marR="5080" indent="-3746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Slim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fuselage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making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faster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harder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hit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7060" y="2070462"/>
            <a:ext cx="1752599" cy="736613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2858125" y="2360948"/>
            <a:ext cx="60833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Air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inlets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88060" y="3149968"/>
            <a:ext cx="1752600" cy="736613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6837243" y="3448496"/>
            <a:ext cx="1039494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942308" y="1283780"/>
            <a:ext cx="172212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48260" rIns="0" bIns="0" rtlCol="0" vert="horz">
            <a:spAutoFit/>
          </a:bodyPr>
          <a:lstStyle/>
          <a:p>
            <a:pPr marL="361950">
              <a:lnSpc>
                <a:spcPct val="100000"/>
              </a:lnSpc>
              <a:spcBef>
                <a:spcPts val="38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20mm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2000m</a:t>
            </a:r>
            <a:endParaRPr sz="11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Hellfire</a:t>
            </a:r>
            <a:r>
              <a:rPr dirty="0" sz="11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8000m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902460">
              <a:lnSpc>
                <a:spcPct val="100000"/>
              </a:lnSpc>
              <a:spcBef>
                <a:spcPts val="135"/>
              </a:spcBef>
            </a:pPr>
            <a:r>
              <a:rPr dirty="0" spc="-10"/>
              <a:t>AH-</a:t>
            </a:r>
            <a:r>
              <a:rPr dirty="0"/>
              <a:t>1</a:t>
            </a:r>
            <a:r>
              <a:rPr dirty="0" spc="30"/>
              <a:t> </a:t>
            </a:r>
            <a:r>
              <a:rPr dirty="0" spc="-10"/>
              <a:t>COBRA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977859" y="1237353"/>
            <a:ext cx="8305800" cy="5537835"/>
            <a:chOff x="977859" y="1237353"/>
            <a:chExt cx="8305800" cy="55378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859" y="1237353"/>
              <a:ext cx="8305801" cy="553721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0260" y="2050182"/>
              <a:ext cx="1981200" cy="114297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3460" y="5326784"/>
              <a:ext cx="1765300" cy="977903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5652515" y="5640808"/>
            <a:ext cx="92329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01625" marR="5080" indent="-28956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Fixed</a:t>
            </a:r>
            <a:r>
              <a:rPr dirty="0" sz="1200" spc="3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landing skids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10360" y="5174354"/>
            <a:ext cx="1917700" cy="96520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7383064" y="5485445"/>
            <a:ext cx="134620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03530" marR="5080" indent="-29146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Chin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mounted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20mm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Gatling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62762" y="3688483"/>
            <a:ext cx="1765300" cy="82547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7623887" y="4031108"/>
            <a:ext cx="101981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Tandem</a:t>
            </a:r>
            <a:r>
              <a:rPr dirty="0" sz="1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cockpit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73260" y="3078861"/>
            <a:ext cx="1752599" cy="736613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2720096" y="2360944"/>
            <a:ext cx="2686050" cy="122174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395730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rotor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blades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depending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variant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165488" y="1283780"/>
            <a:ext cx="1722120" cy="401955"/>
          </a:xfrm>
          <a:prstGeom prst="rect">
            <a:avLst/>
          </a:prstGeom>
          <a:solidFill>
            <a:srgbClr val="0070C0"/>
          </a:solidFill>
          <a:ln w="12947">
            <a:solidFill>
              <a:srgbClr val="FF0000"/>
            </a:solidFill>
          </a:ln>
        </p:spPr>
        <p:txBody>
          <a:bodyPr wrap="square" lIns="0" tIns="48260" rIns="0" bIns="0" rtlCol="0" vert="horz">
            <a:spAutoFit/>
          </a:bodyPr>
          <a:lstStyle/>
          <a:p>
            <a:pPr marL="361950">
              <a:lnSpc>
                <a:spcPct val="100000"/>
              </a:lnSpc>
              <a:spcBef>
                <a:spcPts val="380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20mm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2000m</a:t>
            </a:r>
            <a:endParaRPr sz="11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Hellfire</a:t>
            </a:r>
            <a:r>
              <a:rPr dirty="0" sz="11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1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8000m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123565">
              <a:lnSpc>
                <a:spcPct val="100000"/>
              </a:lnSpc>
              <a:spcBef>
                <a:spcPts val="135"/>
              </a:spcBef>
            </a:pPr>
            <a:r>
              <a:rPr dirty="0" spc="-215">
                <a:solidFill>
                  <a:srgbClr val="FF0000"/>
                </a:solidFill>
              </a:rPr>
              <a:t>T-</a:t>
            </a:r>
            <a:r>
              <a:rPr dirty="0" spc="-25">
                <a:solidFill>
                  <a:srgbClr val="FF0000"/>
                </a:solidFill>
              </a:rPr>
              <a:t>90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284780" y="1083102"/>
            <a:ext cx="7794625" cy="5515610"/>
            <a:chOff x="1284780" y="1083102"/>
            <a:chExt cx="7794625" cy="551561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4780" y="1083102"/>
              <a:ext cx="7794094" cy="551542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6760" y="5560096"/>
              <a:ext cx="1981200" cy="977903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574156" y="5873751"/>
            <a:ext cx="133286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50215" marR="5080" indent="-43815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evenly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spaced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road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89860" y="5102899"/>
            <a:ext cx="1739938" cy="96519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557132" y="5407659"/>
            <a:ext cx="125095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381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56460" y="3147098"/>
            <a:ext cx="1587500" cy="113030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955022" y="3543291"/>
            <a:ext cx="979169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65735" marR="5080" indent="-15367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Engine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exhaust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L/S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46460" y="5471199"/>
            <a:ext cx="2070100" cy="1142996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4204778" y="5778811"/>
            <a:ext cx="133286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065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segmented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add-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armor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plates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front skirts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4860" y="1902499"/>
            <a:ext cx="2070100" cy="1130298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5329991" y="2205438"/>
            <a:ext cx="1412875" cy="6007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KONTAKT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ERA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1200">
              <a:latin typeface="Times New Roman"/>
              <a:cs typeface="Times New Roman"/>
            </a:endParaRPr>
          </a:p>
          <a:p>
            <a:pPr algn="ctr" marL="33020" marR="25400">
              <a:lnSpc>
                <a:spcPct val="1062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turret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shape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wedge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4859" y="2372396"/>
            <a:ext cx="2209800" cy="1295401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447180" y="2710371"/>
            <a:ext cx="1721485" cy="7169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125mm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fire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laser</a:t>
            </a:r>
            <a:endParaRPr sz="1200">
              <a:latin typeface="Times New Roman"/>
              <a:cs typeface="Times New Roman"/>
            </a:endParaRPr>
          </a:p>
          <a:p>
            <a:pPr algn="ctr" marL="139700" marR="132080">
              <a:lnSpc>
                <a:spcPct val="110900"/>
              </a:lnSpc>
              <a:spcBef>
                <a:spcPts val="78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guided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missile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can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shoot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down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helicopters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71760" y="1826299"/>
            <a:ext cx="2070099" cy="1130298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3308855" y="2127756"/>
            <a:ext cx="157099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065" marR="5080" indent="-63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SHTORA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 optical</a:t>
            </a:r>
            <a:r>
              <a:rPr dirty="0" sz="12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jammer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counter-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measure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vs.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ATGMs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4959" y="4239299"/>
            <a:ext cx="2222500" cy="1054099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990343" y="4591998"/>
            <a:ext cx="170243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13030" marR="5080" indent="-100965">
              <a:lnSpc>
                <a:spcPct val="106200"/>
              </a:lnSpc>
              <a:spcBef>
                <a:spcPts val="35"/>
              </a:spcBef>
            </a:pP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V-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shaped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cut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add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armor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around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periscope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2860" y="2283496"/>
            <a:ext cx="1765300" cy="1143002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7180402" y="2624054"/>
            <a:ext cx="97472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85725" marR="5080" indent="-73660">
              <a:lnSpc>
                <a:spcPct val="106200"/>
              </a:lnSpc>
              <a:spcBef>
                <a:spcPts val="35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Meteorological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collector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6731" y="461901"/>
            <a:ext cx="1765935" cy="7092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0000"/>
                </a:solidFill>
              </a:rPr>
              <a:t>BMP-</a:t>
            </a:r>
            <a:r>
              <a:rPr dirty="0" spc="-5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18688" y="828081"/>
            <a:ext cx="8630285" cy="5226685"/>
            <a:chOff x="818688" y="828081"/>
            <a:chExt cx="8630285" cy="52266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688" y="1316148"/>
              <a:ext cx="8630073" cy="473860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9560" y="828081"/>
              <a:ext cx="2070100" cy="96520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121567" y="1135145"/>
            <a:ext cx="138366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40029" marR="5080" indent="-22796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Tube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launch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anti-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tank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guided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missile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959" y="2771180"/>
            <a:ext cx="1562100" cy="104140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68046" y="3064248"/>
            <a:ext cx="118237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Speed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boat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shaped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52874" y="3413817"/>
            <a:ext cx="121221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trim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vane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4859" y="5641381"/>
            <a:ext cx="1981200" cy="96520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548417" y="5951430"/>
            <a:ext cx="12858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61290" marR="5080" indent="-14922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sprocket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drive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supported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560" y="5946186"/>
            <a:ext cx="2082800" cy="977896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7847185" y="6262158"/>
            <a:ext cx="150558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09575" marR="5080" indent="-39751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Gap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#4,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5,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6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wheel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38960" y="2364785"/>
            <a:ext cx="1600201" cy="1142996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7702593" y="2671527"/>
            <a:ext cx="901700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231140">
              <a:lnSpc>
                <a:spcPct val="106200"/>
              </a:lnSpc>
              <a:spcBef>
                <a:spcPts val="35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Troop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periscopes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ports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22660" y="5552484"/>
            <a:ext cx="2070100" cy="1142996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4214488" y="5856489"/>
            <a:ext cx="1468755" cy="60071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Top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 the track is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high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relationship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hull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879560" y="2771181"/>
            <a:ext cx="6870700" cy="3683000"/>
            <a:chOff x="1879560" y="2771181"/>
            <a:chExt cx="6870700" cy="3683000"/>
          </a:xfrm>
        </p:grpSpPr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03960" y="5019085"/>
              <a:ext cx="2146300" cy="14351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85060" y="2999783"/>
              <a:ext cx="673100" cy="129540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79560" y="2771181"/>
              <a:ext cx="1587499" cy="901700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2245431" y="3137619"/>
            <a:ext cx="105664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Bullet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deflectors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52760" y="1056683"/>
            <a:ext cx="2463800" cy="977903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3706862" y="1368191"/>
            <a:ext cx="1940560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693420" marR="5080" indent="-681355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Two man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larger turret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shape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fry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pan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4959" y="1564682"/>
            <a:ext cx="1765300" cy="901700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1073791" y="1834283"/>
            <a:ext cx="1069975" cy="4064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07975" marR="5080" indent="-295910">
              <a:lnSpc>
                <a:spcPct val="106200"/>
              </a:lnSpc>
              <a:spcBef>
                <a:spcPts val="35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Muzzle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break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57260" y="955085"/>
            <a:ext cx="2463799" cy="965196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1674157" y="1264615"/>
            <a:ext cx="1811020" cy="4064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30mm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1500m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200" spc="-85">
                <a:solidFill>
                  <a:srgbClr val="FFFFFF"/>
                </a:solidFill>
                <a:latin typeface="Times New Roman"/>
                <a:cs typeface="Times New Roman"/>
              </a:rPr>
              <a:t>AT-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Spandrel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MER: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4000m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2023-10-25T00:42:03Z</dcterms:created>
  <dcterms:modified xsi:type="dcterms:W3CDTF">2023-10-25T00:42:03Z</dcterms:modified>
</cp:coreProperties>
</file>