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303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55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77638-B4D7-49D5-195E-71277485D3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010FBD-2BA0-4203-3F0B-9D6483E5B2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B7798-C61F-6664-B571-597D2B89B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52058-DE0E-35F0-CAE6-AC461D98F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968EC-0A3C-AAB8-B7B8-58187DD74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691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C46F5-7D58-60C6-6C35-92278E4A9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12284-F6DC-0D4A-48F0-AE5B66A20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C7EBB-DC86-BB9B-1DF0-240586893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AB567-E958-512B-86EA-C4E5E4D3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9024C-7C3E-9200-51AA-3C6B54DD1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59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375A6-0595-7848-1A6B-BFD03E38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4464B-261B-1B81-8CEB-E0017A44D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7BF6C-98B5-3469-BFAD-173463775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AFB5E-6914-14C2-6131-6BA4776E0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08F05E-F2B5-10BE-2B64-C875779E2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481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2D89-D170-2162-DB0A-FAA9DC72A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C18B0-6CC9-7305-BE7A-02EF91C736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F42E71-DB73-0E52-D17F-67B5E4D33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C5C63A-0CEF-4A00-AAC4-0480C567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B7E34-7134-56A8-A878-E489F5D79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2D70D-D2A3-F5B5-995C-71AE203E9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FA76F-D89D-B117-A70F-00F2A003B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30A5C-5736-F78C-4F2B-7F188CA44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17F44-BA3C-EF1E-0814-30BFB067BC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D6951A-3BC0-014B-74B2-6712E2C506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DBBD31-A54F-2C95-1B77-C08551B1A3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77BEBC-C2B6-BC03-3D0E-F354DE878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8EF94D-055A-F65A-AB07-5A5F5F52C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A1CA68-D23A-B715-CB53-63AA79260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049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5BFBE-8997-2A4C-3858-B7A2D7385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1C74A0-2D47-212D-473B-B3B618788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DACD78-9CD1-7860-7087-0BF35B223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7C81C-48CB-4A64-DF21-12AA2D3A4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8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FFD27-5D2E-20D1-F582-ACC8D101D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44A52AE-0ED5-A181-84AF-84A131B3F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74D6F-937D-D525-B1CA-7FCE5A7A2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278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B92BB-B6BC-536B-3618-6D30CB275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BE7E35-81B6-E461-3874-5C89CD23E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000A9-375F-E6C1-E56C-9A29949273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43E18D-95BA-84F2-5000-E79E1459C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3EFDE8-7652-012A-B85B-134141759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DB6D0-C253-B0B3-6F46-FA9057E7A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77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1ADAD-AA2C-7C9A-22F0-D83B9AC6E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FCEE9-2970-AE59-AB6E-E09AA0C4A4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BDE00-0DF2-C23F-971D-326871154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330F9C-71A0-FEF6-8832-5442716D5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A3F55F-4356-09E3-4097-407CEACA6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69F006-9AED-F29E-7552-C378E5826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50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59F8E-1E36-6E24-B597-0E77107CB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6AADE-4CED-F343-ECC3-2EC4C55FE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4EEA8B-0989-949D-994E-A59241511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45B96-AE58-9053-5402-509513291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3B6F4-6138-450B-9706-0040F2815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08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7212A6-BB40-95D7-7EE5-AD74242415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264B3F-1495-0118-C6DC-A2501EFC7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117D34-5616-D5B4-F52D-9C37A11E4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46510-DACF-BF3E-10B7-164C62991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860389-0C31-F601-74B5-DE2F6194E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95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7883FD-95EA-93AB-3F79-FA35EF8C3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7D955-3EE5-221B-BEAA-B263FEA06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88991-728F-5292-A181-7311621E7A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3062B-9F7D-4D2D-AE7E-46CA1868CC10}" type="datetimeFigureOut">
              <a:rPr lang="en-US" smtClean="0"/>
              <a:t>10/22/2023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32215-B6B5-92BA-F650-05BBE8D1E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A5DF5-4BB6-1DA8-2833-1848E3AEE8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ADADB-5B18-4EC8-994E-D1CE13E52B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0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logo of a machine object theory&#10;&#10;Description automatically generated">
            <a:extLst>
              <a:ext uri="{FF2B5EF4-FFF2-40B4-BE49-F238E27FC236}">
                <a16:creationId xmlns:a16="http://schemas.microsoft.com/office/drawing/2014/main" id="{32FF3894-4E41-24B5-6843-3A0C72B9D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86" y="0"/>
            <a:ext cx="9687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72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in military uniform with a machine object&#10;&#10;Description automatically generated">
            <a:extLst>
              <a:ext uri="{FF2B5EF4-FFF2-40B4-BE49-F238E27FC236}">
                <a16:creationId xmlns:a16="http://schemas.microsoft.com/office/drawing/2014/main" id="{1EE972C0-1BB7-28A9-D625-3109A4308B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68" y="0"/>
            <a:ext cx="9421863" cy="6858000"/>
          </a:xfrm>
        </p:spPr>
      </p:pic>
    </p:spTree>
    <p:extLst>
      <p:ext uri="{BB962C8B-B14F-4D97-AF65-F5344CB8AC3E}">
        <p14:creationId xmlns:p14="http://schemas.microsoft.com/office/powerpoint/2010/main" val="3528397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 shot of a black and yellow text&#10;&#10;Description automatically generated">
            <a:extLst>
              <a:ext uri="{FF2B5EF4-FFF2-40B4-BE49-F238E27FC236}">
                <a16:creationId xmlns:a16="http://schemas.microsoft.com/office/drawing/2014/main" id="{FFBD06E2-B5D1-2DB1-9AFD-A063FD17E2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306" y="0"/>
            <a:ext cx="9401268" cy="6858000"/>
          </a:xfrm>
        </p:spPr>
      </p:pic>
    </p:spTree>
    <p:extLst>
      <p:ext uri="{BB962C8B-B14F-4D97-AF65-F5344CB8AC3E}">
        <p14:creationId xmlns:p14="http://schemas.microsoft.com/office/powerpoint/2010/main" val="257372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safety risk assessment&#10;&#10;Description automatically generated">
            <a:extLst>
              <a:ext uri="{FF2B5EF4-FFF2-40B4-BE49-F238E27FC236}">
                <a16:creationId xmlns:a16="http://schemas.microsoft.com/office/drawing/2014/main" id="{AF7CF24E-112E-C818-5C10-B7B1434EBF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5" y="0"/>
            <a:ext cx="9461490" cy="6858000"/>
          </a:xfrm>
        </p:spPr>
      </p:pic>
    </p:spTree>
    <p:extLst>
      <p:ext uri="{BB962C8B-B14F-4D97-AF65-F5344CB8AC3E}">
        <p14:creationId xmlns:p14="http://schemas.microsoft.com/office/powerpoint/2010/main" val="3398745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&#10;&#10;Description automatically generated">
            <a:extLst>
              <a:ext uri="{FF2B5EF4-FFF2-40B4-BE49-F238E27FC236}">
                <a16:creationId xmlns:a16="http://schemas.microsoft.com/office/drawing/2014/main" id="{0879646A-D269-298D-E33F-62450CCF68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353" y="0"/>
            <a:ext cx="9456683" cy="6858000"/>
          </a:xfrm>
        </p:spPr>
      </p:pic>
    </p:spTree>
    <p:extLst>
      <p:ext uri="{BB962C8B-B14F-4D97-AF65-F5344CB8AC3E}">
        <p14:creationId xmlns:p14="http://schemas.microsoft.com/office/powerpoint/2010/main" val="203721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text on a screen&#10;&#10;Description automatically generated">
            <a:extLst>
              <a:ext uri="{FF2B5EF4-FFF2-40B4-BE49-F238E27FC236}">
                <a16:creationId xmlns:a16="http://schemas.microsoft.com/office/drawing/2014/main" id="{303D5510-DF32-C89A-19EA-1B30A40B25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360" y="0"/>
            <a:ext cx="9401279" cy="6858000"/>
          </a:xfrm>
        </p:spPr>
      </p:pic>
    </p:spTree>
    <p:extLst>
      <p:ext uri="{BB962C8B-B14F-4D97-AF65-F5344CB8AC3E}">
        <p14:creationId xmlns:p14="http://schemas.microsoft.com/office/powerpoint/2010/main" val="3853338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on a black background&#10;&#10;Description automatically generated">
            <a:extLst>
              <a:ext uri="{FF2B5EF4-FFF2-40B4-BE49-F238E27FC236}">
                <a16:creationId xmlns:a16="http://schemas.microsoft.com/office/drawing/2014/main" id="{D72E8DFA-0720-F6E4-734A-4A1CBF578C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870" y="0"/>
            <a:ext cx="9448799" cy="6858000"/>
          </a:xfrm>
        </p:spPr>
      </p:pic>
    </p:spTree>
    <p:extLst>
      <p:ext uri="{BB962C8B-B14F-4D97-AF65-F5344CB8AC3E}">
        <p14:creationId xmlns:p14="http://schemas.microsoft.com/office/powerpoint/2010/main" val="1920304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with an object and blue border&#10;&#10;Description automatically generated">
            <a:extLst>
              <a:ext uri="{FF2B5EF4-FFF2-40B4-BE49-F238E27FC236}">
                <a16:creationId xmlns:a16="http://schemas.microsoft.com/office/drawing/2014/main" id="{18E644F1-ED6B-ACC7-46E5-B4A9A70BAF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844" y="0"/>
            <a:ext cx="9444011" cy="6858000"/>
          </a:xfrm>
        </p:spPr>
      </p:pic>
    </p:spTree>
    <p:extLst>
      <p:ext uri="{BB962C8B-B14F-4D97-AF65-F5344CB8AC3E}">
        <p14:creationId xmlns:p14="http://schemas.microsoft.com/office/powerpoint/2010/main" val="927032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on a blue background&#10;&#10;Description automatically generated">
            <a:extLst>
              <a:ext uri="{FF2B5EF4-FFF2-40B4-BE49-F238E27FC236}">
                <a16:creationId xmlns:a16="http://schemas.microsoft.com/office/drawing/2014/main" id="{8C5CB31E-645D-132D-328A-2D46149FEA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645" y="3629"/>
            <a:ext cx="9439238" cy="6858000"/>
          </a:xfrm>
        </p:spPr>
      </p:pic>
    </p:spTree>
    <p:extLst>
      <p:ext uri="{BB962C8B-B14F-4D97-AF65-F5344CB8AC3E}">
        <p14:creationId xmlns:p14="http://schemas.microsoft.com/office/powerpoint/2010/main" val="2440088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with blue text&#10;&#10;Description automatically generated">
            <a:extLst>
              <a:ext uri="{FF2B5EF4-FFF2-40B4-BE49-F238E27FC236}">
                <a16:creationId xmlns:a16="http://schemas.microsoft.com/office/drawing/2014/main" id="{203E7BC3-34ED-ECC4-CDF1-7BD8E978D8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836" y="0"/>
            <a:ext cx="9466328" cy="6858000"/>
          </a:xfrm>
        </p:spPr>
      </p:pic>
    </p:spTree>
    <p:extLst>
      <p:ext uri="{BB962C8B-B14F-4D97-AF65-F5344CB8AC3E}">
        <p14:creationId xmlns:p14="http://schemas.microsoft.com/office/powerpoint/2010/main" val="3556638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on a blue background&#10;&#10;Description automatically generated">
            <a:extLst>
              <a:ext uri="{FF2B5EF4-FFF2-40B4-BE49-F238E27FC236}">
                <a16:creationId xmlns:a16="http://schemas.microsoft.com/office/drawing/2014/main" id="{CB0C6CD5-BB4C-CE48-EB46-52E80F5FE0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909" y="0"/>
            <a:ext cx="9456687" cy="6858000"/>
          </a:xfrm>
        </p:spPr>
      </p:pic>
    </p:spTree>
    <p:extLst>
      <p:ext uri="{BB962C8B-B14F-4D97-AF65-F5344CB8AC3E}">
        <p14:creationId xmlns:p14="http://schemas.microsoft.com/office/powerpoint/2010/main" val="84062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 shot of a black and yellow text&#10;&#10;Description automatically generated">
            <a:extLst>
              <a:ext uri="{FF2B5EF4-FFF2-40B4-BE49-F238E27FC236}">
                <a16:creationId xmlns:a16="http://schemas.microsoft.com/office/drawing/2014/main" id="{7818E3B6-704C-D8F7-4549-30511C612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950" y="0"/>
            <a:ext cx="9436099" cy="6858000"/>
          </a:xfrm>
        </p:spPr>
      </p:pic>
    </p:spTree>
    <p:extLst>
      <p:ext uri="{BB962C8B-B14F-4D97-AF65-F5344CB8AC3E}">
        <p14:creationId xmlns:p14="http://schemas.microsoft.com/office/powerpoint/2010/main" val="509230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n object with a stand&#10;&#10;Description automatically generated">
            <a:extLst>
              <a:ext uri="{FF2B5EF4-FFF2-40B4-BE49-F238E27FC236}">
                <a16:creationId xmlns:a16="http://schemas.microsoft.com/office/drawing/2014/main" id="{C8442E15-A587-E4F3-C811-9B1369D91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0" y="0"/>
            <a:ext cx="9461499" cy="6858000"/>
          </a:xfrm>
        </p:spPr>
      </p:pic>
    </p:spTree>
    <p:extLst>
      <p:ext uri="{BB962C8B-B14F-4D97-AF65-F5344CB8AC3E}">
        <p14:creationId xmlns:p14="http://schemas.microsoft.com/office/powerpoint/2010/main" val="1494141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 shot of a computer&#10;&#10;Description automatically generated">
            <a:extLst>
              <a:ext uri="{FF2B5EF4-FFF2-40B4-BE49-F238E27FC236}">
                <a16:creationId xmlns:a16="http://schemas.microsoft.com/office/drawing/2014/main" id="{C796AD5D-57ED-41C7-568E-0F1288236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035" y="0"/>
            <a:ext cx="9469363" cy="6858000"/>
          </a:xfrm>
        </p:spPr>
      </p:pic>
    </p:spTree>
    <p:extLst>
      <p:ext uri="{BB962C8B-B14F-4D97-AF65-F5344CB8AC3E}">
        <p14:creationId xmlns:p14="http://schemas.microsoft.com/office/powerpoint/2010/main" val="5174538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chine object with a scope&#10;&#10;Description automatically generated">
            <a:extLst>
              <a:ext uri="{FF2B5EF4-FFF2-40B4-BE49-F238E27FC236}">
                <a16:creationId xmlns:a16="http://schemas.microsoft.com/office/drawing/2014/main" id="{3A52ACDD-47C6-4E96-245F-E0119D6A06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702" y="0"/>
            <a:ext cx="9396596" cy="6858000"/>
          </a:xfrm>
        </p:spPr>
      </p:pic>
    </p:spTree>
    <p:extLst>
      <p:ext uri="{BB962C8B-B14F-4D97-AF65-F5344CB8AC3E}">
        <p14:creationId xmlns:p14="http://schemas.microsoft.com/office/powerpoint/2010/main" val="426654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E888132A-A332-4BAC-92B2-77C469AF58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81" y="0"/>
            <a:ext cx="9439238" cy="6858000"/>
          </a:xfrm>
        </p:spPr>
      </p:pic>
    </p:spTree>
    <p:extLst>
      <p:ext uri="{BB962C8B-B14F-4D97-AF65-F5344CB8AC3E}">
        <p14:creationId xmlns:p14="http://schemas.microsoft.com/office/powerpoint/2010/main" val="1795292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arge object on a stand&#10;&#10;Description automatically generated">
            <a:extLst>
              <a:ext uri="{FF2B5EF4-FFF2-40B4-BE49-F238E27FC236}">
                <a16:creationId xmlns:a16="http://schemas.microsoft.com/office/drawing/2014/main" id="{DF92A789-9892-28E3-D35E-F2E39D34E9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054" y="0"/>
            <a:ext cx="9451891" cy="6858000"/>
          </a:xfrm>
        </p:spPr>
      </p:pic>
    </p:spTree>
    <p:extLst>
      <p:ext uri="{BB962C8B-B14F-4D97-AF65-F5344CB8AC3E}">
        <p14:creationId xmlns:p14="http://schemas.microsoft.com/office/powerpoint/2010/main" val="705544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with an object and a blue background&#10;&#10;Description automatically generated with medium confidence">
            <a:extLst>
              <a:ext uri="{FF2B5EF4-FFF2-40B4-BE49-F238E27FC236}">
                <a16:creationId xmlns:a16="http://schemas.microsoft.com/office/drawing/2014/main" id="{5A985E59-D1B7-CFB6-3847-E0661C15B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360" y="0"/>
            <a:ext cx="9401279" cy="6858000"/>
          </a:xfrm>
        </p:spPr>
      </p:pic>
    </p:spTree>
    <p:extLst>
      <p:ext uri="{BB962C8B-B14F-4D97-AF65-F5344CB8AC3E}">
        <p14:creationId xmlns:p14="http://schemas.microsoft.com/office/powerpoint/2010/main" val="680275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soldiers with guns&#10;&#10;Description automatically generated">
            <a:extLst>
              <a:ext uri="{FF2B5EF4-FFF2-40B4-BE49-F238E27FC236}">
                <a16:creationId xmlns:a16="http://schemas.microsoft.com/office/drawing/2014/main" id="{59B5A13D-9EF0-0926-7D8B-3664EF2255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831" y="0"/>
            <a:ext cx="9451891" cy="6858000"/>
          </a:xfrm>
        </p:spPr>
      </p:pic>
    </p:spTree>
    <p:extLst>
      <p:ext uri="{BB962C8B-B14F-4D97-AF65-F5344CB8AC3E}">
        <p14:creationId xmlns:p14="http://schemas.microsoft.com/office/powerpoint/2010/main" val="4027300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screen with yellow text&#10;&#10;Description automatically generated">
            <a:extLst>
              <a:ext uri="{FF2B5EF4-FFF2-40B4-BE49-F238E27FC236}">
                <a16:creationId xmlns:a16="http://schemas.microsoft.com/office/drawing/2014/main" id="{217E4965-D9A8-2977-7B35-2428B56E0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671" y="0"/>
            <a:ext cx="9418658" cy="6858000"/>
          </a:xfrm>
        </p:spPr>
      </p:pic>
    </p:spTree>
    <p:extLst>
      <p:ext uri="{BB962C8B-B14F-4D97-AF65-F5344CB8AC3E}">
        <p14:creationId xmlns:p14="http://schemas.microsoft.com/office/powerpoint/2010/main" val="2021841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blue background with yellow text&#10;&#10;Description automatically generated">
            <a:extLst>
              <a:ext uri="{FF2B5EF4-FFF2-40B4-BE49-F238E27FC236}">
                <a16:creationId xmlns:a16="http://schemas.microsoft.com/office/drawing/2014/main" id="{4EC153F8-DE62-6F69-836F-CACB58F718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0" y="0"/>
            <a:ext cx="9474199" cy="6858000"/>
          </a:xfrm>
        </p:spPr>
      </p:pic>
    </p:spTree>
    <p:extLst>
      <p:ext uri="{BB962C8B-B14F-4D97-AF65-F5344CB8AC3E}">
        <p14:creationId xmlns:p14="http://schemas.microsoft.com/office/powerpoint/2010/main" val="41911440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36E728EA-E218-34F9-EDC9-EB29D2BDA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474" y="0"/>
            <a:ext cx="9479051" cy="6858000"/>
          </a:xfrm>
        </p:spPr>
      </p:pic>
    </p:spTree>
    <p:extLst>
      <p:ext uri="{BB962C8B-B14F-4D97-AF65-F5344CB8AC3E}">
        <p14:creationId xmlns:p14="http://schemas.microsoft.com/office/powerpoint/2010/main" val="1016080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4BD49F45-DB44-C062-A679-E41AD0C2BF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671" y="0"/>
            <a:ext cx="9418658" cy="6858000"/>
          </a:xfrm>
        </p:spPr>
      </p:pic>
    </p:spTree>
    <p:extLst>
      <p:ext uri="{BB962C8B-B14F-4D97-AF65-F5344CB8AC3E}">
        <p14:creationId xmlns:p14="http://schemas.microsoft.com/office/powerpoint/2010/main" val="3243778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with a black background with a blue border and a black and yellow text&#10;&#10;Description automatically generated">
            <a:extLst>
              <a:ext uri="{FF2B5EF4-FFF2-40B4-BE49-F238E27FC236}">
                <a16:creationId xmlns:a16="http://schemas.microsoft.com/office/drawing/2014/main" id="{F1EAEF36-E9E1-2A58-E3D7-870F5AAA0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387" y="0"/>
            <a:ext cx="9409225" cy="6858000"/>
          </a:xfrm>
        </p:spPr>
      </p:pic>
    </p:spTree>
    <p:extLst>
      <p:ext uri="{BB962C8B-B14F-4D97-AF65-F5344CB8AC3E}">
        <p14:creationId xmlns:p14="http://schemas.microsoft.com/office/powerpoint/2010/main" val="3834660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140CF98E-95AA-AF58-6D90-CBB764ACA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035" y="0"/>
            <a:ext cx="9391930" cy="6858000"/>
          </a:xfrm>
        </p:spPr>
      </p:pic>
    </p:spTree>
    <p:extLst>
      <p:ext uri="{BB962C8B-B14F-4D97-AF65-F5344CB8AC3E}">
        <p14:creationId xmlns:p14="http://schemas.microsoft.com/office/powerpoint/2010/main" val="2479899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and a blue and yellow sign&#10;&#10;Description automatically generated with medium confidence">
            <a:extLst>
              <a:ext uri="{FF2B5EF4-FFF2-40B4-BE49-F238E27FC236}">
                <a16:creationId xmlns:a16="http://schemas.microsoft.com/office/drawing/2014/main" id="{903E26BE-4C55-7F1D-C219-73D6D81B0C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702" y="0"/>
            <a:ext cx="9396596" cy="6858000"/>
          </a:xfrm>
        </p:spPr>
      </p:pic>
    </p:spTree>
    <p:extLst>
      <p:ext uri="{BB962C8B-B14F-4D97-AF65-F5344CB8AC3E}">
        <p14:creationId xmlns:p14="http://schemas.microsoft.com/office/powerpoint/2010/main" val="24035278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BCE0159E-8300-4311-58D1-AF20D02B82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56" y="0"/>
            <a:ext cx="9456687" cy="6858000"/>
          </a:xfrm>
        </p:spPr>
      </p:pic>
    </p:spTree>
    <p:extLst>
      <p:ext uri="{BB962C8B-B14F-4D97-AF65-F5344CB8AC3E}">
        <p14:creationId xmlns:p14="http://schemas.microsoft.com/office/powerpoint/2010/main" val="2949691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240BF04E-F0A0-F13A-8A56-9C22604F6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287" y="0"/>
            <a:ext cx="9453606" cy="6858000"/>
          </a:xfrm>
        </p:spPr>
      </p:pic>
    </p:spTree>
    <p:extLst>
      <p:ext uri="{BB962C8B-B14F-4D97-AF65-F5344CB8AC3E}">
        <p14:creationId xmlns:p14="http://schemas.microsoft.com/office/powerpoint/2010/main" val="354895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D11E3819-E10B-E675-5834-C7D9C2244D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41" y="0"/>
            <a:ext cx="9366717" cy="6858000"/>
          </a:xfrm>
        </p:spPr>
      </p:pic>
    </p:spTree>
    <p:extLst>
      <p:ext uri="{BB962C8B-B14F-4D97-AF65-F5344CB8AC3E}">
        <p14:creationId xmlns:p14="http://schemas.microsoft.com/office/powerpoint/2010/main" val="31495737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warning sign with text&#10;&#10;Description automatically generated">
            <a:extLst>
              <a:ext uri="{FF2B5EF4-FFF2-40B4-BE49-F238E27FC236}">
                <a16:creationId xmlns:a16="http://schemas.microsoft.com/office/drawing/2014/main" id="{64F310D5-2026-8C1D-4368-14B9FF2A7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650" y="0"/>
            <a:ext cx="9410699" cy="6858000"/>
          </a:xfrm>
        </p:spPr>
      </p:pic>
    </p:spTree>
    <p:extLst>
      <p:ext uri="{BB962C8B-B14F-4D97-AF65-F5344CB8AC3E}">
        <p14:creationId xmlns:p14="http://schemas.microsoft.com/office/powerpoint/2010/main" val="125774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black background with yellow text&#10;&#10;Description automatically generated">
            <a:extLst>
              <a:ext uri="{FF2B5EF4-FFF2-40B4-BE49-F238E27FC236}">
                <a16:creationId xmlns:a16="http://schemas.microsoft.com/office/drawing/2014/main" id="{F2621492-0F7E-6AEF-017D-27937FBE17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054" y="0"/>
            <a:ext cx="9451891" cy="6858000"/>
          </a:xfrm>
        </p:spPr>
      </p:pic>
    </p:spTree>
    <p:extLst>
      <p:ext uri="{BB962C8B-B14F-4D97-AF65-F5344CB8AC3E}">
        <p14:creationId xmlns:p14="http://schemas.microsoft.com/office/powerpoint/2010/main" val="9516465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blue background with yellow text&#10;&#10;Description automatically generated">
            <a:extLst>
              <a:ext uri="{FF2B5EF4-FFF2-40B4-BE49-F238E27FC236}">
                <a16:creationId xmlns:a16="http://schemas.microsoft.com/office/drawing/2014/main" id="{EF599D6F-9E33-421E-B09E-67150485B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18" y="0"/>
            <a:ext cx="9469363" cy="6858000"/>
          </a:xfrm>
        </p:spPr>
      </p:pic>
    </p:spTree>
    <p:extLst>
      <p:ext uri="{BB962C8B-B14F-4D97-AF65-F5344CB8AC3E}">
        <p14:creationId xmlns:p14="http://schemas.microsoft.com/office/powerpoint/2010/main" val="7680686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background with red circles and an object with text&#10;&#10;Description automatically generated">
            <a:extLst>
              <a:ext uri="{FF2B5EF4-FFF2-40B4-BE49-F238E27FC236}">
                <a16:creationId xmlns:a16="http://schemas.microsoft.com/office/drawing/2014/main" id="{AFD7F2E6-3DAA-967D-D527-9021631E7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671" y="0"/>
            <a:ext cx="9418658" cy="6858000"/>
          </a:xfrm>
        </p:spPr>
      </p:pic>
    </p:spTree>
    <p:extLst>
      <p:ext uri="{BB962C8B-B14F-4D97-AF65-F5344CB8AC3E}">
        <p14:creationId xmlns:p14="http://schemas.microsoft.com/office/powerpoint/2010/main" val="10386123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blue background with yellow text&#10;&#10;Description automatically generated">
            <a:extLst>
              <a:ext uri="{FF2B5EF4-FFF2-40B4-BE49-F238E27FC236}">
                <a16:creationId xmlns:a16="http://schemas.microsoft.com/office/drawing/2014/main" id="{1A1502AD-2254-A987-1603-3D3B6F3796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0" y="0"/>
            <a:ext cx="9474199" cy="6858000"/>
          </a:xfrm>
        </p:spPr>
      </p:pic>
    </p:spTree>
    <p:extLst>
      <p:ext uri="{BB962C8B-B14F-4D97-AF65-F5344CB8AC3E}">
        <p14:creationId xmlns:p14="http://schemas.microsoft.com/office/powerpoint/2010/main" val="231055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laser beam&#10;&#10;Description automatically generated with medium confidence">
            <a:extLst>
              <a:ext uri="{FF2B5EF4-FFF2-40B4-BE49-F238E27FC236}">
                <a16:creationId xmlns:a16="http://schemas.microsoft.com/office/drawing/2014/main" id="{6E168F0E-2578-8A1B-F123-2988FD19E3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81" y="0"/>
            <a:ext cx="9439238" cy="6858000"/>
          </a:xfrm>
        </p:spPr>
      </p:pic>
    </p:spTree>
    <p:extLst>
      <p:ext uri="{BB962C8B-B14F-4D97-AF65-F5344CB8AC3E}">
        <p14:creationId xmlns:p14="http://schemas.microsoft.com/office/powerpoint/2010/main" val="8154071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blue background with yellow text&#10;&#10;Description automatically generated">
            <a:extLst>
              <a:ext uri="{FF2B5EF4-FFF2-40B4-BE49-F238E27FC236}">
                <a16:creationId xmlns:a16="http://schemas.microsoft.com/office/drawing/2014/main" id="{E2DF826B-C3DC-9E03-25BC-B863DD95A2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671" y="0"/>
            <a:ext cx="9418658" cy="6858000"/>
          </a:xfrm>
        </p:spPr>
      </p:pic>
    </p:spTree>
    <p:extLst>
      <p:ext uri="{BB962C8B-B14F-4D97-AF65-F5344CB8AC3E}">
        <p14:creationId xmlns:p14="http://schemas.microsoft.com/office/powerpoint/2010/main" val="1506974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video game screen with text&#10;&#10;Description automatically generated">
            <a:extLst>
              <a:ext uri="{FF2B5EF4-FFF2-40B4-BE49-F238E27FC236}">
                <a16:creationId xmlns:a16="http://schemas.microsoft.com/office/drawing/2014/main" id="{D95383BD-9342-E00A-6D04-A797863AB1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757" y="0"/>
            <a:ext cx="9434485" cy="6858000"/>
          </a:xfrm>
        </p:spPr>
      </p:pic>
    </p:spTree>
    <p:extLst>
      <p:ext uri="{BB962C8B-B14F-4D97-AF65-F5344CB8AC3E}">
        <p14:creationId xmlns:p14="http://schemas.microsoft.com/office/powerpoint/2010/main" val="1869789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background with yellow text&#10;&#10;Description automatically generated">
            <a:extLst>
              <a:ext uri="{FF2B5EF4-FFF2-40B4-BE49-F238E27FC236}">
                <a16:creationId xmlns:a16="http://schemas.microsoft.com/office/drawing/2014/main" id="{65486461-4E48-6EAC-A5DB-340A581CF3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81" y="0"/>
            <a:ext cx="9439238" cy="6858000"/>
          </a:xfrm>
        </p:spPr>
      </p:pic>
    </p:spTree>
    <p:extLst>
      <p:ext uri="{BB962C8B-B14F-4D97-AF65-F5344CB8AC3E}">
        <p14:creationId xmlns:p14="http://schemas.microsoft.com/office/powerpoint/2010/main" val="40895785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sign with yellow text&#10;&#10;Description automatically generated">
            <a:extLst>
              <a:ext uri="{FF2B5EF4-FFF2-40B4-BE49-F238E27FC236}">
                <a16:creationId xmlns:a16="http://schemas.microsoft.com/office/drawing/2014/main" id="{D74803CC-DB02-CD39-8A4F-D71AE7E62C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034" y="0"/>
            <a:ext cx="9413931" cy="6858000"/>
          </a:xfrm>
        </p:spPr>
      </p:pic>
    </p:spTree>
    <p:extLst>
      <p:ext uri="{BB962C8B-B14F-4D97-AF65-F5344CB8AC3E}">
        <p14:creationId xmlns:p14="http://schemas.microsoft.com/office/powerpoint/2010/main" val="34862985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2D734456-6530-053E-4941-207C6FED8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757" y="0"/>
            <a:ext cx="9434485" cy="6858000"/>
          </a:xfrm>
        </p:spPr>
      </p:pic>
    </p:spTree>
    <p:extLst>
      <p:ext uri="{BB962C8B-B14F-4D97-AF65-F5344CB8AC3E}">
        <p14:creationId xmlns:p14="http://schemas.microsoft.com/office/powerpoint/2010/main" val="2427418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fire extinguisher&#10;&#10;Description automatically generated">
            <a:extLst>
              <a:ext uri="{FF2B5EF4-FFF2-40B4-BE49-F238E27FC236}">
                <a16:creationId xmlns:a16="http://schemas.microsoft.com/office/drawing/2014/main" id="{6298AFED-70E2-21F8-2BBB-42A145AB6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72" y="0"/>
            <a:ext cx="9421856" cy="6858000"/>
          </a:xfrm>
        </p:spPr>
      </p:pic>
    </p:spTree>
    <p:extLst>
      <p:ext uri="{BB962C8B-B14F-4D97-AF65-F5344CB8AC3E}">
        <p14:creationId xmlns:p14="http://schemas.microsoft.com/office/powerpoint/2010/main" val="17812873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blue background with yellow text&#10;&#10;Description automatically generated">
            <a:extLst>
              <a:ext uri="{FF2B5EF4-FFF2-40B4-BE49-F238E27FC236}">
                <a16:creationId xmlns:a16="http://schemas.microsoft.com/office/drawing/2014/main" id="{D62E17A5-C85B-C809-47F9-9868DF133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387" y="0"/>
            <a:ext cx="9409225" cy="6858000"/>
          </a:xfrm>
        </p:spPr>
      </p:pic>
    </p:spTree>
    <p:extLst>
      <p:ext uri="{BB962C8B-B14F-4D97-AF65-F5344CB8AC3E}">
        <p14:creationId xmlns:p14="http://schemas.microsoft.com/office/powerpoint/2010/main" val="23254588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31E51B18-EF43-EB69-D471-2C0116FC1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318" y="0"/>
            <a:ext cx="9469363" cy="6858000"/>
          </a:xfrm>
        </p:spPr>
      </p:pic>
    </p:spTree>
    <p:extLst>
      <p:ext uri="{BB962C8B-B14F-4D97-AF65-F5344CB8AC3E}">
        <p14:creationId xmlns:p14="http://schemas.microsoft.com/office/powerpoint/2010/main" val="2000506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firefighter&#10;&#10;Description automatically generated">
            <a:extLst>
              <a:ext uri="{FF2B5EF4-FFF2-40B4-BE49-F238E27FC236}">
                <a16:creationId xmlns:a16="http://schemas.microsoft.com/office/drawing/2014/main" id="{F957CBA7-424E-F4AA-25A5-1E8717A808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641" y="0"/>
            <a:ext cx="9366717" cy="6858000"/>
          </a:xfrm>
        </p:spPr>
      </p:pic>
    </p:spTree>
    <p:extLst>
      <p:ext uri="{BB962C8B-B14F-4D97-AF65-F5344CB8AC3E}">
        <p14:creationId xmlns:p14="http://schemas.microsoft.com/office/powerpoint/2010/main" val="4424406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background with yellow text&#10;&#10;Description automatically generated">
            <a:extLst>
              <a:ext uri="{FF2B5EF4-FFF2-40B4-BE49-F238E27FC236}">
                <a16:creationId xmlns:a16="http://schemas.microsoft.com/office/drawing/2014/main" id="{37C70340-282F-D78B-88B8-CB7519202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381" y="0"/>
            <a:ext cx="9439238" cy="6858000"/>
          </a:xfrm>
        </p:spPr>
      </p:pic>
    </p:spTree>
    <p:extLst>
      <p:ext uri="{BB962C8B-B14F-4D97-AF65-F5344CB8AC3E}">
        <p14:creationId xmlns:p14="http://schemas.microsoft.com/office/powerpoint/2010/main" val="24516484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1D2C4044-B9FE-E397-9AA0-66C9D1CA4D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428" y="0"/>
            <a:ext cx="9417143" cy="6858000"/>
          </a:xfrm>
        </p:spPr>
      </p:pic>
    </p:spTree>
    <p:extLst>
      <p:ext uri="{BB962C8B-B14F-4D97-AF65-F5344CB8AC3E}">
        <p14:creationId xmlns:p14="http://schemas.microsoft.com/office/powerpoint/2010/main" val="22864605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7351B81E-6F3B-E4D7-747B-E994A81ECD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0"/>
            <a:ext cx="9486899" cy="6858000"/>
          </a:xfrm>
        </p:spPr>
      </p:pic>
    </p:spTree>
    <p:extLst>
      <p:ext uri="{BB962C8B-B14F-4D97-AF65-F5344CB8AC3E}">
        <p14:creationId xmlns:p14="http://schemas.microsoft.com/office/powerpoint/2010/main" val="28001308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45DE52E0-E641-0711-E0B3-585B953329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732" y="0"/>
            <a:ext cx="9404536" cy="6858000"/>
          </a:xfrm>
        </p:spPr>
      </p:pic>
    </p:spTree>
    <p:extLst>
      <p:ext uri="{BB962C8B-B14F-4D97-AF65-F5344CB8AC3E}">
        <p14:creationId xmlns:p14="http://schemas.microsoft.com/office/powerpoint/2010/main" val="23004911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on a blue background&#10;&#10;Description automatically generated">
            <a:extLst>
              <a:ext uri="{FF2B5EF4-FFF2-40B4-BE49-F238E27FC236}">
                <a16:creationId xmlns:a16="http://schemas.microsoft.com/office/drawing/2014/main" id="{C7476A2B-CA4E-A775-3530-63FF18412C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673" y="0"/>
            <a:ext cx="9413931" cy="6858000"/>
          </a:xfrm>
        </p:spPr>
      </p:pic>
    </p:spTree>
    <p:extLst>
      <p:ext uri="{BB962C8B-B14F-4D97-AF65-F5344CB8AC3E}">
        <p14:creationId xmlns:p14="http://schemas.microsoft.com/office/powerpoint/2010/main" val="22871211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fire extinguisher&#10;&#10;Description automatically generated">
            <a:extLst>
              <a:ext uri="{FF2B5EF4-FFF2-40B4-BE49-F238E27FC236}">
                <a16:creationId xmlns:a16="http://schemas.microsoft.com/office/drawing/2014/main" id="{D5A900F9-C9AF-54D2-C246-25D81E7894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702" y="0"/>
            <a:ext cx="9396596" cy="6858000"/>
          </a:xfrm>
        </p:spPr>
      </p:pic>
    </p:spTree>
    <p:extLst>
      <p:ext uri="{BB962C8B-B14F-4D97-AF65-F5344CB8AC3E}">
        <p14:creationId xmlns:p14="http://schemas.microsoft.com/office/powerpoint/2010/main" val="37233136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blue background with yellow text&#10;&#10;Description automatically generated">
            <a:extLst>
              <a:ext uri="{FF2B5EF4-FFF2-40B4-BE49-F238E27FC236}">
                <a16:creationId xmlns:a16="http://schemas.microsoft.com/office/drawing/2014/main" id="{F68CB14B-FBE3-1599-81F5-5430E6B353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197" y="0"/>
            <a:ext cx="9453606" cy="6858000"/>
          </a:xfrm>
        </p:spPr>
      </p:pic>
    </p:spTree>
    <p:extLst>
      <p:ext uri="{BB962C8B-B14F-4D97-AF65-F5344CB8AC3E}">
        <p14:creationId xmlns:p14="http://schemas.microsoft.com/office/powerpoint/2010/main" val="1103920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background with yellow text&#10;&#10;Description automatically generated">
            <a:extLst>
              <a:ext uri="{FF2B5EF4-FFF2-40B4-BE49-F238E27FC236}">
                <a16:creationId xmlns:a16="http://schemas.microsoft.com/office/drawing/2014/main" id="{1BBDAF09-6434-3AE3-462F-2C36D8FEBE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656" y="0"/>
            <a:ext cx="9456687" cy="6858000"/>
          </a:xfrm>
        </p:spPr>
      </p:pic>
    </p:spTree>
    <p:extLst>
      <p:ext uri="{BB962C8B-B14F-4D97-AF65-F5344CB8AC3E}">
        <p14:creationId xmlns:p14="http://schemas.microsoft.com/office/powerpoint/2010/main" val="22023451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fire with text&#10;&#10;Description automatically generated with medium confidence">
            <a:extLst>
              <a:ext uri="{FF2B5EF4-FFF2-40B4-BE49-F238E27FC236}">
                <a16:creationId xmlns:a16="http://schemas.microsoft.com/office/drawing/2014/main" id="{D63194DF-1876-C879-5B57-8994198A7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611" y="0"/>
            <a:ext cx="9532106" cy="6858000"/>
          </a:xfrm>
        </p:spPr>
      </p:pic>
    </p:spTree>
    <p:extLst>
      <p:ext uri="{BB962C8B-B14F-4D97-AF65-F5344CB8AC3E}">
        <p14:creationId xmlns:p14="http://schemas.microsoft.com/office/powerpoint/2010/main" val="34739627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with a blue background&#10;&#10;Description automatically generated with medium confidence">
            <a:extLst>
              <a:ext uri="{FF2B5EF4-FFF2-40B4-BE49-F238E27FC236}">
                <a16:creationId xmlns:a16="http://schemas.microsoft.com/office/drawing/2014/main" id="{33262AFD-BEC9-6056-C0FE-072A531F3A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959" y="0"/>
            <a:ext cx="9596081" cy="6858000"/>
          </a:xfrm>
        </p:spPr>
      </p:pic>
    </p:spTree>
    <p:extLst>
      <p:ext uri="{BB962C8B-B14F-4D97-AF65-F5344CB8AC3E}">
        <p14:creationId xmlns:p14="http://schemas.microsoft.com/office/powerpoint/2010/main" val="36600263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in camouflage with an object&#10;&#10;Description automatically generated">
            <a:extLst>
              <a:ext uri="{FF2B5EF4-FFF2-40B4-BE49-F238E27FC236}">
                <a16:creationId xmlns:a16="http://schemas.microsoft.com/office/drawing/2014/main" id="{364541AD-FADC-58BD-6D87-138720C0FF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44" y="0"/>
            <a:ext cx="9519312" cy="6858000"/>
          </a:xfrm>
        </p:spPr>
      </p:pic>
    </p:spTree>
    <p:extLst>
      <p:ext uri="{BB962C8B-B14F-4D97-AF65-F5344CB8AC3E}">
        <p14:creationId xmlns:p14="http://schemas.microsoft.com/office/powerpoint/2010/main" val="426453834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9440CF6A-EB8D-F561-3F88-82D00179F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550" y="0"/>
            <a:ext cx="9486899" cy="6858000"/>
          </a:xfrm>
        </p:spPr>
      </p:pic>
    </p:spTree>
    <p:extLst>
      <p:ext uri="{BB962C8B-B14F-4D97-AF65-F5344CB8AC3E}">
        <p14:creationId xmlns:p14="http://schemas.microsoft.com/office/powerpoint/2010/main" val="380247337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on a black background&#10;&#10;Description automatically generated">
            <a:extLst>
              <a:ext uri="{FF2B5EF4-FFF2-40B4-BE49-F238E27FC236}">
                <a16:creationId xmlns:a16="http://schemas.microsoft.com/office/drawing/2014/main" id="{04C115CD-83A9-402D-9EFE-DAA35E0648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22" y="0"/>
            <a:ext cx="9926755" cy="6858000"/>
          </a:xfrm>
        </p:spPr>
      </p:pic>
    </p:spTree>
    <p:extLst>
      <p:ext uri="{BB962C8B-B14F-4D97-AF65-F5344CB8AC3E}">
        <p14:creationId xmlns:p14="http://schemas.microsoft.com/office/powerpoint/2010/main" val="74917915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yellow text on a blue background&#10;&#10;Description automatically generated">
            <a:extLst>
              <a:ext uri="{FF2B5EF4-FFF2-40B4-BE49-F238E27FC236}">
                <a16:creationId xmlns:a16="http://schemas.microsoft.com/office/drawing/2014/main" id="{A7A1BBE9-8243-2017-B0DE-E46D993BCE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856" y="0"/>
            <a:ext cx="9524288" cy="6858000"/>
          </a:xfrm>
        </p:spPr>
      </p:pic>
    </p:spTree>
    <p:extLst>
      <p:ext uri="{BB962C8B-B14F-4D97-AF65-F5344CB8AC3E}">
        <p14:creationId xmlns:p14="http://schemas.microsoft.com/office/powerpoint/2010/main" val="2597228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0</Words>
  <Application>Microsoft Office PowerPoint</Application>
  <PresentationFormat>Widescreen</PresentationFormat>
  <Paragraphs>0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kalen peugh</dc:creator>
  <cp:lastModifiedBy>kalen peugh</cp:lastModifiedBy>
  <cp:revision>1</cp:revision>
  <dcterms:created xsi:type="dcterms:W3CDTF">2023-10-23T01:01:10Z</dcterms:created>
  <dcterms:modified xsi:type="dcterms:W3CDTF">2023-10-23T02:06:51Z</dcterms:modified>
</cp:coreProperties>
</file>