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4"/>
  </p:notesMasterIdLst>
  <p:handoutMasterIdLst>
    <p:handoutMasterId r:id="rId25"/>
  </p:handoutMasterIdLst>
  <p:sldIdLst>
    <p:sldId id="259" r:id="rId2"/>
    <p:sldId id="274" r:id="rId3"/>
    <p:sldId id="288" r:id="rId4"/>
    <p:sldId id="280" r:id="rId5"/>
    <p:sldId id="289" r:id="rId6"/>
    <p:sldId id="293" r:id="rId7"/>
    <p:sldId id="292" r:id="rId8"/>
    <p:sldId id="264" r:id="rId9"/>
    <p:sldId id="284" r:id="rId10"/>
    <p:sldId id="263" r:id="rId11"/>
    <p:sldId id="295" r:id="rId12"/>
    <p:sldId id="286" r:id="rId13"/>
    <p:sldId id="266" r:id="rId14"/>
    <p:sldId id="297" r:id="rId15"/>
    <p:sldId id="283" r:id="rId16"/>
    <p:sldId id="300" r:id="rId17"/>
    <p:sldId id="298" r:id="rId18"/>
    <p:sldId id="296" r:id="rId19"/>
    <p:sldId id="294" r:id="rId20"/>
    <p:sldId id="299" r:id="rId21"/>
    <p:sldId id="291" r:id="rId22"/>
    <p:sldId id="28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4532C-4777-4B77-93BC-DF9C22420508}">
          <p14:sldIdLst>
            <p14:sldId id="259"/>
            <p14:sldId id="274"/>
            <p14:sldId id="288"/>
            <p14:sldId id="280"/>
            <p14:sldId id="289"/>
            <p14:sldId id="293"/>
            <p14:sldId id="292"/>
            <p14:sldId id="264"/>
            <p14:sldId id="284"/>
            <p14:sldId id="263"/>
            <p14:sldId id="295"/>
          </p14:sldIdLst>
        </p14:section>
        <p14:section name="Factors of Command Climate" id="{44C4A0BB-E9E6-40FD-8EFF-35CFCAE48B1D}">
          <p14:sldIdLst>
            <p14:sldId id="286"/>
            <p14:sldId id="266"/>
            <p14:sldId id="297"/>
            <p14:sldId id="283"/>
            <p14:sldId id="300"/>
          </p14:sldIdLst>
        </p14:section>
        <p14:section name="Back-up Slides" id="{05F5115C-2F2F-4A5D-8CF5-6A471FDA605A}">
          <p14:sldIdLst>
            <p14:sldId id="298"/>
            <p14:sldId id="296"/>
            <p14:sldId id="294"/>
            <p14:sldId id="299"/>
          </p14:sldIdLst>
        </p14:section>
        <p14:section name="Summary Slides" id="{D6500C43-77B0-4C17-BBEA-D6762DF67C53}">
          <p14:sldIdLst>
            <p14:sldId id="291"/>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chareb, Mounir CIV USARMY MCCOE (USA)" initials="BMCUM(" lastIdx="12" clrIdx="0">
    <p:extLst>
      <p:ext uri="{19B8F6BF-5375-455C-9EA6-DF929625EA0E}">
        <p15:presenceInfo xmlns:p15="http://schemas.microsoft.com/office/powerpoint/2012/main" userId="S-1-5-21-3676333592-1006736145-1283606961-140627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34432A"/>
    <a:srgbClr val="000000"/>
    <a:srgbClr val="FFFFFF"/>
    <a:srgbClr val="515151"/>
    <a:srgbClr val="D6B7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A23DE-06CA-4E0B-A7B9-04C19BAFB812}" v="55" dt="2020-02-25T02:51:58.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9523" autoAdjust="0"/>
  </p:normalViewPr>
  <p:slideViewPr>
    <p:cSldViewPr snapToGrid="0">
      <p:cViewPr varScale="1">
        <p:scale>
          <a:sx n="80" d="100"/>
          <a:sy n="80" d="100"/>
        </p:scale>
        <p:origin x="918"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304"/>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71B25-2123-469C-B393-0655DC01FD4D}"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78AF67AF-411E-40C6-8FB3-CB45AB9112D0}">
      <dgm:prSet custT="1"/>
      <dgm:spPr/>
      <dgm:t>
        <a:bodyPr/>
        <a:lstStyle/>
        <a:p>
          <a:pPr rtl="0"/>
          <a:r>
            <a:rPr lang="en-US" sz="1600" b="0" dirty="0" smtClean="0">
              <a:effectLst/>
              <a:latin typeface="Arial Black" panose="020B0A04020102020204" pitchFamily="34" charset="0"/>
            </a:rPr>
            <a:t>Positive command climate</a:t>
          </a:r>
          <a:endParaRPr lang="en-US" sz="1600" b="0" dirty="0">
            <a:effectLst/>
            <a:latin typeface="Arial Black" panose="020B0A04020102020204" pitchFamily="34" charset="0"/>
          </a:endParaRPr>
        </a:p>
      </dgm:t>
    </dgm:pt>
    <dgm:pt modelId="{8B406D05-9A5B-4C04-BE1C-96B842B71A56}" type="parTrans" cxnId="{C8EC44C3-C565-4FB2-8D29-26AEF9AE119E}">
      <dgm:prSet/>
      <dgm:spPr/>
      <dgm:t>
        <a:bodyPr/>
        <a:lstStyle/>
        <a:p>
          <a:endParaRPr lang="en-US"/>
        </a:p>
      </dgm:t>
    </dgm:pt>
    <dgm:pt modelId="{21E10FD0-9EEB-47A4-87DB-A8DDF57EDCA4}" type="sibTrans" cxnId="{C8EC44C3-C565-4FB2-8D29-26AEF9AE119E}">
      <dgm:prSet/>
      <dgm:spPr/>
      <dgm:t>
        <a:bodyPr/>
        <a:lstStyle/>
        <a:p>
          <a:endParaRPr lang="en-US"/>
        </a:p>
      </dgm:t>
    </dgm:pt>
    <dgm:pt modelId="{72328BAC-F74B-471D-BBE1-B4FB905FE5D6}">
      <dgm:prSet custT="1"/>
      <dgm:spPr/>
      <dgm:t>
        <a:bodyPr/>
        <a:lstStyle/>
        <a:p>
          <a:pPr rtl="0"/>
          <a:r>
            <a:rPr lang="en-US" sz="1400" b="1" dirty="0" smtClean="0">
              <a:latin typeface="Arial" panose="020B0604020202020204" pitchFamily="34" charset="0"/>
              <a:cs typeface="Arial" panose="020B0604020202020204" pitchFamily="34" charset="0"/>
            </a:rPr>
            <a:t>Drives unit performance</a:t>
          </a:r>
          <a:endParaRPr lang="en-US" sz="1400" b="1" dirty="0">
            <a:latin typeface="Arial" panose="020B0604020202020204" pitchFamily="34" charset="0"/>
            <a:cs typeface="Arial" panose="020B0604020202020204" pitchFamily="34" charset="0"/>
          </a:endParaRPr>
        </a:p>
      </dgm:t>
    </dgm:pt>
    <dgm:pt modelId="{C00DA2C2-11FA-4C8C-85FA-373917C9D658}" type="parTrans" cxnId="{4C6C8A93-4536-4EC3-BC9C-52B85B1C726D}">
      <dgm:prSet/>
      <dgm:spPr/>
      <dgm:t>
        <a:bodyPr/>
        <a:lstStyle/>
        <a:p>
          <a:endParaRPr lang="en-US"/>
        </a:p>
      </dgm:t>
    </dgm:pt>
    <dgm:pt modelId="{4FC97903-5F93-411D-800E-6D595F2A87BB}" type="sibTrans" cxnId="{4C6C8A93-4536-4EC3-BC9C-52B85B1C726D}">
      <dgm:prSet/>
      <dgm:spPr/>
      <dgm:t>
        <a:bodyPr/>
        <a:lstStyle/>
        <a:p>
          <a:endParaRPr lang="en-US"/>
        </a:p>
      </dgm:t>
    </dgm:pt>
    <dgm:pt modelId="{68D4D5DC-6AE5-41E4-BE93-A35BB1D70844}">
      <dgm:prSet custT="1"/>
      <dgm:spPr/>
      <dgm:t>
        <a:bodyPr/>
        <a:lstStyle/>
        <a:p>
          <a:pPr rtl="0"/>
          <a:r>
            <a:rPr lang="en-US" sz="1400" b="1" dirty="0" smtClean="0">
              <a:latin typeface="Arial" panose="020B0604020202020204" pitchFamily="34" charset="0"/>
              <a:cs typeface="Arial" panose="020B0604020202020204" pitchFamily="34" charset="0"/>
            </a:rPr>
            <a:t>Results in mission accomplishment</a:t>
          </a:r>
          <a:endParaRPr lang="en-US" sz="1400" b="1" dirty="0">
            <a:latin typeface="Arial" panose="020B0604020202020204" pitchFamily="34" charset="0"/>
            <a:cs typeface="Arial" panose="020B0604020202020204" pitchFamily="34" charset="0"/>
          </a:endParaRPr>
        </a:p>
      </dgm:t>
    </dgm:pt>
    <dgm:pt modelId="{1B738445-0AD8-4CB2-B628-A7951D34FE6A}" type="parTrans" cxnId="{92B00E27-E919-4147-866E-C5CE96DF0EAE}">
      <dgm:prSet/>
      <dgm:spPr/>
      <dgm:t>
        <a:bodyPr/>
        <a:lstStyle/>
        <a:p>
          <a:endParaRPr lang="en-US"/>
        </a:p>
      </dgm:t>
    </dgm:pt>
    <dgm:pt modelId="{69184529-3F38-4D59-9637-9F7680D547C3}" type="sibTrans" cxnId="{92B00E27-E919-4147-866E-C5CE96DF0EAE}">
      <dgm:prSet/>
      <dgm:spPr/>
      <dgm:t>
        <a:bodyPr/>
        <a:lstStyle/>
        <a:p>
          <a:endParaRPr lang="en-US"/>
        </a:p>
      </dgm:t>
    </dgm:pt>
    <dgm:pt modelId="{9D94CE1F-A6BD-4C50-8F57-F5B730EBA772}">
      <dgm:prSet custT="1"/>
      <dgm:spPr/>
      <dgm:t>
        <a:bodyPr/>
        <a:lstStyle/>
        <a:p>
          <a:pPr rtl="0"/>
          <a:r>
            <a:rPr lang="en-US" sz="1400" b="1" dirty="0" smtClean="0">
              <a:latin typeface="Arial" panose="020B0604020202020204" pitchFamily="34" charset="0"/>
              <a:cs typeface="Arial" panose="020B0604020202020204" pitchFamily="34" charset="0"/>
            </a:rPr>
            <a:t>Drives unit readiness</a:t>
          </a:r>
          <a:endParaRPr lang="en-US" sz="1400" b="1" dirty="0">
            <a:latin typeface="Arial" panose="020B0604020202020204" pitchFamily="34" charset="0"/>
            <a:cs typeface="Arial" panose="020B0604020202020204" pitchFamily="34" charset="0"/>
          </a:endParaRPr>
        </a:p>
      </dgm:t>
    </dgm:pt>
    <dgm:pt modelId="{2F01AF40-A143-4B8F-BC66-8879FAE90151}" type="sibTrans" cxnId="{25E19E88-57A3-4EAA-B348-4C7E8ECE8E98}">
      <dgm:prSet/>
      <dgm:spPr/>
      <dgm:t>
        <a:bodyPr/>
        <a:lstStyle/>
        <a:p>
          <a:endParaRPr lang="en-US"/>
        </a:p>
      </dgm:t>
    </dgm:pt>
    <dgm:pt modelId="{290E687A-87C5-487B-9335-C5D339C29831}" type="parTrans" cxnId="{25E19E88-57A3-4EAA-B348-4C7E8ECE8E98}">
      <dgm:prSet/>
      <dgm:spPr/>
      <dgm:t>
        <a:bodyPr/>
        <a:lstStyle/>
        <a:p>
          <a:endParaRPr lang="en-US"/>
        </a:p>
      </dgm:t>
    </dgm:pt>
    <dgm:pt modelId="{E402EB38-5904-44F9-836A-8C6F5EE6F767}">
      <dgm:prSet/>
      <dgm:spPr/>
      <dgm:t>
        <a:bodyPr/>
        <a:lstStyle/>
        <a:p>
          <a:pPr rtl="0"/>
          <a:endParaRPr lang="en-US" dirty="0"/>
        </a:p>
      </dgm:t>
    </dgm:pt>
    <dgm:pt modelId="{19BDCBA6-19ED-4B82-8F8B-67BD313BAD89}" type="sibTrans" cxnId="{149513DB-9B66-4953-8293-45EAD67BDDFE}">
      <dgm:prSet/>
      <dgm:spPr/>
      <dgm:t>
        <a:bodyPr/>
        <a:lstStyle/>
        <a:p>
          <a:endParaRPr lang="en-US"/>
        </a:p>
      </dgm:t>
    </dgm:pt>
    <dgm:pt modelId="{CB170544-F909-497F-A100-3602D125CA79}" type="parTrans" cxnId="{149513DB-9B66-4953-8293-45EAD67BDDFE}">
      <dgm:prSet/>
      <dgm:spPr/>
      <dgm:t>
        <a:bodyPr/>
        <a:lstStyle/>
        <a:p>
          <a:endParaRPr lang="en-US"/>
        </a:p>
      </dgm:t>
    </dgm:pt>
    <dgm:pt modelId="{FFF6AB22-F8E4-423E-83F1-95D16C76CB98}" type="pres">
      <dgm:prSet presAssocID="{84E71B25-2123-469C-B393-0655DC01FD4D}" presName="Name0" presStyleCnt="0">
        <dgm:presLayoutVars>
          <dgm:dir/>
          <dgm:animOne val="branch"/>
          <dgm:animLvl val="lvl"/>
        </dgm:presLayoutVars>
      </dgm:prSet>
      <dgm:spPr/>
      <dgm:t>
        <a:bodyPr/>
        <a:lstStyle/>
        <a:p>
          <a:endParaRPr lang="en-US"/>
        </a:p>
      </dgm:t>
    </dgm:pt>
    <dgm:pt modelId="{24DD3D3D-69F6-48CC-AF54-81E41BE22B2D}" type="pres">
      <dgm:prSet presAssocID="{78AF67AF-411E-40C6-8FB3-CB45AB9112D0}" presName="chaos" presStyleCnt="0"/>
      <dgm:spPr/>
    </dgm:pt>
    <dgm:pt modelId="{B4ED2712-76D9-4F07-8CA6-7938E625C349}" type="pres">
      <dgm:prSet presAssocID="{78AF67AF-411E-40C6-8FB3-CB45AB9112D0}" presName="parTx1" presStyleLbl="revTx" presStyleIdx="0" presStyleCnt="4" custScaleX="156108" custScaleY="373654"/>
      <dgm:spPr/>
      <dgm:t>
        <a:bodyPr/>
        <a:lstStyle/>
        <a:p>
          <a:endParaRPr lang="en-US"/>
        </a:p>
      </dgm:t>
    </dgm:pt>
    <dgm:pt modelId="{E6EFBC3D-4E74-42A7-9096-289C089E28B7}" type="pres">
      <dgm:prSet presAssocID="{78AF67AF-411E-40C6-8FB3-CB45AB9112D0}" presName="c1" presStyleLbl="node1" presStyleIdx="0" presStyleCnt="19" custLinFactX="-76198" custLinFactY="100000" custLinFactNeighborX="-100000" custLinFactNeighborY="139268"/>
      <dgm:spPr/>
    </dgm:pt>
    <dgm:pt modelId="{73766778-9C0F-458C-B1DE-CF304AA2C3DF}" type="pres">
      <dgm:prSet presAssocID="{78AF67AF-411E-40C6-8FB3-CB45AB9112D0}" presName="c2" presStyleLbl="node1" presStyleIdx="1" presStyleCnt="19" custLinFactX="-100000" custLinFactNeighborX="-110471" custLinFactNeighborY="35854"/>
      <dgm:spPr/>
    </dgm:pt>
    <dgm:pt modelId="{49EC8BDC-83D9-4AFA-9DF5-575006CEE0BA}" type="pres">
      <dgm:prSet presAssocID="{78AF67AF-411E-40C6-8FB3-CB45AB9112D0}" presName="c3" presStyleLbl="node1" presStyleIdx="2" presStyleCnt="19" custLinFactX="-44094" custLinFactY="-16446" custLinFactNeighborX="-100000" custLinFactNeighborY="-100000"/>
      <dgm:spPr/>
    </dgm:pt>
    <dgm:pt modelId="{755BF4BC-871B-439A-B8DF-709EE8CB9174}" type="pres">
      <dgm:prSet presAssocID="{78AF67AF-411E-40C6-8FB3-CB45AB9112D0}" presName="c4" presStyleLbl="node1" presStyleIdx="3" presStyleCnt="19" custLinFactX="-39615" custLinFactNeighborX="-100000" custLinFactNeighborY="-84766"/>
      <dgm:spPr/>
    </dgm:pt>
    <dgm:pt modelId="{3B156E98-A62B-42C5-A923-181B32491242}" type="pres">
      <dgm:prSet presAssocID="{78AF67AF-411E-40C6-8FB3-CB45AB9112D0}" presName="c5" presStyleLbl="node1" presStyleIdx="4" presStyleCnt="19" custLinFactNeighborX="-99724" custLinFactNeighborY="-84766"/>
      <dgm:spPr/>
      <dgm:t>
        <a:bodyPr/>
        <a:lstStyle/>
        <a:p>
          <a:endParaRPr lang="en-US"/>
        </a:p>
      </dgm:t>
    </dgm:pt>
    <dgm:pt modelId="{DE97164E-2E4A-4218-84EF-295929B735F5}" type="pres">
      <dgm:prSet presAssocID="{78AF67AF-411E-40C6-8FB3-CB45AB9112D0}" presName="c6" presStyleLbl="node1" presStyleIdx="5" presStyleCnt="19" custLinFactX="39615" custLinFactNeighborX="100000" custLinFactNeighborY="-49862"/>
      <dgm:spPr/>
    </dgm:pt>
    <dgm:pt modelId="{B12415AA-997E-4473-A843-EECFAEE8357C}" type="pres">
      <dgm:prSet presAssocID="{78AF67AF-411E-40C6-8FB3-CB45AB9112D0}" presName="c7" presStyleLbl="node1" presStyleIdx="6" presStyleCnt="19" custLinFactX="17343" custLinFactNeighborX="100000" custLinFactNeighborY="-87138"/>
      <dgm:spPr/>
    </dgm:pt>
    <dgm:pt modelId="{93753845-4269-4639-9A9C-99BA6309C9AA}" type="pres">
      <dgm:prSet presAssocID="{78AF67AF-411E-40C6-8FB3-CB45AB9112D0}" presName="c8" presStyleLbl="node1" presStyleIdx="7" presStyleCnt="19"/>
      <dgm:spPr/>
    </dgm:pt>
    <dgm:pt modelId="{354EE0B8-4603-46B1-9FCB-66AE138F7A7E}" type="pres">
      <dgm:prSet presAssocID="{78AF67AF-411E-40C6-8FB3-CB45AB9112D0}" presName="c9" presStyleLbl="node1" presStyleIdx="8" presStyleCnt="19" custLinFactNeighborX="94738" custLinFactNeighborY="-9972"/>
      <dgm:spPr/>
      <dgm:t>
        <a:bodyPr/>
        <a:lstStyle/>
        <a:p>
          <a:endParaRPr lang="en-US"/>
        </a:p>
      </dgm:t>
    </dgm:pt>
    <dgm:pt modelId="{2808822D-2CE3-4CE8-BA53-6FCD21195BDC}" type="pres">
      <dgm:prSet presAssocID="{78AF67AF-411E-40C6-8FB3-CB45AB9112D0}" presName="c10" presStyleLbl="node1" presStyleIdx="9" presStyleCnt="19" custLinFactY="-44478" custLinFactNeighborX="71312" custLinFactNeighborY="-100000"/>
      <dgm:spPr/>
    </dgm:pt>
    <dgm:pt modelId="{ADD16FBF-DF3C-4C06-99E2-59357C103E78}" type="pres">
      <dgm:prSet presAssocID="{78AF67AF-411E-40C6-8FB3-CB45AB9112D0}" presName="c11" presStyleLbl="node1" presStyleIdx="10" presStyleCnt="19" custLinFactY="29643" custLinFactNeighborX="-84766" custLinFactNeighborY="100000"/>
      <dgm:spPr/>
    </dgm:pt>
    <dgm:pt modelId="{7C509B2B-93C3-4934-A012-0E584EAF8AE6}" type="pres">
      <dgm:prSet presAssocID="{78AF67AF-411E-40C6-8FB3-CB45AB9112D0}" presName="c12" presStyleLbl="node1" presStyleIdx="11" presStyleCnt="19" custLinFactY="39615" custLinFactNeighborX="-41250" custLinFactNeighborY="100000"/>
      <dgm:spPr/>
    </dgm:pt>
    <dgm:pt modelId="{37CB55AD-2F82-4CE2-A6DE-0D0B305EC3EE}" type="pres">
      <dgm:prSet presAssocID="{78AF67AF-411E-40C6-8FB3-CB45AB9112D0}" presName="c13" presStyleLbl="node1" presStyleIdx="12" presStyleCnt="19" custLinFactY="13654" custLinFactNeighborX="-15271" custLinFactNeighborY="100000"/>
      <dgm:spPr/>
    </dgm:pt>
    <dgm:pt modelId="{A46AFA4E-BBA3-430A-AB3D-7B7A437E13A7}" type="pres">
      <dgm:prSet presAssocID="{78AF67AF-411E-40C6-8FB3-CB45AB9112D0}" presName="c14" presStyleLbl="node1" presStyleIdx="13" presStyleCnt="19" custLinFactY="34628" custLinFactNeighborX="24930" custLinFactNeighborY="100000"/>
      <dgm:spPr/>
    </dgm:pt>
    <dgm:pt modelId="{CD09F30F-BDAA-4418-A2C7-9F21732BAFB0}" type="pres">
      <dgm:prSet presAssocID="{78AF67AF-411E-40C6-8FB3-CB45AB9112D0}" presName="c15" presStyleLbl="node1" presStyleIdx="14" presStyleCnt="19" custLinFactX="30603" custLinFactY="100000" custLinFactNeighborX="100000" custLinFactNeighborY="125334"/>
      <dgm:spPr/>
    </dgm:pt>
    <dgm:pt modelId="{9BAD5A40-5FCC-47E0-8E0F-2A87C5B7CF76}" type="pres">
      <dgm:prSet presAssocID="{78AF67AF-411E-40C6-8FB3-CB45AB9112D0}" presName="c16" presStyleLbl="node1" presStyleIdx="15" presStyleCnt="19"/>
      <dgm:spPr/>
    </dgm:pt>
    <dgm:pt modelId="{6DEBBE5C-4C20-4A35-B322-52FECE706E12}" type="pres">
      <dgm:prSet presAssocID="{78AF67AF-411E-40C6-8FB3-CB45AB9112D0}" presName="c17" presStyleLbl="node1" presStyleIdx="16" presStyleCnt="19" custLinFactX="7750" custLinFactNeighborX="100000" custLinFactNeighborY="70964"/>
      <dgm:spPr/>
    </dgm:pt>
    <dgm:pt modelId="{631003AE-EAD0-4DE3-9D29-787F14C3F3F0}" type="pres">
      <dgm:prSet presAssocID="{78AF67AF-411E-40C6-8FB3-CB45AB9112D0}" presName="c18" presStyleLbl="node1" presStyleIdx="17" presStyleCnt="19" custLinFactNeighborX="95192" custLinFactNeighborY="-44423"/>
      <dgm:spPr/>
    </dgm:pt>
    <dgm:pt modelId="{85DD7855-BFFF-417A-A603-31639A3D4DA2}" type="pres">
      <dgm:prSet presAssocID="{21E10FD0-9EEB-47A4-87DB-A8DDF57EDCA4}" presName="chevronComposite1" presStyleCnt="0"/>
      <dgm:spPr/>
    </dgm:pt>
    <dgm:pt modelId="{75D19927-90B1-4DF1-AB3F-81C39895E52E}" type="pres">
      <dgm:prSet presAssocID="{21E10FD0-9EEB-47A4-87DB-A8DDF57EDCA4}" presName="chevron1" presStyleLbl="sibTrans2D1" presStyleIdx="0" presStyleCnt="4"/>
      <dgm:spPr/>
    </dgm:pt>
    <dgm:pt modelId="{491AA7D3-2C78-4E16-85D7-F370B7B4879F}" type="pres">
      <dgm:prSet presAssocID="{21E10FD0-9EEB-47A4-87DB-A8DDF57EDCA4}" presName="spChevron1" presStyleCnt="0"/>
      <dgm:spPr/>
    </dgm:pt>
    <dgm:pt modelId="{890BD36D-1830-4172-9CD5-9EC579BCDF4A}" type="pres">
      <dgm:prSet presAssocID="{72328BAC-F74B-471D-BBE1-B4FB905FE5D6}" presName="middle" presStyleCnt="0"/>
      <dgm:spPr/>
    </dgm:pt>
    <dgm:pt modelId="{02A2CBE2-0F08-413E-9295-7B43FF335869}" type="pres">
      <dgm:prSet presAssocID="{72328BAC-F74B-471D-BBE1-B4FB905FE5D6}" presName="parTxMid" presStyleLbl="revTx" presStyleIdx="1" presStyleCnt="4" custScaleX="167652" custScaleY="135512"/>
      <dgm:spPr/>
      <dgm:t>
        <a:bodyPr/>
        <a:lstStyle/>
        <a:p>
          <a:endParaRPr lang="en-US"/>
        </a:p>
      </dgm:t>
    </dgm:pt>
    <dgm:pt modelId="{420FDCEF-9057-4888-B50A-C43437545255}" type="pres">
      <dgm:prSet presAssocID="{72328BAC-F74B-471D-BBE1-B4FB905FE5D6}" presName="spMid" presStyleCnt="0"/>
      <dgm:spPr/>
    </dgm:pt>
    <dgm:pt modelId="{41AA2E49-332A-41FB-B164-B2E677D9A85B}" type="pres">
      <dgm:prSet presAssocID="{4FC97903-5F93-411D-800E-6D595F2A87BB}" presName="chevronComposite1" presStyleCnt="0"/>
      <dgm:spPr/>
    </dgm:pt>
    <dgm:pt modelId="{86D0C1E7-62E5-4D46-96E6-E26DEAD5C402}" type="pres">
      <dgm:prSet presAssocID="{4FC97903-5F93-411D-800E-6D595F2A87BB}" presName="chevron1" presStyleLbl="sibTrans2D1" presStyleIdx="1" presStyleCnt="4"/>
      <dgm:spPr/>
    </dgm:pt>
    <dgm:pt modelId="{75D9BD66-FB6F-4D29-85B6-376A1A8E5E1B}" type="pres">
      <dgm:prSet presAssocID="{4FC97903-5F93-411D-800E-6D595F2A87BB}" presName="spChevron1" presStyleCnt="0"/>
      <dgm:spPr/>
    </dgm:pt>
    <dgm:pt modelId="{9E10C9F9-196F-40DA-9346-EA47483E7D36}" type="pres">
      <dgm:prSet presAssocID="{9D94CE1F-A6BD-4C50-8F57-F5B730EBA772}" presName="middle" presStyleCnt="0"/>
      <dgm:spPr/>
    </dgm:pt>
    <dgm:pt modelId="{594CD129-FA13-420B-AFB1-B004E141C25B}" type="pres">
      <dgm:prSet presAssocID="{9D94CE1F-A6BD-4C50-8F57-F5B730EBA772}" presName="parTxMid" presStyleLbl="revTx" presStyleIdx="2" presStyleCnt="4" custScaleX="167652" custScaleY="135512"/>
      <dgm:spPr/>
      <dgm:t>
        <a:bodyPr/>
        <a:lstStyle/>
        <a:p>
          <a:endParaRPr lang="en-US"/>
        </a:p>
      </dgm:t>
    </dgm:pt>
    <dgm:pt modelId="{34488F0D-FFFB-4773-B03D-FDB4208E8B18}" type="pres">
      <dgm:prSet presAssocID="{9D94CE1F-A6BD-4C50-8F57-F5B730EBA772}" presName="spMid" presStyleCnt="0"/>
      <dgm:spPr/>
    </dgm:pt>
    <dgm:pt modelId="{7E6D677E-31FF-4244-B895-9CA394D3186B}" type="pres">
      <dgm:prSet presAssocID="{2F01AF40-A143-4B8F-BC66-8879FAE90151}" presName="chevronComposite1" presStyleCnt="0"/>
      <dgm:spPr/>
    </dgm:pt>
    <dgm:pt modelId="{E9ED11A4-785E-4A53-90B1-06193996C761}" type="pres">
      <dgm:prSet presAssocID="{2F01AF40-A143-4B8F-BC66-8879FAE90151}" presName="chevron1" presStyleLbl="sibTrans2D1" presStyleIdx="2" presStyleCnt="4"/>
      <dgm:spPr/>
    </dgm:pt>
    <dgm:pt modelId="{82C930A8-584E-45AB-8BC5-1938C176F73B}" type="pres">
      <dgm:prSet presAssocID="{2F01AF40-A143-4B8F-BC66-8879FAE90151}" presName="spChevron1" presStyleCnt="0"/>
      <dgm:spPr/>
    </dgm:pt>
    <dgm:pt modelId="{52CDCE5D-F41B-4F47-A537-B034BAB293E1}" type="pres">
      <dgm:prSet presAssocID="{68D4D5DC-6AE5-41E4-BE93-A35BB1D70844}" presName="middle" presStyleCnt="0"/>
      <dgm:spPr/>
    </dgm:pt>
    <dgm:pt modelId="{C558D9C7-9D13-4097-AF76-AC8B5CA63012}" type="pres">
      <dgm:prSet presAssocID="{68D4D5DC-6AE5-41E4-BE93-A35BB1D70844}" presName="parTxMid" presStyleLbl="revTx" presStyleIdx="3" presStyleCnt="4" custScaleX="167652" custScaleY="135512"/>
      <dgm:spPr/>
      <dgm:t>
        <a:bodyPr/>
        <a:lstStyle/>
        <a:p>
          <a:endParaRPr lang="en-US"/>
        </a:p>
      </dgm:t>
    </dgm:pt>
    <dgm:pt modelId="{327867F3-5935-4CD1-8B7B-3CC8F2A40237}" type="pres">
      <dgm:prSet presAssocID="{68D4D5DC-6AE5-41E4-BE93-A35BB1D70844}" presName="spMid" presStyleCnt="0"/>
      <dgm:spPr/>
    </dgm:pt>
    <dgm:pt modelId="{C3BBAE2E-7E1C-4450-A5E9-70B7C2878E15}" type="pres">
      <dgm:prSet presAssocID="{69184529-3F38-4D59-9637-9F7680D547C3}" presName="chevronComposite1" presStyleCnt="0"/>
      <dgm:spPr/>
    </dgm:pt>
    <dgm:pt modelId="{1DDC027D-863D-4FB5-889F-471ED36E90E2}" type="pres">
      <dgm:prSet presAssocID="{69184529-3F38-4D59-9637-9F7680D547C3}" presName="chevron1" presStyleLbl="sibTrans2D1" presStyleIdx="3" presStyleCnt="4"/>
      <dgm:spPr/>
    </dgm:pt>
    <dgm:pt modelId="{DED29E31-B907-408D-A588-BDFE0493C927}" type="pres">
      <dgm:prSet presAssocID="{69184529-3F38-4D59-9637-9F7680D547C3}" presName="spChevron1" presStyleCnt="0"/>
      <dgm:spPr/>
    </dgm:pt>
    <dgm:pt modelId="{A108D390-0EA0-42B3-AC27-49A4439D1BE8}" type="pres">
      <dgm:prSet presAssocID="{E402EB38-5904-44F9-836A-8C6F5EE6F767}" presName="last" presStyleCnt="0"/>
      <dgm:spPr/>
    </dgm:pt>
    <dgm:pt modelId="{8DF62C92-36A0-4735-9BC1-B4CE74655CC2}" type="pres">
      <dgm:prSet presAssocID="{E402EB38-5904-44F9-836A-8C6F5EE6F767}" presName="circleTx" presStyleLbl="node1" presStyleIdx="18" presStyleCnt="19" custFlipVert="1" custFlipHor="1" custScaleX="5244" custScaleY="5244"/>
      <dgm:spPr/>
      <dgm:t>
        <a:bodyPr/>
        <a:lstStyle/>
        <a:p>
          <a:endParaRPr lang="en-US"/>
        </a:p>
      </dgm:t>
    </dgm:pt>
    <dgm:pt modelId="{1073BED8-0725-45BB-9199-2CA9C3A62824}" type="pres">
      <dgm:prSet presAssocID="{E402EB38-5904-44F9-836A-8C6F5EE6F767}" presName="spN" presStyleCnt="0"/>
      <dgm:spPr/>
    </dgm:pt>
  </dgm:ptLst>
  <dgm:cxnLst>
    <dgm:cxn modelId="{8BEEEA39-E8FE-4AB1-BD8B-F8FEADB728ED}" type="presOf" srcId="{78AF67AF-411E-40C6-8FB3-CB45AB9112D0}" destId="{B4ED2712-76D9-4F07-8CA6-7938E625C349}" srcOrd="0" destOrd="0" presId="urn:microsoft.com/office/officeart/2009/3/layout/RandomtoResultProcess"/>
    <dgm:cxn modelId="{149513DB-9B66-4953-8293-45EAD67BDDFE}" srcId="{84E71B25-2123-469C-B393-0655DC01FD4D}" destId="{E402EB38-5904-44F9-836A-8C6F5EE6F767}" srcOrd="4" destOrd="0" parTransId="{CB170544-F909-497F-A100-3602D125CA79}" sibTransId="{19BDCBA6-19ED-4B82-8F8B-67BD313BAD89}"/>
    <dgm:cxn modelId="{C8EC44C3-C565-4FB2-8D29-26AEF9AE119E}" srcId="{84E71B25-2123-469C-B393-0655DC01FD4D}" destId="{78AF67AF-411E-40C6-8FB3-CB45AB9112D0}" srcOrd="0" destOrd="0" parTransId="{8B406D05-9A5B-4C04-BE1C-96B842B71A56}" sibTransId="{21E10FD0-9EEB-47A4-87DB-A8DDF57EDCA4}"/>
    <dgm:cxn modelId="{4C6C8A93-4536-4EC3-BC9C-52B85B1C726D}" srcId="{84E71B25-2123-469C-B393-0655DC01FD4D}" destId="{72328BAC-F74B-471D-BBE1-B4FB905FE5D6}" srcOrd="1" destOrd="0" parTransId="{C00DA2C2-11FA-4C8C-85FA-373917C9D658}" sibTransId="{4FC97903-5F93-411D-800E-6D595F2A87BB}"/>
    <dgm:cxn modelId="{3C867C6D-C4DB-4B48-9B04-0722DDE728D7}" type="presOf" srcId="{84E71B25-2123-469C-B393-0655DC01FD4D}" destId="{FFF6AB22-F8E4-423E-83F1-95D16C76CB98}" srcOrd="0" destOrd="0" presId="urn:microsoft.com/office/officeart/2009/3/layout/RandomtoResultProcess"/>
    <dgm:cxn modelId="{25E19E88-57A3-4EAA-B348-4C7E8ECE8E98}" srcId="{84E71B25-2123-469C-B393-0655DC01FD4D}" destId="{9D94CE1F-A6BD-4C50-8F57-F5B730EBA772}" srcOrd="2" destOrd="0" parTransId="{290E687A-87C5-487B-9335-C5D339C29831}" sibTransId="{2F01AF40-A143-4B8F-BC66-8879FAE90151}"/>
    <dgm:cxn modelId="{E699BCA1-B755-41F1-8AC8-3AFD3B6C8BC3}" type="presOf" srcId="{68D4D5DC-6AE5-41E4-BE93-A35BB1D70844}" destId="{C558D9C7-9D13-4097-AF76-AC8B5CA63012}" srcOrd="0" destOrd="0" presId="urn:microsoft.com/office/officeart/2009/3/layout/RandomtoResultProcess"/>
    <dgm:cxn modelId="{92B00E27-E919-4147-866E-C5CE96DF0EAE}" srcId="{84E71B25-2123-469C-B393-0655DC01FD4D}" destId="{68D4D5DC-6AE5-41E4-BE93-A35BB1D70844}" srcOrd="3" destOrd="0" parTransId="{1B738445-0AD8-4CB2-B628-A7951D34FE6A}" sibTransId="{69184529-3F38-4D59-9637-9F7680D547C3}"/>
    <dgm:cxn modelId="{CCC37090-8989-4DCE-ADCC-19EFF473F9D7}" type="presOf" srcId="{72328BAC-F74B-471D-BBE1-B4FB905FE5D6}" destId="{02A2CBE2-0F08-413E-9295-7B43FF335869}" srcOrd="0" destOrd="0" presId="urn:microsoft.com/office/officeart/2009/3/layout/RandomtoResultProcess"/>
    <dgm:cxn modelId="{1D2A3559-25DD-4A94-B0CE-17FA1451C553}" type="presOf" srcId="{9D94CE1F-A6BD-4C50-8F57-F5B730EBA772}" destId="{594CD129-FA13-420B-AFB1-B004E141C25B}" srcOrd="0" destOrd="0" presId="urn:microsoft.com/office/officeart/2009/3/layout/RandomtoResultProcess"/>
    <dgm:cxn modelId="{FC1DA0CC-19E7-40EF-9A00-EB6B057F0C6E}" type="presOf" srcId="{E402EB38-5904-44F9-836A-8C6F5EE6F767}" destId="{8DF62C92-36A0-4735-9BC1-B4CE74655CC2}" srcOrd="0" destOrd="0" presId="urn:microsoft.com/office/officeart/2009/3/layout/RandomtoResultProcess"/>
    <dgm:cxn modelId="{9647ECB0-9297-4DDA-8A2F-A71A20EAE83B}" type="presParOf" srcId="{FFF6AB22-F8E4-423E-83F1-95D16C76CB98}" destId="{24DD3D3D-69F6-48CC-AF54-81E41BE22B2D}" srcOrd="0" destOrd="0" presId="urn:microsoft.com/office/officeart/2009/3/layout/RandomtoResultProcess"/>
    <dgm:cxn modelId="{AEA21D22-3665-4774-9DE1-61F817804949}" type="presParOf" srcId="{24DD3D3D-69F6-48CC-AF54-81E41BE22B2D}" destId="{B4ED2712-76D9-4F07-8CA6-7938E625C349}" srcOrd="0" destOrd="0" presId="urn:microsoft.com/office/officeart/2009/3/layout/RandomtoResultProcess"/>
    <dgm:cxn modelId="{AC0600C1-2410-420C-BD97-5F9D851A246F}" type="presParOf" srcId="{24DD3D3D-69F6-48CC-AF54-81E41BE22B2D}" destId="{E6EFBC3D-4E74-42A7-9096-289C089E28B7}" srcOrd="1" destOrd="0" presId="urn:microsoft.com/office/officeart/2009/3/layout/RandomtoResultProcess"/>
    <dgm:cxn modelId="{DE5800D8-D983-4D2C-893A-71E2A3DD2C28}" type="presParOf" srcId="{24DD3D3D-69F6-48CC-AF54-81E41BE22B2D}" destId="{73766778-9C0F-458C-B1DE-CF304AA2C3DF}" srcOrd="2" destOrd="0" presId="urn:microsoft.com/office/officeart/2009/3/layout/RandomtoResultProcess"/>
    <dgm:cxn modelId="{2365FD37-6459-41BD-A3AA-43AE289AFBE2}" type="presParOf" srcId="{24DD3D3D-69F6-48CC-AF54-81E41BE22B2D}" destId="{49EC8BDC-83D9-4AFA-9DF5-575006CEE0BA}" srcOrd="3" destOrd="0" presId="urn:microsoft.com/office/officeart/2009/3/layout/RandomtoResultProcess"/>
    <dgm:cxn modelId="{DC6C9297-5ECC-4125-B794-EF2FDD476410}" type="presParOf" srcId="{24DD3D3D-69F6-48CC-AF54-81E41BE22B2D}" destId="{755BF4BC-871B-439A-B8DF-709EE8CB9174}" srcOrd="4" destOrd="0" presId="urn:microsoft.com/office/officeart/2009/3/layout/RandomtoResultProcess"/>
    <dgm:cxn modelId="{BF01D612-FCF6-4B4E-A858-B1C9427F35A6}" type="presParOf" srcId="{24DD3D3D-69F6-48CC-AF54-81E41BE22B2D}" destId="{3B156E98-A62B-42C5-A923-181B32491242}" srcOrd="5" destOrd="0" presId="urn:microsoft.com/office/officeart/2009/3/layout/RandomtoResultProcess"/>
    <dgm:cxn modelId="{D81CC014-D9C1-4A4D-88B2-DE2888FFEEE7}" type="presParOf" srcId="{24DD3D3D-69F6-48CC-AF54-81E41BE22B2D}" destId="{DE97164E-2E4A-4218-84EF-295929B735F5}" srcOrd="6" destOrd="0" presId="urn:microsoft.com/office/officeart/2009/3/layout/RandomtoResultProcess"/>
    <dgm:cxn modelId="{FFF2DEA8-6C5D-47A5-BFD2-0D0C765E50A4}" type="presParOf" srcId="{24DD3D3D-69F6-48CC-AF54-81E41BE22B2D}" destId="{B12415AA-997E-4473-A843-EECFAEE8357C}" srcOrd="7" destOrd="0" presId="urn:microsoft.com/office/officeart/2009/3/layout/RandomtoResultProcess"/>
    <dgm:cxn modelId="{9FBDB401-A3E2-478E-B2F8-B69F57ACBB7A}" type="presParOf" srcId="{24DD3D3D-69F6-48CC-AF54-81E41BE22B2D}" destId="{93753845-4269-4639-9A9C-99BA6309C9AA}" srcOrd="8" destOrd="0" presId="urn:microsoft.com/office/officeart/2009/3/layout/RandomtoResultProcess"/>
    <dgm:cxn modelId="{5ED38574-2A81-4BAA-94FE-851CA736A406}" type="presParOf" srcId="{24DD3D3D-69F6-48CC-AF54-81E41BE22B2D}" destId="{354EE0B8-4603-46B1-9FCB-66AE138F7A7E}" srcOrd="9" destOrd="0" presId="urn:microsoft.com/office/officeart/2009/3/layout/RandomtoResultProcess"/>
    <dgm:cxn modelId="{FB31F39C-20B5-4DE7-9474-AE3F3B0D2771}" type="presParOf" srcId="{24DD3D3D-69F6-48CC-AF54-81E41BE22B2D}" destId="{2808822D-2CE3-4CE8-BA53-6FCD21195BDC}" srcOrd="10" destOrd="0" presId="urn:microsoft.com/office/officeart/2009/3/layout/RandomtoResultProcess"/>
    <dgm:cxn modelId="{0853545B-53DF-40AA-B026-21806CBA924C}" type="presParOf" srcId="{24DD3D3D-69F6-48CC-AF54-81E41BE22B2D}" destId="{ADD16FBF-DF3C-4C06-99E2-59357C103E78}" srcOrd="11" destOrd="0" presId="urn:microsoft.com/office/officeart/2009/3/layout/RandomtoResultProcess"/>
    <dgm:cxn modelId="{07D6C872-F3E3-475C-A248-B7AEB16E49D6}" type="presParOf" srcId="{24DD3D3D-69F6-48CC-AF54-81E41BE22B2D}" destId="{7C509B2B-93C3-4934-A012-0E584EAF8AE6}" srcOrd="12" destOrd="0" presId="urn:microsoft.com/office/officeart/2009/3/layout/RandomtoResultProcess"/>
    <dgm:cxn modelId="{45E49A0D-FB11-40A4-8BD8-06AAD855E4A7}" type="presParOf" srcId="{24DD3D3D-69F6-48CC-AF54-81E41BE22B2D}" destId="{37CB55AD-2F82-4CE2-A6DE-0D0B305EC3EE}" srcOrd="13" destOrd="0" presId="urn:microsoft.com/office/officeart/2009/3/layout/RandomtoResultProcess"/>
    <dgm:cxn modelId="{F3DA3170-B04C-4820-8FAD-C354D65FBA86}" type="presParOf" srcId="{24DD3D3D-69F6-48CC-AF54-81E41BE22B2D}" destId="{A46AFA4E-BBA3-430A-AB3D-7B7A437E13A7}" srcOrd="14" destOrd="0" presId="urn:microsoft.com/office/officeart/2009/3/layout/RandomtoResultProcess"/>
    <dgm:cxn modelId="{6B719860-CC0F-4106-9719-FADC0B881D0C}" type="presParOf" srcId="{24DD3D3D-69F6-48CC-AF54-81E41BE22B2D}" destId="{CD09F30F-BDAA-4418-A2C7-9F21732BAFB0}" srcOrd="15" destOrd="0" presId="urn:microsoft.com/office/officeart/2009/3/layout/RandomtoResultProcess"/>
    <dgm:cxn modelId="{09A3964D-C7F5-4E98-A333-226E69CA6BA9}" type="presParOf" srcId="{24DD3D3D-69F6-48CC-AF54-81E41BE22B2D}" destId="{9BAD5A40-5FCC-47E0-8E0F-2A87C5B7CF76}" srcOrd="16" destOrd="0" presId="urn:microsoft.com/office/officeart/2009/3/layout/RandomtoResultProcess"/>
    <dgm:cxn modelId="{0E5498DA-7D79-402A-9FBF-0C90E63074BF}" type="presParOf" srcId="{24DD3D3D-69F6-48CC-AF54-81E41BE22B2D}" destId="{6DEBBE5C-4C20-4A35-B322-52FECE706E12}" srcOrd="17" destOrd="0" presId="urn:microsoft.com/office/officeart/2009/3/layout/RandomtoResultProcess"/>
    <dgm:cxn modelId="{4C76C6D5-01FD-43E5-9185-9055170B35C0}" type="presParOf" srcId="{24DD3D3D-69F6-48CC-AF54-81E41BE22B2D}" destId="{631003AE-EAD0-4DE3-9D29-787F14C3F3F0}" srcOrd="18" destOrd="0" presId="urn:microsoft.com/office/officeart/2009/3/layout/RandomtoResultProcess"/>
    <dgm:cxn modelId="{5AAAF87C-4C10-43E3-95C8-B161702456D9}" type="presParOf" srcId="{FFF6AB22-F8E4-423E-83F1-95D16C76CB98}" destId="{85DD7855-BFFF-417A-A603-31639A3D4DA2}" srcOrd="1" destOrd="0" presId="urn:microsoft.com/office/officeart/2009/3/layout/RandomtoResultProcess"/>
    <dgm:cxn modelId="{B6A164AD-9A7B-42CC-B692-373924A71A7F}" type="presParOf" srcId="{85DD7855-BFFF-417A-A603-31639A3D4DA2}" destId="{75D19927-90B1-4DF1-AB3F-81C39895E52E}" srcOrd="0" destOrd="0" presId="urn:microsoft.com/office/officeart/2009/3/layout/RandomtoResultProcess"/>
    <dgm:cxn modelId="{32D29DD4-6C09-4337-9261-49697AFD65D8}" type="presParOf" srcId="{85DD7855-BFFF-417A-A603-31639A3D4DA2}" destId="{491AA7D3-2C78-4E16-85D7-F370B7B4879F}" srcOrd="1" destOrd="0" presId="urn:microsoft.com/office/officeart/2009/3/layout/RandomtoResultProcess"/>
    <dgm:cxn modelId="{4093E4ED-B197-43B9-B566-98A3F1900A6F}" type="presParOf" srcId="{FFF6AB22-F8E4-423E-83F1-95D16C76CB98}" destId="{890BD36D-1830-4172-9CD5-9EC579BCDF4A}" srcOrd="2" destOrd="0" presId="urn:microsoft.com/office/officeart/2009/3/layout/RandomtoResultProcess"/>
    <dgm:cxn modelId="{2BD80AE3-114C-4B36-BEB5-13CFFF4722FC}" type="presParOf" srcId="{890BD36D-1830-4172-9CD5-9EC579BCDF4A}" destId="{02A2CBE2-0F08-413E-9295-7B43FF335869}" srcOrd="0" destOrd="0" presId="urn:microsoft.com/office/officeart/2009/3/layout/RandomtoResultProcess"/>
    <dgm:cxn modelId="{9B20535E-E358-464A-BCC2-204130B6EB79}" type="presParOf" srcId="{890BD36D-1830-4172-9CD5-9EC579BCDF4A}" destId="{420FDCEF-9057-4888-B50A-C43437545255}" srcOrd="1" destOrd="0" presId="urn:microsoft.com/office/officeart/2009/3/layout/RandomtoResultProcess"/>
    <dgm:cxn modelId="{08AF94F0-8F09-47EE-9CAF-56402F550B1B}" type="presParOf" srcId="{FFF6AB22-F8E4-423E-83F1-95D16C76CB98}" destId="{41AA2E49-332A-41FB-B164-B2E677D9A85B}" srcOrd="3" destOrd="0" presId="urn:microsoft.com/office/officeart/2009/3/layout/RandomtoResultProcess"/>
    <dgm:cxn modelId="{94CDAD95-18E7-45B0-8B46-6F7C28FB54C8}" type="presParOf" srcId="{41AA2E49-332A-41FB-B164-B2E677D9A85B}" destId="{86D0C1E7-62E5-4D46-96E6-E26DEAD5C402}" srcOrd="0" destOrd="0" presId="urn:microsoft.com/office/officeart/2009/3/layout/RandomtoResultProcess"/>
    <dgm:cxn modelId="{93C92781-6DC5-4B6F-BFB2-8A716554838C}" type="presParOf" srcId="{41AA2E49-332A-41FB-B164-B2E677D9A85B}" destId="{75D9BD66-FB6F-4D29-85B6-376A1A8E5E1B}" srcOrd="1" destOrd="0" presId="urn:microsoft.com/office/officeart/2009/3/layout/RandomtoResultProcess"/>
    <dgm:cxn modelId="{FD108FE4-C187-46D2-AC4E-8944F1C78E8E}" type="presParOf" srcId="{FFF6AB22-F8E4-423E-83F1-95D16C76CB98}" destId="{9E10C9F9-196F-40DA-9346-EA47483E7D36}" srcOrd="4" destOrd="0" presId="urn:microsoft.com/office/officeart/2009/3/layout/RandomtoResultProcess"/>
    <dgm:cxn modelId="{6C86FACF-3DE0-48DC-9CC4-2B13D8FD9BC0}" type="presParOf" srcId="{9E10C9F9-196F-40DA-9346-EA47483E7D36}" destId="{594CD129-FA13-420B-AFB1-B004E141C25B}" srcOrd="0" destOrd="0" presId="urn:microsoft.com/office/officeart/2009/3/layout/RandomtoResultProcess"/>
    <dgm:cxn modelId="{63B2F594-6541-4D01-8443-C19839CB1148}" type="presParOf" srcId="{9E10C9F9-196F-40DA-9346-EA47483E7D36}" destId="{34488F0D-FFFB-4773-B03D-FDB4208E8B18}" srcOrd="1" destOrd="0" presId="urn:microsoft.com/office/officeart/2009/3/layout/RandomtoResultProcess"/>
    <dgm:cxn modelId="{680795FE-5729-4CEC-9C5A-3C0985B42FF1}" type="presParOf" srcId="{FFF6AB22-F8E4-423E-83F1-95D16C76CB98}" destId="{7E6D677E-31FF-4244-B895-9CA394D3186B}" srcOrd="5" destOrd="0" presId="urn:microsoft.com/office/officeart/2009/3/layout/RandomtoResultProcess"/>
    <dgm:cxn modelId="{B75FC1FA-EFA5-4DF0-82F4-C34857EF142A}" type="presParOf" srcId="{7E6D677E-31FF-4244-B895-9CA394D3186B}" destId="{E9ED11A4-785E-4A53-90B1-06193996C761}" srcOrd="0" destOrd="0" presId="urn:microsoft.com/office/officeart/2009/3/layout/RandomtoResultProcess"/>
    <dgm:cxn modelId="{6D486229-1794-4750-862C-FF7F982A865B}" type="presParOf" srcId="{7E6D677E-31FF-4244-B895-9CA394D3186B}" destId="{82C930A8-584E-45AB-8BC5-1938C176F73B}" srcOrd="1" destOrd="0" presId="urn:microsoft.com/office/officeart/2009/3/layout/RandomtoResultProcess"/>
    <dgm:cxn modelId="{B56F09E8-123E-4DEE-A207-CA4EDD1AE26D}" type="presParOf" srcId="{FFF6AB22-F8E4-423E-83F1-95D16C76CB98}" destId="{52CDCE5D-F41B-4F47-A537-B034BAB293E1}" srcOrd="6" destOrd="0" presId="urn:microsoft.com/office/officeart/2009/3/layout/RandomtoResultProcess"/>
    <dgm:cxn modelId="{809FCB82-1B42-45A8-8109-1FC96BEC9E9B}" type="presParOf" srcId="{52CDCE5D-F41B-4F47-A537-B034BAB293E1}" destId="{C558D9C7-9D13-4097-AF76-AC8B5CA63012}" srcOrd="0" destOrd="0" presId="urn:microsoft.com/office/officeart/2009/3/layout/RandomtoResultProcess"/>
    <dgm:cxn modelId="{1077E5EC-0C7D-45D3-A1CA-94C318982ECF}" type="presParOf" srcId="{52CDCE5D-F41B-4F47-A537-B034BAB293E1}" destId="{327867F3-5935-4CD1-8B7B-3CC8F2A40237}" srcOrd="1" destOrd="0" presId="urn:microsoft.com/office/officeart/2009/3/layout/RandomtoResultProcess"/>
    <dgm:cxn modelId="{D061B75F-3D2E-454E-8587-2EED25111E01}" type="presParOf" srcId="{FFF6AB22-F8E4-423E-83F1-95D16C76CB98}" destId="{C3BBAE2E-7E1C-4450-A5E9-70B7C2878E15}" srcOrd="7" destOrd="0" presId="urn:microsoft.com/office/officeart/2009/3/layout/RandomtoResultProcess"/>
    <dgm:cxn modelId="{DDE7151D-2C86-4724-8F00-23A64A90050E}" type="presParOf" srcId="{C3BBAE2E-7E1C-4450-A5E9-70B7C2878E15}" destId="{1DDC027D-863D-4FB5-889F-471ED36E90E2}" srcOrd="0" destOrd="0" presId="urn:microsoft.com/office/officeart/2009/3/layout/RandomtoResultProcess"/>
    <dgm:cxn modelId="{92BA72FF-13E3-4860-850B-656F43A1F68B}" type="presParOf" srcId="{C3BBAE2E-7E1C-4450-A5E9-70B7C2878E15}" destId="{DED29E31-B907-408D-A588-BDFE0493C927}" srcOrd="1" destOrd="0" presId="urn:microsoft.com/office/officeart/2009/3/layout/RandomtoResultProcess"/>
    <dgm:cxn modelId="{197D7CCB-5D2C-478C-91EB-C22C0A002EC9}" type="presParOf" srcId="{FFF6AB22-F8E4-423E-83F1-95D16C76CB98}" destId="{A108D390-0EA0-42B3-AC27-49A4439D1BE8}" srcOrd="8" destOrd="0" presId="urn:microsoft.com/office/officeart/2009/3/layout/RandomtoResultProcess"/>
    <dgm:cxn modelId="{DEBCFD37-5407-4811-B3E2-62E3B8C3F145}" type="presParOf" srcId="{A108D390-0EA0-42B3-AC27-49A4439D1BE8}" destId="{8DF62C92-36A0-4735-9BC1-B4CE74655CC2}" srcOrd="0" destOrd="0" presId="urn:microsoft.com/office/officeart/2009/3/layout/RandomtoResultProcess"/>
    <dgm:cxn modelId="{40BF5FE0-2059-49BB-A493-5EBFBBCDF070}" type="presParOf" srcId="{A108D390-0EA0-42B3-AC27-49A4439D1BE8}" destId="{1073BED8-0725-45BB-9199-2CA9C3A62824}"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9A8C4-E0DB-4BE0-8C54-192D04612560}" type="doc">
      <dgm:prSet loTypeId="urn:microsoft.com/office/officeart/2005/8/layout/arrow1" loCatId="process" qsTypeId="urn:microsoft.com/office/officeart/2005/8/quickstyle/3d1" qsCatId="3D" csTypeId="urn:microsoft.com/office/officeart/2005/8/colors/accent1_2" csCatId="accent1" phldr="1"/>
      <dgm:spPr/>
      <dgm:t>
        <a:bodyPr/>
        <a:lstStyle/>
        <a:p>
          <a:endParaRPr lang="en-US"/>
        </a:p>
      </dgm:t>
    </dgm:pt>
    <dgm:pt modelId="{F8343FC7-8211-44FC-AF05-E2367C44B3A1}">
      <dgm:prSet custT="1"/>
      <dgm:spPr/>
      <dgm:t>
        <a:bodyPr/>
        <a:lstStyle/>
        <a:p>
          <a:pPr rtl="0"/>
          <a:endParaRPr lang="en-US" sz="1300" b="1" dirty="0">
            <a:effectLst>
              <a:outerShdw blurRad="38100" dist="38100" dir="2700000" algn="tl">
                <a:srgbClr val="000000">
                  <a:alpha val="43137"/>
                </a:srgbClr>
              </a:outerShdw>
            </a:effectLst>
          </a:endParaRPr>
        </a:p>
      </dgm:t>
    </dgm:pt>
    <dgm:pt modelId="{B37775AE-3DD1-455E-8BB5-21AB273AC30C}" type="parTrans" cxnId="{EE2762F0-5743-41C2-BBB1-0540234C67B2}">
      <dgm:prSet/>
      <dgm:spPr/>
      <dgm:t>
        <a:bodyPr/>
        <a:lstStyle/>
        <a:p>
          <a:endParaRPr lang="en-US"/>
        </a:p>
      </dgm:t>
    </dgm:pt>
    <dgm:pt modelId="{FDA5F9D2-B3F2-417D-8C76-A6548EA565BB}" type="sibTrans" cxnId="{EE2762F0-5743-41C2-BBB1-0540234C67B2}">
      <dgm:prSet/>
      <dgm:spPr/>
      <dgm:t>
        <a:bodyPr/>
        <a:lstStyle/>
        <a:p>
          <a:endParaRPr lang="en-US"/>
        </a:p>
      </dgm:t>
    </dgm:pt>
    <dgm:pt modelId="{87B91963-8142-4A4E-9187-B5D00B5169C3}">
      <dgm:prSet custT="1"/>
      <dgm:spPr/>
      <dgm:t>
        <a:bodyPr/>
        <a:lstStyle/>
        <a:p>
          <a:pPr rtl="0"/>
          <a:endParaRPr lang="en-US" sz="1300" b="1" dirty="0">
            <a:effectLst>
              <a:outerShdw blurRad="38100" dist="38100" dir="2700000" algn="tl">
                <a:srgbClr val="000000">
                  <a:alpha val="43137"/>
                </a:srgbClr>
              </a:outerShdw>
            </a:effectLst>
          </a:endParaRPr>
        </a:p>
      </dgm:t>
    </dgm:pt>
    <dgm:pt modelId="{B560C636-4FDA-49A9-AE4E-FA4BA5CDC1C8}" type="parTrans" cxnId="{B30179D4-F451-4057-BAD7-63717E77EB2D}">
      <dgm:prSet/>
      <dgm:spPr/>
      <dgm:t>
        <a:bodyPr/>
        <a:lstStyle/>
        <a:p>
          <a:endParaRPr lang="en-US"/>
        </a:p>
      </dgm:t>
    </dgm:pt>
    <dgm:pt modelId="{26AA54D6-CA80-4973-8E9F-D1F67216A0DE}" type="sibTrans" cxnId="{B30179D4-F451-4057-BAD7-63717E77EB2D}">
      <dgm:prSet/>
      <dgm:spPr/>
      <dgm:t>
        <a:bodyPr/>
        <a:lstStyle/>
        <a:p>
          <a:endParaRPr lang="en-US"/>
        </a:p>
      </dgm:t>
    </dgm:pt>
    <dgm:pt modelId="{71374546-C005-4101-914C-A64670183E30}" type="pres">
      <dgm:prSet presAssocID="{2E19A8C4-E0DB-4BE0-8C54-192D04612560}" presName="cycle" presStyleCnt="0">
        <dgm:presLayoutVars>
          <dgm:dir/>
          <dgm:resizeHandles val="exact"/>
        </dgm:presLayoutVars>
      </dgm:prSet>
      <dgm:spPr/>
      <dgm:t>
        <a:bodyPr/>
        <a:lstStyle/>
        <a:p>
          <a:endParaRPr lang="en-US"/>
        </a:p>
      </dgm:t>
    </dgm:pt>
    <dgm:pt modelId="{05B7F277-E80E-435C-A781-8A09F5B3681C}" type="pres">
      <dgm:prSet presAssocID="{F8343FC7-8211-44FC-AF05-E2367C44B3A1}" presName="arrow" presStyleLbl="node1" presStyleIdx="0" presStyleCnt="2" custScaleY="100339">
        <dgm:presLayoutVars>
          <dgm:bulletEnabled val="1"/>
        </dgm:presLayoutVars>
      </dgm:prSet>
      <dgm:spPr/>
      <dgm:t>
        <a:bodyPr/>
        <a:lstStyle/>
        <a:p>
          <a:endParaRPr lang="en-US"/>
        </a:p>
      </dgm:t>
    </dgm:pt>
    <dgm:pt modelId="{582B0B22-E53E-4209-84BF-B67ABE91C674}" type="pres">
      <dgm:prSet presAssocID="{87B91963-8142-4A4E-9187-B5D00B5169C3}" presName="arrow" presStyleLbl="node1" presStyleIdx="1" presStyleCnt="2" custScaleY="100262">
        <dgm:presLayoutVars>
          <dgm:bulletEnabled val="1"/>
        </dgm:presLayoutVars>
      </dgm:prSet>
      <dgm:spPr/>
      <dgm:t>
        <a:bodyPr/>
        <a:lstStyle/>
        <a:p>
          <a:endParaRPr lang="en-US"/>
        </a:p>
      </dgm:t>
    </dgm:pt>
  </dgm:ptLst>
  <dgm:cxnLst>
    <dgm:cxn modelId="{0A07A653-13EA-4841-93C4-8C9567F567C9}" type="presOf" srcId="{2E19A8C4-E0DB-4BE0-8C54-192D04612560}" destId="{71374546-C005-4101-914C-A64670183E30}" srcOrd="0" destOrd="0" presId="urn:microsoft.com/office/officeart/2005/8/layout/arrow1"/>
    <dgm:cxn modelId="{13BFC684-E651-4ED5-8855-21BD6606C273}" type="presOf" srcId="{F8343FC7-8211-44FC-AF05-E2367C44B3A1}" destId="{05B7F277-E80E-435C-A781-8A09F5B3681C}" srcOrd="0" destOrd="0" presId="urn:microsoft.com/office/officeart/2005/8/layout/arrow1"/>
    <dgm:cxn modelId="{B30179D4-F451-4057-BAD7-63717E77EB2D}" srcId="{2E19A8C4-E0DB-4BE0-8C54-192D04612560}" destId="{87B91963-8142-4A4E-9187-B5D00B5169C3}" srcOrd="1" destOrd="0" parTransId="{B560C636-4FDA-49A9-AE4E-FA4BA5CDC1C8}" sibTransId="{26AA54D6-CA80-4973-8E9F-D1F67216A0DE}"/>
    <dgm:cxn modelId="{EE2762F0-5743-41C2-BBB1-0540234C67B2}" srcId="{2E19A8C4-E0DB-4BE0-8C54-192D04612560}" destId="{F8343FC7-8211-44FC-AF05-E2367C44B3A1}" srcOrd="0" destOrd="0" parTransId="{B37775AE-3DD1-455E-8BB5-21AB273AC30C}" sibTransId="{FDA5F9D2-B3F2-417D-8C76-A6548EA565BB}"/>
    <dgm:cxn modelId="{1811335D-9F8B-4F3E-B2E7-F678D70F2666}" type="presOf" srcId="{87B91963-8142-4A4E-9187-B5D00B5169C3}" destId="{582B0B22-E53E-4209-84BF-B67ABE91C674}" srcOrd="0" destOrd="0" presId="urn:microsoft.com/office/officeart/2005/8/layout/arrow1"/>
    <dgm:cxn modelId="{03F6D976-BE9A-429E-852D-62970C5BAF50}" type="presParOf" srcId="{71374546-C005-4101-914C-A64670183E30}" destId="{05B7F277-E80E-435C-A781-8A09F5B3681C}" srcOrd="0" destOrd="0" presId="urn:microsoft.com/office/officeart/2005/8/layout/arrow1"/>
    <dgm:cxn modelId="{E80972AE-448A-4D4D-858A-9AEC3611E2AB}" type="presParOf" srcId="{71374546-C005-4101-914C-A64670183E30}" destId="{582B0B22-E53E-4209-84BF-B67ABE91C674}"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D7812-5D45-42A5-A290-EA8FAA06AAB9}" type="doc">
      <dgm:prSet loTypeId="urn:microsoft.com/office/officeart/2008/layout/LinedList" loCatId="list" qsTypeId="urn:microsoft.com/office/officeart/2005/8/quickstyle/3d2" qsCatId="3D" csTypeId="urn:microsoft.com/office/officeart/2005/8/colors/accent0_1" csCatId="mainScheme" phldr="1"/>
      <dgm:spPr/>
      <dgm:t>
        <a:bodyPr/>
        <a:lstStyle/>
        <a:p>
          <a:endParaRPr lang="en-US"/>
        </a:p>
      </dgm:t>
    </dgm:pt>
    <dgm:pt modelId="{DD046DA8-BAEA-4A24-90D0-35BB9901F08B}">
      <dgm:prSet/>
      <dgm:spPr/>
      <dgm:t>
        <a:bodyPr/>
        <a:lstStyle/>
        <a:p>
          <a:pPr algn="ctr" rtl="0"/>
          <a:r>
            <a:rPr lang="en-US" dirty="0" smtClean="0"/>
            <a:t>                                                                                           </a:t>
          </a:r>
        </a:p>
        <a:p>
          <a:pPr algn="ctr" rtl="0"/>
          <a:r>
            <a:rPr lang="en-US" dirty="0" smtClean="0">
              <a:latin typeface="Arial Black" panose="020B0A04020102020204" pitchFamily="34" charset="0"/>
            </a:rPr>
            <a:t>                                           Unlawful discrimination                         creates barriers. </a:t>
          </a:r>
          <a:endParaRPr lang="en-US" dirty="0">
            <a:latin typeface="Arial Black" panose="020B0A04020102020204" pitchFamily="34" charset="0"/>
          </a:endParaRPr>
        </a:p>
      </dgm:t>
    </dgm:pt>
    <dgm:pt modelId="{922149A5-72F1-4975-A9C4-AF5769980EAC}" type="parTrans" cxnId="{79E25253-D24C-441E-82C1-ECCF6507282D}">
      <dgm:prSet/>
      <dgm:spPr/>
      <dgm:t>
        <a:bodyPr/>
        <a:lstStyle/>
        <a:p>
          <a:endParaRPr lang="en-US"/>
        </a:p>
      </dgm:t>
    </dgm:pt>
    <dgm:pt modelId="{D129CBA9-3CD1-4E89-A722-5C2B5F9A037C}" type="sibTrans" cxnId="{79E25253-D24C-441E-82C1-ECCF6507282D}">
      <dgm:prSet/>
      <dgm:spPr/>
      <dgm:t>
        <a:bodyPr/>
        <a:lstStyle/>
        <a:p>
          <a:endParaRPr lang="en-US"/>
        </a:p>
      </dgm:t>
    </dgm:pt>
    <dgm:pt modelId="{FFE759FB-DFD3-4DE3-950C-DFD996D60016}">
      <dgm:prSet/>
      <dgm:spPr/>
      <dgm:t>
        <a:bodyPr/>
        <a:lstStyle/>
        <a:p>
          <a:pPr rtl="0"/>
          <a:r>
            <a:rPr lang="en-US" dirty="0" smtClean="0"/>
            <a:t>Hazing </a:t>
          </a:r>
          <a:r>
            <a:rPr lang="en-US" dirty="0" smtClean="0">
              <a:solidFill>
                <a:schemeClr val="tx1"/>
              </a:solidFill>
            </a:rPr>
            <a:t>&amp; Bullying</a:t>
          </a:r>
          <a:endParaRPr lang="en-US" dirty="0">
            <a:solidFill>
              <a:schemeClr val="tx1"/>
            </a:solidFill>
          </a:endParaRPr>
        </a:p>
      </dgm:t>
    </dgm:pt>
    <dgm:pt modelId="{3DBA21B3-7B60-487A-8C86-CA7FBA0F13DF}" type="parTrans" cxnId="{12E92A04-913D-49A3-94FD-BD42D25B6123}">
      <dgm:prSet/>
      <dgm:spPr/>
      <dgm:t>
        <a:bodyPr/>
        <a:lstStyle/>
        <a:p>
          <a:endParaRPr lang="en-US"/>
        </a:p>
      </dgm:t>
    </dgm:pt>
    <dgm:pt modelId="{7A8EAE61-681C-4343-8671-914F5002CADE}" type="sibTrans" cxnId="{12E92A04-913D-49A3-94FD-BD42D25B6123}">
      <dgm:prSet/>
      <dgm:spPr/>
      <dgm:t>
        <a:bodyPr/>
        <a:lstStyle/>
        <a:p>
          <a:endParaRPr lang="en-US"/>
        </a:p>
      </dgm:t>
    </dgm:pt>
    <dgm:pt modelId="{6EA67BC3-F232-4EE7-BADA-8584C8BE2F32}">
      <dgm:prSet/>
      <dgm:spPr/>
      <dgm:t>
        <a:bodyPr/>
        <a:lstStyle/>
        <a:p>
          <a:pPr rtl="0"/>
          <a:r>
            <a:rPr lang="en-US" dirty="0" smtClean="0"/>
            <a:t>Harassment &amp; Intimidation</a:t>
          </a:r>
          <a:endParaRPr lang="en-US" dirty="0"/>
        </a:p>
      </dgm:t>
    </dgm:pt>
    <dgm:pt modelId="{140FA966-6B81-47D5-B8A0-4481547C3915}" type="parTrans" cxnId="{967CA60F-3A56-4CB5-89C0-A009CC25D2F9}">
      <dgm:prSet/>
      <dgm:spPr/>
      <dgm:t>
        <a:bodyPr/>
        <a:lstStyle/>
        <a:p>
          <a:endParaRPr lang="en-US"/>
        </a:p>
      </dgm:t>
    </dgm:pt>
    <dgm:pt modelId="{E5FBCABC-8523-4C13-982B-3BA1FB454F20}" type="sibTrans" cxnId="{967CA60F-3A56-4CB5-89C0-A009CC25D2F9}">
      <dgm:prSet/>
      <dgm:spPr/>
      <dgm:t>
        <a:bodyPr/>
        <a:lstStyle/>
        <a:p>
          <a:endParaRPr lang="en-US"/>
        </a:p>
      </dgm:t>
    </dgm:pt>
    <dgm:pt modelId="{EDE66935-575F-4E72-AD1D-742D1811098A}">
      <dgm:prSet/>
      <dgm:spPr/>
      <dgm:t>
        <a:bodyPr/>
        <a:lstStyle/>
        <a:p>
          <a:pPr rtl="0"/>
          <a:r>
            <a:rPr lang="en-US" smtClean="0"/>
            <a:t>Insults</a:t>
          </a:r>
          <a:endParaRPr lang="en-US"/>
        </a:p>
      </dgm:t>
    </dgm:pt>
    <dgm:pt modelId="{8D08558F-9263-43CC-AB92-4BE0CB93BDF9}" type="parTrans" cxnId="{4D530CCB-3132-431B-8679-32F98537E8F5}">
      <dgm:prSet/>
      <dgm:spPr/>
      <dgm:t>
        <a:bodyPr/>
        <a:lstStyle/>
        <a:p>
          <a:endParaRPr lang="en-US"/>
        </a:p>
      </dgm:t>
    </dgm:pt>
    <dgm:pt modelId="{8A08FE55-F17E-4EB7-BFDD-6839A21FCE8E}" type="sibTrans" cxnId="{4D530CCB-3132-431B-8679-32F98537E8F5}">
      <dgm:prSet/>
      <dgm:spPr/>
      <dgm:t>
        <a:bodyPr/>
        <a:lstStyle/>
        <a:p>
          <a:endParaRPr lang="en-US"/>
        </a:p>
      </dgm:t>
    </dgm:pt>
    <dgm:pt modelId="{0D5701DD-D674-48F2-BB82-7900837651F6}">
      <dgm:prSet/>
      <dgm:spPr/>
      <dgm:t>
        <a:bodyPr/>
        <a:lstStyle/>
        <a:p>
          <a:pPr rtl="0"/>
          <a:r>
            <a:rPr lang="en-US" smtClean="0"/>
            <a:t>Humiliation</a:t>
          </a:r>
          <a:endParaRPr lang="en-US"/>
        </a:p>
      </dgm:t>
    </dgm:pt>
    <dgm:pt modelId="{5255A6A2-8F83-4548-A555-46E4085C3CB7}" type="parTrans" cxnId="{0BB1303D-1FEF-4808-AA14-C92AD22A3EEF}">
      <dgm:prSet/>
      <dgm:spPr/>
      <dgm:t>
        <a:bodyPr/>
        <a:lstStyle/>
        <a:p>
          <a:endParaRPr lang="en-US"/>
        </a:p>
      </dgm:t>
    </dgm:pt>
    <dgm:pt modelId="{47378083-0B78-4B1D-BE52-4A132A91AE80}" type="sibTrans" cxnId="{0BB1303D-1FEF-4808-AA14-C92AD22A3EEF}">
      <dgm:prSet/>
      <dgm:spPr/>
      <dgm:t>
        <a:bodyPr/>
        <a:lstStyle/>
        <a:p>
          <a:endParaRPr lang="en-US"/>
        </a:p>
      </dgm:t>
    </dgm:pt>
    <dgm:pt modelId="{C38C2116-0F5C-402F-8858-2D771DBD3A29}">
      <dgm:prSet/>
      <dgm:spPr/>
      <dgm:t>
        <a:bodyPr/>
        <a:lstStyle/>
        <a:p>
          <a:pPr rtl="0"/>
          <a:r>
            <a:rPr lang="en-US" smtClean="0"/>
            <a:t>Disparagement</a:t>
          </a:r>
          <a:endParaRPr lang="en-US"/>
        </a:p>
      </dgm:t>
    </dgm:pt>
    <dgm:pt modelId="{EFC15425-BE0C-43B8-BC86-9722DF31E6DE}" type="parTrans" cxnId="{FA582B82-E702-4E0F-AEE1-BB190FCD7A13}">
      <dgm:prSet/>
      <dgm:spPr/>
      <dgm:t>
        <a:bodyPr/>
        <a:lstStyle/>
        <a:p>
          <a:endParaRPr lang="en-US"/>
        </a:p>
      </dgm:t>
    </dgm:pt>
    <dgm:pt modelId="{55C8E3E7-DA00-42DA-961F-CEEC81878AF5}" type="sibTrans" cxnId="{FA582B82-E702-4E0F-AEE1-BB190FCD7A13}">
      <dgm:prSet/>
      <dgm:spPr/>
      <dgm:t>
        <a:bodyPr/>
        <a:lstStyle/>
        <a:p>
          <a:endParaRPr lang="en-US"/>
        </a:p>
      </dgm:t>
    </dgm:pt>
    <dgm:pt modelId="{F3C737AA-8735-4338-94EF-2EBC1BEAB7FF}" type="pres">
      <dgm:prSet presAssocID="{7A5D7812-5D45-42A5-A290-EA8FAA06AAB9}" presName="vert0" presStyleCnt="0">
        <dgm:presLayoutVars>
          <dgm:dir/>
          <dgm:animOne val="branch"/>
          <dgm:animLvl val="lvl"/>
        </dgm:presLayoutVars>
      </dgm:prSet>
      <dgm:spPr/>
      <dgm:t>
        <a:bodyPr/>
        <a:lstStyle/>
        <a:p>
          <a:endParaRPr lang="en-US"/>
        </a:p>
      </dgm:t>
    </dgm:pt>
    <dgm:pt modelId="{353E0F96-14CD-4C03-9BF5-E3341442A72C}" type="pres">
      <dgm:prSet presAssocID="{DD046DA8-BAEA-4A24-90D0-35BB9901F08B}" presName="thickLine" presStyleLbl="alignNode1" presStyleIdx="0" presStyleCnt="1"/>
      <dgm:spPr/>
    </dgm:pt>
    <dgm:pt modelId="{D09DFF8D-919F-4E81-8FB5-6EF58F39A580}" type="pres">
      <dgm:prSet presAssocID="{DD046DA8-BAEA-4A24-90D0-35BB9901F08B}" presName="horz1" presStyleCnt="0"/>
      <dgm:spPr/>
    </dgm:pt>
    <dgm:pt modelId="{EE73B2A2-6CEE-4C4C-94F5-A9073261A316}" type="pres">
      <dgm:prSet presAssocID="{DD046DA8-BAEA-4A24-90D0-35BB9901F08B}" presName="tx1" presStyleLbl="revTx" presStyleIdx="0" presStyleCnt="6" custScaleX="146237"/>
      <dgm:spPr/>
      <dgm:t>
        <a:bodyPr/>
        <a:lstStyle/>
        <a:p>
          <a:endParaRPr lang="en-US"/>
        </a:p>
      </dgm:t>
    </dgm:pt>
    <dgm:pt modelId="{42533926-011E-4F4A-96BC-5BFF7259D197}" type="pres">
      <dgm:prSet presAssocID="{DD046DA8-BAEA-4A24-90D0-35BB9901F08B}" presName="vert1" presStyleCnt="0"/>
      <dgm:spPr/>
    </dgm:pt>
    <dgm:pt modelId="{A1D42DA9-F004-47A8-AF11-6EC17FB18CFD}" type="pres">
      <dgm:prSet presAssocID="{FFE759FB-DFD3-4DE3-950C-DFD996D60016}" presName="vertSpace2a" presStyleCnt="0"/>
      <dgm:spPr/>
    </dgm:pt>
    <dgm:pt modelId="{24272345-AAC7-4E1B-872E-77EB6D2F7A4D}" type="pres">
      <dgm:prSet presAssocID="{FFE759FB-DFD3-4DE3-950C-DFD996D60016}" presName="horz2" presStyleCnt="0"/>
      <dgm:spPr/>
    </dgm:pt>
    <dgm:pt modelId="{7A557EB7-FFE2-452A-A03B-3C6B7461B5FE}" type="pres">
      <dgm:prSet presAssocID="{FFE759FB-DFD3-4DE3-950C-DFD996D60016}" presName="horzSpace2" presStyleCnt="0"/>
      <dgm:spPr/>
    </dgm:pt>
    <dgm:pt modelId="{C414733B-FBEF-4192-BC6C-61D695651689}" type="pres">
      <dgm:prSet presAssocID="{FFE759FB-DFD3-4DE3-950C-DFD996D60016}" presName="tx2" presStyleLbl="revTx" presStyleIdx="1" presStyleCnt="6"/>
      <dgm:spPr/>
      <dgm:t>
        <a:bodyPr/>
        <a:lstStyle/>
        <a:p>
          <a:endParaRPr lang="en-US"/>
        </a:p>
      </dgm:t>
    </dgm:pt>
    <dgm:pt modelId="{D6E6B98A-B3F8-4472-8F80-E4727022020D}" type="pres">
      <dgm:prSet presAssocID="{FFE759FB-DFD3-4DE3-950C-DFD996D60016}" presName="vert2" presStyleCnt="0"/>
      <dgm:spPr/>
    </dgm:pt>
    <dgm:pt modelId="{8483C2C8-D54B-4420-B3A7-A228799E0EFA}" type="pres">
      <dgm:prSet presAssocID="{FFE759FB-DFD3-4DE3-950C-DFD996D60016}" presName="thinLine2b" presStyleLbl="callout" presStyleIdx="0" presStyleCnt="5"/>
      <dgm:spPr/>
    </dgm:pt>
    <dgm:pt modelId="{DDA9F93B-984F-413B-B495-954422B62813}" type="pres">
      <dgm:prSet presAssocID="{FFE759FB-DFD3-4DE3-950C-DFD996D60016}" presName="vertSpace2b" presStyleCnt="0"/>
      <dgm:spPr/>
    </dgm:pt>
    <dgm:pt modelId="{6796C718-9BBD-4137-B309-16C05924B1BF}" type="pres">
      <dgm:prSet presAssocID="{6EA67BC3-F232-4EE7-BADA-8584C8BE2F32}" presName="horz2" presStyleCnt="0"/>
      <dgm:spPr/>
    </dgm:pt>
    <dgm:pt modelId="{75434008-62BE-41E7-845F-C274A22CC374}" type="pres">
      <dgm:prSet presAssocID="{6EA67BC3-F232-4EE7-BADA-8584C8BE2F32}" presName="horzSpace2" presStyleCnt="0"/>
      <dgm:spPr/>
    </dgm:pt>
    <dgm:pt modelId="{E7F5F910-6572-40EC-946B-9D3C2974DDF7}" type="pres">
      <dgm:prSet presAssocID="{6EA67BC3-F232-4EE7-BADA-8584C8BE2F32}" presName="tx2" presStyleLbl="revTx" presStyleIdx="2" presStyleCnt="6"/>
      <dgm:spPr/>
      <dgm:t>
        <a:bodyPr/>
        <a:lstStyle/>
        <a:p>
          <a:endParaRPr lang="en-US"/>
        </a:p>
      </dgm:t>
    </dgm:pt>
    <dgm:pt modelId="{54600804-C963-4D78-B7AD-913AA05850E4}" type="pres">
      <dgm:prSet presAssocID="{6EA67BC3-F232-4EE7-BADA-8584C8BE2F32}" presName="vert2" presStyleCnt="0"/>
      <dgm:spPr/>
    </dgm:pt>
    <dgm:pt modelId="{015C85B6-CC75-410B-9C0E-C1C4D7AC9AA8}" type="pres">
      <dgm:prSet presAssocID="{6EA67BC3-F232-4EE7-BADA-8584C8BE2F32}" presName="thinLine2b" presStyleLbl="callout" presStyleIdx="1" presStyleCnt="5"/>
      <dgm:spPr/>
    </dgm:pt>
    <dgm:pt modelId="{54273CAC-D6FF-422A-8203-DBAEA47625E4}" type="pres">
      <dgm:prSet presAssocID="{6EA67BC3-F232-4EE7-BADA-8584C8BE2F32}" presName="vertSpace2b" presStyleCnt="0"/>
      <dgm:spPr/>
    </dgm:pt>
    <dgm:pt modelId="{9AA97128-9E14-4D78-9327-6AC6337D13D6}" type="pres">
      <dgm:prSet presAssocID="{EDE66935-575F-4E72-AD1D-742D1811098A}" presName="horz2" presStyleCnt="0"/>
      <dgm:spPr/>
    </dgm:pt>
    <dgm:pt modelId="{613B3E24-C8D9-4EFA-90BD-E26394368D46}" type="pres">
      <dgm:prSet presAssocID="{EDE66935-575F-4E72-AD1D-742D1811098A}" presName="horzSpace2" presStyleCnt="0"/>
      <dgm:spPr/>
    </dgm:pt>
    <dgm:pt modelId="{46EDD66C-12F9-4DD8-83FB-F2958C11DACF}" type="pres">
      <dgm:prSet presAssocID="{EDE66935-575F-4E72-AD1D-742D1811098A}" presName="tx2" presStyleLbl="revTx" presStyleIdx="3" presStyleCnt="6"/>
      <dgm:spPr/>
      <dgm:t>
        <a:bodyPr/>
        <a:lstStyle/>
        <a:p>
          <a:endParaRPr lang="en-US"/>
        </a:p>
      </dgm:t>
    </dgm:pt>
    <dgm:pt modelId="{04B4323E-0E60-4B11-A54C-5171E04EB610}" type="pres">
      <dgm:prSet presAssocID="{EDE66935-575F-4E72-AD1D-742D1811098A}" presName="vert2" presStyleCnt="0"/>
      <dgm:spPr/>
    </dgm:pt>
    <dgm:pt modelId="{64E5D698-F3DE-434F-B5B9-03068104D4E8}" type="pres">
      <dgm:prSet presAssocID="{EDE66935-575F-4E72-AD1D-742D1811098A}" presName="thinLine2b" presStyleLbl="callout" presStyleIdx="2" presStyleCnt="5"/>
      <dgm:spPr/>
    </dgm:pt>
    <dgm:pt modelId="{B7772348-D09D-4286-BFAF-8451652A72BB}" type="pres">
      <dgm:prSet presAssocID="{EDE66935-575F-4E72-AD1D-742D1811098A}" presName="vertSpace2b" presStyleCnt="0"/>
      <dgm:spPr/>
    </dgm:pt>
    <dgm:pt modelId="{D31D1AE9-F109-4454-8C3C-A2005A712BC7}" type="pres">
      <dgm:prSet presAssocID="{0D5701DD-D674-48F2-BB82-7900837651F6}" presName="horz2" presStyleCnt="0"/>
      <dgm:spPr/>
    </dgm:pt>
    <dgm:pt modelId="{441BA8E2-18BC-4E4C-A6B9-264F1588E3C6}" type="pres">
      <dgm:prSet presAssocID="{0D5701DD-D674-48F2-BB82-7900837651F6}" presName="horzSpace2" presStyleCnt="0"/>
      <dgm:spPr/>
    </dgm:pt>
    <dgm:pt modelId="{C838F187-5053-4826-8F24-FEA2EA404074}" type="pres">
      <dgm:prSet presAssocID="{0D5701DD-D674-48F2-BB82-7900837651F6}" presName="tx2" presStyleLbl="revTx" presStyleIdx="4" presStyleCnt="6"/>
      <dgm:spPr/>
      <dgm:t>
        <a:bodyPr/>
        <a:lstStyle/>
        <a:p>
          <a:endParaRPr lang="en-US"/>
        </a:p>
      </dgm:t>
    </dgm:pt>
    <dgm:pt modelId="{483D5590-723A-4142-9FF3-6F08ED9B33CE}" type="pres">
      <dgm:prSet presAssocID="{0D5701DD-D674-48F2-BB82-7900837651F6}" presName="vert2" presStyleCnt="0"/>
      <dgm:spPr/>
    </dgm:pt>
    <dgm:pt modelId="{4E35408C-1731-4534-84CA-42D8B52E28C7}" type="pres">
      <dgm:prSet presAssocID="{0D5701DD-D674-48F2-BB82-7900837651F6}" presName="thinLine2b" presStyleLbl="callout" presStyleIdx="3" presStyleCnt="5"/>
      <dgm:spPr/>
    </dgm:pt>
    <dgm:pt modelId="{B0A9BC3E-91DE-430B-BFA9-63C01C2582D4}" type="pres">
      <dgm:prSet presAssocID="{0D5701DD-D674-48F2-BB82-7900837651F6}" presName="vertSpace2b" presStyleCnt="0"/>
      <dgm:spPr/>
    </dgm:pt>
    <dgm:pt modelId="{0E376378-3597-489D-A1A4-A6EE4C4377F4}" type="pres">
      <dgm:prSet presAssocID="{C38C2116-0F5C-402F-8858-2D771DBD3A29}" presName="horz2" presStyleCnt="0"/>
      <dgm:spPr/>
    </dgm:pt>
    <dgm:pt modelId="{C2A6B9DA-BA95-4129-9DD6-68D3A23AD420}" type="pres">
      <dgm:prSet presAssocID="{C38C2116-0F5C-402F-8858-2D771DBD3A29}" presName="horzSpace2" presStyleCnt="0"/>
      <dgm:spPr/>
    </dgm:pt>
    <dgm:pt modelId="{FBD7393D-2C51-475B-A440-7162AC6C7F3D}" type="pres">
      <dgm:prSet presAssocID="{C38C2116-0F5C-402F-8858-2D771DBD3A29}" presName="tx2" presStyleLbl="revTx" presStyleIdx="5" presStyleCnt="6"/>
      <dgm:spPr/>
      <dgm:t>
        <a:bodyPr/>
        <a:lstStyle/>
        <a:p>
          <a:endParaRPr lang="en-US"/>
        </a:p>
      </dgm:t>
    </dgm:pt>
    <dgm:pt modelId="{E765E8E7-DD33-4FE4-A373-AD5A07924FD0}" type="pres">
      <dgm:prSet presAssocID="{C38C2116-0F5C-402F-8858-2D771DBD3A29}" presName="vert2" presStyleCnt="0"/>
      <dgm:spPr/>
    </dgm:pt>
    <dgm:pt modelId="{A5D0C72F-B92C-4203-BF8A-3BA9E3028B7E}" type="pres">
      <dgm:prSet presAssocID="{C38C2116-0F5C-402F-8858-2D771DBD3A29}" presName="thinLine2b" presStyleLbl="callout" presStyleIdx="4" presStyleCnt="5"/>
      <dgm:spPr/>
    </dgm:pt>
    <dgm:pt modelId="{1182017D-DD53-44DA-ADA9-551052F46A59}" type="pres">
      <dgm:prSet presAssocID="{C38C2116-0F5C-402F-8858-2D771DBD3A29}" presName="vertSpace2b" presStyleCnt="0"/>
      <dgm:spPr/>
    </dgm:pt>
  </dgm:ptLst>
  <dgm:cxnLst>
    <dgm:cxn modelId="{42C81B5D-F08F-482E-8783-B1050B834F3A}" type="presOf" srcId="{0D5701DD-D674-48F2-BB82-7900837651F6}" destId="{C838F187-5053-4826-8F24-FEA2EA404074}" srcOrd="0" destOrd="0" presId="urn:microsoft.com/office/officeart/2008/layout/LinedList"/>
    <dgm:cxn modelId="{C8BAD580-45C5-4B3A-81D6-0673820F3190}" type="presOf" srcId="{C38C2116-0F5C-402F-8858-2D771DBD3A29}" destId="{FBD7393D-2C51-475B-A440-7162AC6C7F3D}" srcOrd="0" destOrd="0" presId="urn:microsoft.com/office/officeart/2008/layout/LinedList"/>
    <dgm:cxn modelId="{12E92A04-913D-49A3-94FD-BD42D25B6123}" srcId="{DD046DA8-BAEA-4A24-90D0-35BB9901F08B}" destId="{FFE759FB-DFD3-4DE3-950C-DFD996D60016}" srcOrd="0" destOrd="0" parTransId="{3DBA21B3-7B60-487A-8C86-CA7FBA0F13DF}" sibTransId="{7A8EAE61-681C-4343-8671-914F5002CADE}"/>
    <dgm:cxn modelId="{79E25253-D24C-441E-82C1-ECCF6507282D}" srcId="{7A5D7812-5D45-42A5-A290-EA8FAA06AAB9}" destId="{DD046DA8-BAEA-4A24-90D0-35BB9901F08B}" srcOrd="0" destOrd="0" parTransId="{922149A5-72F1-4975-A9C4-AF5769980EAC}" sibTransId="{D129CBA9-3CD1-4E89-A722-5C2B5F9A037C}"/>
    <dgm:cxn modelId="{19966373-D08A-4CB4-8473-66D7D52FFC35}" type="presOf" srcId="{FFE759FB-DFD3-4DE3-950C-DFD996D60016}" destId="{C414733B-FBEF-4192-BC6C-61D695651689}" srcOrd="0" destOrd="0" presId="urn:microsoft.com/office/officeart/2008/layout/LinedList"/>
    <dgm:cxn modelId="{34F423EF-43E7-49AE-8D72-C88A88DBCC29}" type="presOf" srcId="{6EA67BC3-F232-4EE7-BADA-8584C8BE2F32}" destId="{E7F5F910-6572-40EC-946B-9D3C2974DDF7}" srcOrd="0" destOrd="0" presId="urn:microsoft.com/office/officeart/2008/layout/LinedList"/>
    <dgm:cxn modelId="{0BB1303D-1FEF-4808-AA14-C92AD22A3EEF}" srcId="{DD046DA8-BAEA-4A24-90D0-35BB9901F08B}" destId="{0D5701DD-D674-48F2-BB82-7900837651F6}" srcOrd="3" destOrd="0" parTransId="{5255A6A2-8F83-4548-A555-46E4085C3CB7}" sibTransId="{47378083-0B78-4B1D-BE52-4A132A91AE80}"/>
    <dgm:cxn modelId="{967CA60F-3A56-4CB5-89C0-A009CC25D2F9}" srcId="{DD046DA8-BAEA-4A24-90D0-35BB9901F08B}" destId="{6EA67BC3-F232-4EE7-BADA-8584C8BE2F32}" srcOrd="1" destOrd="0" parTransId="{140FA966-6B81-47D5-B8A0-4481547C3915}" sibTransId="{E5FBCABC-8523-4C13-982B-3BA1FB454F20}"/>
    <dgm:cxn modelId="{4D530CCB-3132-431B-8679-32F98537E8F5}" srcId="{DD046DA8-BAEA-4A24-90D0-35BB9901F08B}" destId="{EDE66935-575F-4E72-AD1D-742D1811098A}" srcOrd="2" destOrd="0" parTransId="{8D08558F-9263-43CC-AB92-4BE0CB93BDF9}" sibTransId="{8A08FE55-F17E-4EB7-BFDD-6839A21FCE8E}"/>
    <dgm:cxn modelId="{0010E4CD-D56B-4C96-8FE0-4369E80A3F03}" type="presOf" srcId="{EDE66935-575F-4E72-AD1D-742D1811098A}" destId="{46EDD66C-12F9-4DD8-83FB-F2958C11DACF}" srcOrd="0" destOrd="0" presId="urn:microsoft.com/office/officeart/2008/layout/LinedList"/>
    <dgm:cxn modelId="{C3F793D8-D462-4947-BAB5-B06075227857}" type="presOf" srcId="{DD046DA8-BAEA-4A24-90D0-35BB9901F08B}" destId="{EE73B2A2-6CEE-4C4C-94F5-A9073261A316}" srcOrd="0" destOrd="0" presId="urn:microsoft.com/office/officeart/2008/layout/LinedList"/>
    <dgm:cxn modelId="{FA582B82-E702-4E0F-AEE1-BB190FCD7A13}" srcId="{DD046DA8-BAEA-4A24-90D0-35BB9901F08B}" destId="{C38C2116-0F5C-402F-8858-2D771DBD3A29}" srcOrd="4" destOrd="0" parTransId="{EFC15425-BE0C-43B8-BC86-9722DF31E6DE}" sibTransId="{55C8E3E7-DA00-42DA-961F-CEEC81878AF5}"/>
    <dgm:cxn modelId="{FB4BBD9F-941C-4AF4-939E-E3C2952F2527}" type="presOf" srcId="{7A5D7812-5D45-42A5-A290-EA8FAA06AAB9}" destId="{F3C737AA-8735-4338-94EF-2EBC1BEAB7FF}" srcOrd="0" destOrd="0" presId="urn:microsoft.com/office/officeart/2008/layout/LinedList"/>
    <dgm:cxn modelId="{9828D1E5-9767-47BC-9475-975D48497597}" type="presParOf" srcId="{F3C737AA-8735-4338-94EF-2EBC1BEAB7FF}" destId="{353E0F96-14CD-4C03-9BF5-E3341442A72C}" srcOrd="0" destOrd="0" presId="urn:microsoft.com/office/officeart/2008/layout/LinedList"/>
    <dgm:cxn modelId="{FF835D60-5B97-4720-9CCC-AC1AF2E028D0}" type="presParOf" srcId="{F3C737AA-8735-4338-94EF-2EBC1BEAB7FF}" destId="{D09DFF8D-919F-4E81-8FB5-6EF58F39A580}" srcOrd="1" destOrd="0" presId="urn:microsoft.com/office/officeart/2008/layout/LinedList"/>
    <dgm:cxn modelId="{11BBC080-DA3F-47ED-828F-D7497BB5E51F}" type="presParOf" srcId="{D09DFF8D-919F-4E81-8FB5-6EF58F39A580}" destId="{EE73B2A2-6CEE-4C4C-94F5-A9073261A316}" srcOrd="0" destOrd="0" presId="urn:microsoft.com/office/officeart/2008/layout/LinedList"/>
    <dgm:cxn modelId="{414E0C6B-FC4A-4C69-82F0-C8A987665731}" type="presParOf" srcId="{D09DFF8D-919F-4E81-8FB5-6EF58F39A580}" destId="{42533926-011E-4F4A-96BC-5BFF7259D197}" srcOrd="1" destOrd="0" presId="urn:microsoft.com/office/officeart/2008/layout/LinedList"/>
    <dgm:cxn modelId="{A6E7535E-350B-419B-AF97-FC8FCEEE297F}" type="presParOf" srcId="{42533926-011E-4F4A-96BC-5BFF7259D197}" destId="{A1D42DA9-F004-47A8-AF11-6EC17FB18CFD}" srcOrd="0" destOrd="0" presId="urn:microsoft.com/office/officeart/2008/layout/LinedList"/>
    <dgm:cxn modelId="{E36F79D7-0C48-4E6C-8256-60DD6C6FD00F}" type="presParOf" srcId="{42533926-011E-4F4A-96BC-5BFF7259D197}" destId="{24272345-AAC7-4E1B-872E-77EB6D2F7A4D}" srcOrd="1" destOrd="0" presId="urn:microsoft.com/office/officeart/2008/layout/LinedList"/>
    <dgm:cxn modelId="{4D4C3B14-3496-4BBC-989F-84B958169678}" type="presParOf" srcId="{24272345-AAC7-4E1B-872E-77EB6D2F7A4D}" destId="{7A557EB7-FFE2-452A-A03B-3C6B7461B5FE}" srcOrd="0" destOrd="0" presId="urn:microsoft.com/office/officeart/2008/layout/LinedList"/>
    <dgm:cxn modelId="{38DF68DE-62BE-430C-A6BD-A107632BC027}" type="presParOf" srcId="{24272345-AAC7-4E1B-872E-77EB6D2F7A4D}" destId="{C414733B-FBEF-4192-BC6C-61D695651689}" srcOrd="1" destOrd="0" presId="urn:microsoft.com/office/officeart/2008/layout/LinedList"/>
    <dgm:cxn modelId="{CD640AE9-9D6C-4CAB-BA80-CEA043555F72}" type="presParOf" srcId="{24272345-AAC7-4E1B-872E-77EB6D2F7A4D}" destId="{D6E6B98A-B3F8-4472-8F80-E4727022020D}" srcOrd="2" destOrd="0" presId="urn:microsoft.com/office/officeart/2008/layout/LinedList"/>
    <dgm:cxn modelId="{08D5CF38-DB1F-41A9-B4B7-03C598871432}" type="presParOf" srcId="{42533926-011E-4F4A-96BC-5BFF7259D197}" destId="{8483C2C8-D54B-4420-B3A7-A228799E0EFA}" srcOrd="2" destOrd="0" presId="urn:microsoft.com/office/officeart/2008/layout/LinedList"/>
    <dgm:cxn modelId="{6D3E00AD-545D-4AFF-844B-5B6DBE3A7EDB}" type="presParOf" srcId="{42533926-011E-4F4A-96BC-5BFF7259D197}" destId="{DDA9F93B-984F-413B-B495-954422B62813}" srcOrd="3" destOrd="0" presId="urn:microsoft.com/office/officeart/2008/layout/LinedList"/>
    <dgm:cxn modelId="{DB338665-FE0F-4EED-8224-562DEC963F74}" type="presParOf" srcId="{42533926-011E-4F4A-96BC-5BFF7259D197}" destId="{6796C718-9BBD-4137-B309-16C05924B1BF}" srcOrd="4" destOrd="0" presId="urn:microsoft.com/office/officeart/2008/layout/LinedList"/>
    <dgm:cxn modelId="{D8601523-C026-4B2F-AFB2-AC9D59A1EA80}" type="presParOf" srcId="{6796C718-9BBD-4137-B309-16C05924B1BF}" destId="{75434008-62BE-41E7-845F-C274A22CC374}" srcOrd="0" destOrd="0" presId="urn:microsoft.com/office/officeart/2008/layout/LinedList"/>
    <dgm:cxn modelId="{A4E9F7AF-4438-4297-B7F2-3EEC441F8979}" type="presParOf" srcId="{6796C718-9BBD-4137-B309-16C05924B1BF}" destId="{E7F5F910-6572-40EC-946B-9D3C2974DDF7}" srcOrd="1" destOrd="0" presId="urn:microsoft.com/office/officeart/2008/layout/LinedList"/>
    <dgm:cxn modelId="{95701CE0-50F4-4C8C-97B4-8216BFD3C858}" type="presParOf" srcId="{6796C718-9BBD-4137-B309-16C05924B1BF}" destId="{54600804-C963-4D78-B7AD-913AA05850E4}" srcOrd="2" destOrd="0" presId="urn:microsoft.com/office/officeart/2008/layout/LinedList"/>
    <dgm:cxn modelId="{CF8D8506-4292-4F6F-B527-B500A942BE36}" type="presParOf" srcId="{42533926-011E-4F4A-96BC-5BFF7259D197}" destId="{015C85B6-CC75-410B-9C0E-C1C4D7AC9AA8}" srcOrd="5" destOrd="0" presId="urn:microsoft.com/office/officeart/2008/layout/LinedList"/>
    <dgm:cxn modelId="{54719266-BB7D-493C-912C-8209165F26A6}" type="presParOf" srcId="{42533926-011E-4F4A-96BC-5BFF7259D197}" destId="{54273CAC-D6FF-422A-8203-DBAEA47625E4}" srcOrd="6" destOrd="0" presId="urn:microsoft.com/office/officeart/2008/layout/LinedList"/>
    <dgm:cxn modelId="{7526EFB0-D0AB-4380-AC3E-666CB1EAFB6F}" type="presParOf" srcId="{42533926-011E-4F4A-96BC-5BFF7259D197}" destId="{9AA97128-9E14-4D78-9327-6AC6337D13D6}" srcOrd="7" destOrd="0" presId="urn:microsoft.com/office/officeart/2008/layout/LinedList"/>
    <dgm:cxn modelId="{18CEB67D-1037-4020-B076-E02FB43C12A7}" type="presParOf" srcId="{9AA97128-9E14-4D78-9327-6AC6337D13D6}" destId="{613B3E24-C8D9-4EFA-90BD-E26394368D46}" srcOrd="0" destOrd="0" presId="urn:microsoft.com/office/officeart/2008/layout/LinedList"/>
    <dgm:cxn modelId="{DECD110D-E974-440C-A217-83240C4CC64C}" type="presParOf" srcId="{9AA97128-9E14-4D78-9327-6AC6337D13D6}" destId="{46EDD66C-12F9-4DD8-83FB-F2958C11DACF}" srcOrd="1" destOrd="0" presId="urn:microsoft.com/office/officeart/2008/layout/LinedList"/>
    <dgm:cxn modelId="{35C8670D-13EA-40E5-A791-CA7F6DB8BE0A}" type="presParOf" srcId="{9AA97128-9E14-4D78-9327-6AC6337D13D6}" destId="{04B4323E-0E60-4B11-A54C-5171E04EB610}" srcOrd="2" destOrd="0" presId="urn:microsoft.com/office/officeart/2008/layout/LinedList"/>
    <dgm:cxn modelId="{AA83FC4E-0B33-4173-8F96-172E4336AC44}" type="presParOf" srcId="{42533926-011E-4F4A-96BC-5BFF7259D197}" destId="{64E5D698-F3DE-434F-B5B9-03068104D4E8}" srcOrd="8" destOrd="0" presId="urn:microsoft.com/office/officeart/2008/layout/LinedList"/>
    <dgm:cxn modelId="{9BB5E832-6D75-4FCC-ACBF-6709E2F3EB4F}" type="presParOf" srcId="{42533926-011E-4F4A-96BC-5BFF7259D197}" destId="{B7772348-D09D-4286-BFAF-8451652A72BB}" srcOrd="9" destOrd="0" presId="urn:microsoft.com/office/officeart/2008/layout/LinedList"/>
    <dgm:cxn modelId="{B26BD499-F6B7-4A24-8D6F-CC1BC0BFFE53}" type="presParOf" srcId="{42533926-011E-4F4A-96BC-5BFF7259D197}" destId="{D31D1AE9-F109-4454-8C3C-A2005A712BC7}" srcOrd="10" destOrd="0" presId="urn:microsoft.com/office/officeart/2008/layout/LinedList"/>
    <dgm:cxn modelId="{EDA61917-8B81-45EA-8C99-8794D9E43B8E}" type="presParOf" srcId="{D31D1AE9-F109-4454-8C3C-A2005A712BC7}" destId="{441BA8E2-18BC-4E4C-A6B9-264F1588E3C6}" srcOrd="0" destOrd="0" presId="urn:microsoft.com/office/officeart/2008/layout/LinedList"/>
    <dgm:cxn modelId="{3968CE20-85C9-40E4-8C95-8DD869C32632}" type="presParOf" srcId="{D31D1AE9-F109-4454-8C3C-A2005A712BC7}" destId="{C838F187-5053-4826-8F24-FEA2EA404074}" srcOrd="1" destOrd="0" presId="urn:microsoft.com/office/officeart/2008/layout/LinedList"/>
    <dgm:cxn modelId="{BF0CCAF3-25A0-4BD8-89FD-55FA6D4B2A06}" type="presParOf" srcId="{D31D1AE9-F109-4454-8C3C-A2005A712BC7}" destId="{483D5590-723A-4142-9FF3-6F08ED9B33CE}" srcOrd="2" destOrd="0" presId="urn:microsoft.com/office/officeart/2008/layout/LinedList"/>
    <dgm:cxn modelId="{EE6E65CD-A336-4FD3-B09E-AD6BFCCC4347}" type="presParOf" srcId="{42533926-011E-4F4A-96BC-5BFF7259D197}" destId="{4E35408C-1731-4534-84CA-42D8B52E28C7}" srcOrd="11" destOrd="0" presId="urn:microsoft.com/office/officeart/2008/layout/LinedList"/>
    <dgm:cxn modelId="{83ADA184-8910-4EF3-8922-A167ADAAA621}" type="presParOf" srcId="{42533926-011E-4F4A-96BC-5BFF7259D197}" destId="{B0A9BC3E-91DE-430B-BFA9-63C01C2582D4}" srcOrd="12" destOrd="0" presId="urn:microsoft.com/office/officeart/2008/layout/LinedList"/>
    <dgm:cxn modelId="{3B6F0E5D-3608-4298-8722-4DE3D8E28D68}" type="presParOf" srcId="{42533926-011E-4F4A-96BC-5BFF7259D197}" destId="{0E376378-3597-489D-A1A4-A6EE4C4377F4}" srcOrd="13" destOrd="0" presId="urn:microsoft.com/office/officeart/2008/layout/LinedList"/>
    <dgm:cxn modelId="{CDDABA6A-7C60-40AD-9AEE-E27C6FD29978}" type="presParOf" srcId="{0E376378-3597-489D-A1A4-A6EE4C4377F4}" destId="{C2A6B9DA-BA95-4129-9DD6-68D3A23AD420}" srcOrd="0" destOrd="0" presId="urn:microsoft.com/office/officeart/2008/layout/LinedList"/>
    <dgm:cxn modelId="{A9181210-90FC-4AB4-AB94-19A9F1969FC9}" type="presParOf" srcId="{0E376378-3597-489D-A1A4-A6EE4C4377F4}" destId="{FBD7393D-2C51-475B-A440-7162AC6C7F3D}" srcOrd="1" destOrd="0" presId="urn:microsoft.com/office/officeart/2008/layout/LinedList"/>
    <dgm:cxn modelId="{DE9891B9-F28B-46DD-8104-52BD1F4BFFEF}" type="presParOf" srcId="{0E376378-3597-489D-A1A4-A6EE4C4377F4}" destId="{E765E8E7-DD33-4FE4-A373-AD5A07924FD0}" srcOrd="2" destOrd="0" presId="urn:microsoft.com/office/officeart/2008/layout/LinedList"/>
    <dgm:cxn modelId="{373DF1F6-16EB-4056-8826-B504ABFE468A}" type="presParOf" srcId="{42533926-011E-4F4A-96BC-5BFF7259D197}" destId="{A5D0C72F-B92C-4203-BF8A-3BA9E3028B7E}" srcOrd="14" destOrd="0" presId="urn:microsoft.com/office/officeart/2008/layout/LinedList"/>
    <dgm:cxn modelId="{AE618FB0-25BC-4A51-9871-153A18693932}" type="presParOf" srcId="{42533926-011E-4F4A-96BC-5BFF7259D197}" destId="{1182017D-DD53-44DA-ADA9-551052F46A5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775DB-23B9-456C-AB5D-7265582393C3}"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8B86EB2A-A153-4D85-B84E-AD1946CC1F98}">
      <dgm:prSet custT="1"/>
      <dgm:spPr/>
      <dgm:t>
        <a:bodyPr/>
        <a:lstStyle/>
        <a:p>
          <a:pPr algn="ctr" rtl="0"/>
          <a:r>
            <a:rPr lang="en-US" sz="1600" b="1" dirty="0" smtClean="0">
              <a:latin typeface="Arial Black" panose="020B0A04020102020204" pitchFamily="34" charset="0"/>
            </a:rPr>
            <a:t>Be vigilant for those treated less favorably.</a:t>
          </a:r>
          <a:endParaRPr lang="en-US" sz="1600" b="1" dirty="0">
            <a:latin typeface="Arial Black" panose="020B0A04020102020204" pitchFamily="34" charset="0"/>
          </a:endParaRPr>
        </a:p>
      </dgm:t>
    </dgm:pt>
    <dgm:pt modelId="{7F774B95-4969-40C0-9AA8-8AA32C30D31D}" type="parTrans" cxnId="{4D5B53E5-0CAE-4765-951A-19C6F4484496}">
      <dgm:prSet/>
      <dgm:spPr/>
      <dgm:t>
        <a:bodyPr/>
        <a:lstStyle/>
        <a:p>
          <a:endParaRPr lang="en-US"/>
        </a:p>
      </dgm:t>
    </dgm:pt>
    <dgm:pt modelId="{7B650542-0C84-458F-9C8E-3F14593ABA6B}" type="sibTrans" cxnId="{4D5B53E5-0CAE-4765-951A-19C6F4484496}">
      <dgm:prSet/>
      <dgm:spPr/>
      <dgm:t>
        <a:bodyPr/>
        <a:lstStyle/>
        <a:p>
          <a:endParaRPr lang="en-US"/>
        </a:p>
      </dgm:t>
    </dgm:pt>
    <dgm:pt modelId="{A76A353B-1B76-4BE6-9B20-E1A1CCDEF528}">
      <dgm:prSet custT="1"/>
      <dgm:spPr/>
      <dgm:t>
        <a:bodyPr/>
        <a:lstStyle/>
        <a:p>
          <a:pPr rtl="0"/>
          <a:r>
            <a:rPr lang="en-US" sz="2000" dirty="0" smtClean="0"/>
            <a:t>Race</a:t>
          </a:r>
          <a:endParaRPr lang="en-US" sz="2000" dirty="0"/>
        </a:p>
      </dgm:t>
    </dgm:pt>
    <dgm:pt modelId="{426DB2F7-CF4E-473C-BB48-7C67341D0E98}" type="parTrans" cxnId="{24126876-6100-4C10-8098-11FA92FA3417}">
      <dgm:prSet/>
      <dgm:spPr/>
      <dgm:t>
        <a:bodyPr/>
        <a:lstStyle/>
        <a:p>
          <a:endParaRPr lang="en-US"/>
        </a:p>
      </dgm:t>
    </dgm:pt>
    <dgm:pt modelId="{1BF738C9-998B-46E3-83B7-19EF3BE779DD}" type="sibTrans" cxnId="{24126876-6100-4C10-8098-11FA92FA3417}">
      <dgm:prSet/>
      <dgm:spPr/>
      <dgm:t>
        <a:bodyPr/>
        <a:lstStyle/>
        <a:p>
          <a:endParaRPr lang="en-US"/>
        </a:p>
      </dgm:t>
    </dgm:pt>
    <dgm:pt modelId="{51209D77-8618-49F5-BC1B-75D0A6D69E4F}">
      <dgm:prSet custT="1"/>
      <dgm:spPr/>
      <dgm:t>
        <a:bodyPr/>
        <a:lstStyle/>
        <a:p>
          <a:pPr rtl="0"/>
          <a:r>
            <a:rPr lang="en-US" sz="2000" dirty="0" smtClean="0"/>
            <a:t>Color</a:t>
          </a:r>
          <a:endParaRPr lang="en-US" sz="2000" dirty="0"/>
        </a:p>
      </dgm:t>
    </dgm:pt>
    <dgm:pt modelId="{3D5CE825-4664-4BFB-879C-F1A3B5EA0470}" type="parTrans" cxnId="{7762B54C-02E9-4DFF-A2FE-52711E9B1966}">
      <dgm:prSet/>
      <dgm:spPr/>
      <dgm:t>
        <a:bodyPr/>
        <a:lstStyle/>
        <a:p>
          <a:endParaRPr lang="en-US"/>
        </a:p>
      </dgm:t>
    </dgm:pt>
    <dgm:pt modelId="{43139095-F137-44E5-B6A6-2855CF884E68}" type="sibTrans" cxnId="{7762B54C-02E9-4DFF-A2FE-52711E9B1966}">
      <dgm:prSet/>
      <dgm:spPr/>
      <dgm:t>
        <a:bodyPr/>
        <a:lstStyle/>
        <a:p>
          <a:endParaRPr lang="en-US"/>
        </a:p>
      </dgm:t>
    </dgm:pt>
    <dgm:pt modelId="{203CA776-F6B3-4825-969D-F362301F49F8}">
      <dgm:prSet custT="1"/>
      <dgm:spPr/>
      <dgm:t>
        <a:bodyPr/>
        <a:lstStyle/>
        <a:p>
          <a:pPr rtl="0"/>
          <a:r>
            <a:rPr lang="en-US" sz="2000" dirty="0" smtClean="0"/>
            <a:t>Sex/Gender/Sexual orientation</a:t>
          </a:r>
          <a:endParaRPr lang="en-US" sz="2000" dirty="0"/>
        </a:p>
      </dgm:t>
    </dgm:pt>
    <dgm:pt modelId="{4F7A6A76-E85B-44B7-AAEF-CE89786C3A6A}" type="parTrans" cxnId="{0A0206BF-DC3A-4CAE-8995-37DC2990B78D}">
      <dgm:prSet/>
      <dgm:spPr/>
      <dgm:t>
        <a:bodyPr/>
        <a:lstStyle/>
        <a:p>
          <a:endParaRPr lang="en-US"/>
        </a:p>
      </dgm:t>
    </dgm:pt>
    <dgm:pt modelId="{167C7BAD-07EA-4F95-B87F-B89AAD828B86}" type="sibTrans" cxnId="{0A0206BF-DC3A-4CAE-8995-37DC2990B78D}">
      <dgm:prSet/>
      <dgm:spPr/>
      <dgm:t>
        <a:bodyPr/>
        <a:lstStyle/>
        <a:p>
          <a:endParaRPr lang="en-US"/>
        </a:p>
      </dgm:t>
    </dgm:pt>
    <dgm:pt modelId="{BB27D2E9-6D33-4AB4-9797-35E4F6B3CE08}">
      <dgm:prSet custT="1"/>
      <dgm:spPr/>
      <dgm:t>
        <a:bodyPr/>
        <a:lstStyle/>
        <a:p>
          <a:pPr rtl="0"/>
          <a:r>
            <a:rPr lang="en-US" sz="2000" dirty="0" smtClean="0"/>
            <a:t>National origin</a:t>
          </a:r>
          <a:endParaRPr lang="en-US" sz="2000" dirty="0"/>
        </a:p>
      </dgm:t>
    </dgm:pt>
    <dgm:pt modelId="{9E909730-7C02-401D-971A-0FA5B2D73DD1}" type="parTrans" cxnId="{75819BEA-18FB-4122-B224-0E4563005580}">
      <dgm:prSet/>
      <dgm:spPr/>
      <dgm:t>
        <a:bodyPr/>
        <a:lstStyle/>
        <a:p>
          <a:endParaRPr lang="en-US"/>
        </a:p>
      </dgm:t>
    </dgm:pt>
    <dgm:pt modelId="{2A799D40-CB48-4B83-800C-7F93F2CAE265}" type="sibTrans" cxnId="{75819BEA-18FB-4122-B224-0E4563005580}">
      <dgm:prSet/>
      <dgm:spPr/>
      <dgm:t>
        <a:bodyPr/>
        <a:lstStyle/>
        <a:p>
          <a:endParaRPr lang="en-US"/>
        </a:p>
      </dgm:t>
    </dgm:pt>
    <dgm:pt modelId="{6333C8B2-BD07-4285-8D61-2165B293D2F2}">
      <dgm:prSet custT="1"/>
      <dgm:spPr/>
      <dgm:t>
        <a:bodyPr/>
        <a:lstStyle/>
        <a:p>
          <a:pPr rtl="0"/>
          <a:r>
            <a:rPr lang="en-US" sz="2000" dirty="0" smtClean="0"/>
            <a:t>Religion</a:t>
          </a:r>
          <a:endParaRPr lang="en-US" sz="2000" dirty="0"/>
        </a:p>
      </dgm:t>
    </dgm:pt>
    <dgm:pt modelId="{8072F904-6DC1-4AEB-A6B1-4B97F248C8D3}" type="parTrans" cxnId="{59E7FFAD-0855-4697-A338-DB2BEDB0850D}">
      <dgm:prSet/>
      <dgm:spPr/>
      <dgm:t>
        <a:bodyPr/>
        <a:lstStyle/>
        <a:p>
          <a:endParaRPr lang="en-US"/>
        </a:p>
      </dgm:t>
    </dgm:pt>
    <dgm:pt modelId="{D4F510BC-7B61-43D9-A600-0FCA7698B528}" type="sibTrans" cxnId="{59E7FFAD-0855-4697-A338-DB2BEDB0850D}">
      <dgm:prSet/>
      <dgm:spPr/>
      <dgm:t>
        <a:bodyPr/>
        <a:lstStyle/>
        <a:p>
          <a:endParaRPr lang="en-US"/>
        </a:p>
      </dgm:t>
    </dgm:pt>
    <dgm:pt modelId="{CBEA3306-0BBC-4D06-94A2-83950984C62B}">
      <dgm:prSet custT="1"/>
      <dgm:spPr/>
      <dgm:t>
        <a:bodyPr/>
        <a:lstStyle/>
        <a:p>
          <a:pPr rtl="0"/>
          <a:r>
            <a:rPr lang="en-US" sz="2000" dirty="0" smtClean="0"/>
            <a:t>(Not all inclusive)</a:t>
          </a:r>
          <a:endParaRPr lang="en-US" sz="2000" dirty="0"/>
        </a:p>
      </dgm:t>
    </dgm:pt>
    <dgm:pt modelId="{25D2DFD3-CA28-43C4-86CB-1AD9A354805F}" type="parTrans" cxnId="{2D8FBE44-CEA1-4063-B3E3-5E95CD3E29A9}">
      <dgm:prSet/>
      <dgm:spPr/>
      <dgm:t>
        <a:bodyPr/>
        <a:lstStyle/>
        <a:p>
          <a:endParaRPr lang="en-US"/>
        </a:p>
      </dgm:t>
    </dgm:pt>
    <dgm:pt modelId="{70500318-E73B-442A-903D-E7A4D2D388D1}" type="sibTrans" cxnId="{2D8FBE44-CEA1-4063-B3E3-5E95CD3E29A9}">
      <dgm:prSet/>
      <dgm:spPr/>
      <dgm:t>
        <a:bodyPr/>
        <a:lstStyle/>
        <a:p>
          <a:endParaRPr lang="en-US"/>
        </a:p>
      </dgm:t>
    </dgm:pt>
    <dgm:pt modelId="{E5C7E1C8-B612-47AE-8DFA-08209D5581EA}" type="pres">
      <dgm:prSet presAssocID="{62C775DB-23B9-456C-AB5D-7265582393C3}" presName="Name0" presStyleCnt="0">
        <dgm:presLayoutVars>
          <dgm:dir/>
          <dgm:animLvl val="lvl"/>
          <dgm:resizeHandles val="exact"/>
        </dgm:presLayoutVars>
      </dgm:prSet>
      <dgm:spPr/>
      <dgm:t>
        <a:bodyPr/>
        <a:lstStyle/>
        <a:p>
          <a:endParaRPr lang="en-US"/>
        </a:p>
      </dgm:t>
    </dgm:pt>
    <dgm:pt modelId="{D95E3955-5F39-4378-A41A-3C9E0A8D22EB}" type="pres">
      <dgm:prSet presAssocID="{8B86EB2A-A153-4D85-B84E-AD1946CC1F98}" presName="linNode" presStyleCnt="0"/>
      <dgm:spPr/>
    </dgm:pt>
    <dgm:pt modelId="{AB587946-DCFB-4442-95BB-EC1ACD719749}" type="pres">
      <dgm:prSet presAssocID="{8B86EB2A-A153-4D85-B84E-AD1946CC1F98}" presName="parentText" presStyleLbl="node1" presStyleIdx="0" presStyleCnt="1" custScaleY="82990">
        <dgm:presLayoutVars>
          <dgm:chMax val="1"/>
          <dgm:bulletEnabled val="1"/>
        </dgm:presLayoutVars>
      </dgm:prSet>
      <dgm:spPr/>
      <dgm:t>
        <a:bodyPr/>
        <a:lstStyle/>
        <a:p>
          <a:endParaRPr lang="en-US"/>
        </a:p>
      </dgm:t>
    </dgm:pt>
    <dgm:pt modelId="{92AF400F-7A0A-4490-996E-2E12F00A8DC8}" type="pres">
      <dgm:prSet presAssocID="{8B86EB2A-A153-4D85-B84E-AD1946CC1F98}" presName="descendantText" presStyleLbl="alignAccFollowNode1" presStyleIdx="0" presStyleCnt="1">
        <dgm:presLayoutVars>
          <dgm:bulletEnabled val="1"/>
        </dgm:presLayoutVars>
      </dgm:prSet>
      <dgm:spPr/>
      <dgm:t>
        <a:bodyPr/>
        <a:lstStyle/>
        <a:p>
          <a:endParaRPr lang="en-US"/>
        </a:p>
      </dgm:t>
    </dgm:pt>
  </dgm:ptLst>
  <dgm:cxnLst>
    <dgm:cxn modelId="{E2B9348C-73E7-46F4-A56B-D5D862FB51F5}" type="presOf" srcId="{62C775DB-23B9-456C-AB5D-7265582393C3}" destId="{E5C7E1C8-B612-47AE-8DFA-08209D5581EA}" srcOrd="0" destOrd="0" presId="urn:microsoft.com/office/officeart/2005/8/layout/vList5"/>
    <dgm:cxn modelId="{59E7FFAD-0855-4697-A338-DB2BEDB0850D}" srcId="{8B86EB2A-A153-4D85-B84E-AD1946CC1F98}" destId="{6333C8B2-BD07-4285-8D61-2165B293D2F2}" srcOrd="4" destOrd="0" parTransId="{8072F904-6DC1-4AEB-A6B1-4B97F248C8D3}" sibTransId="{D4F510BC-7B61-43D9-A600-0FCA7698B528}"/>
    <dgm:cxn modelId="{A7E6A139-545C-4458-BB6D-4D8F59E9F06C}" type="presOf" srcId="{203CA776-F6B3-4825-969D-F362301F49F8}" destId="{92AF400F-7A0A-4490-996E-2E12F00A8DC8}" srcOrd="0" destOrd="2" presId="urn:microsoft.com/office/officeart/2005/8/layout/vList5"/>
    <dgm:cxn modelId="{6F65ED40-E6CF-4D1F-9907-67BB43C4EA3A}" type="presOf" srcId="{51209D77-8618-49F5-BC1B-75D0A6D69E4F}" destId="{92AF400F-7A0A-4490-996E-2E12F00A8DC8}" srcOrd="0" destOrd="1" presId="urn:microsoft.com/office/officeart/2005/8/layout/vList5"/>
    <dgm:cxn modelId="{D057C7B2-83AC-4EB4-B842-F087B02A5DAD}" type="presOf" srcId="{6333C8B2-BD07-4285-8D61-2165B293D2F2}" destId="{92AF400F-7A0A-4490-996E-2E12F00A8DC8}" srcOrd="0" destOrd="4" presId="urn:microsoft.com/office/officeart/2005/8/layout/vList5"/>
    <dgm:cxn modelId="{7762B54C-02E9-4DFF-A2FE-52711E9B1966}" srcId="{8B86EB2A-A153-4D85-B84E-AD1946CC1F98}" destId="{51209D77-8618-49F5-BC1B-75D0A6D69E4F}" srcOrd="1" destOrd="0" parTransId="{3D5CE825-4664-4BFB-879C-F1A3B5EA0470}" sibTransId="{43139095-F137-44E5-B6A6-2855CF884E68}"/>
    <dgm:cxn modelId="{75819BEA-18FB-4122-B224-0E4563005580}" srcId="{8B86EB2A-A153-4D85-B84E-AD1946CC1F98}" destId="{BB27D2E9-6D33-4AB4-9797-35E4F6B3CE08}" srcOrd="3" destOrd="0" parTransId="{9E909730-7C02-401D-971A-0FA5B2D73DD1}" sibTransId="{2A799D40-CB48-4B83-800C-7F93F2CAE265}"/>
    <dgm:cxn modelId="{0A0206BF-DC3A-4CAE-8995-37DC2990B78D}" srcId="{8B86EB2A-A153-4D85-B84E-AD1946CC1F98}" destId="{203CA776-F6B3-4825-969D-F362301F49F8}" srcOrd="2" destOrd="0" parTransId="{4F7A6A76-E85B-44B7-AAEF-CE89786C3A6A}" sibTransId="{167C7BAD-07EA-4F95-B87F-B89AAD828B86}"/>
    <dgm:cxn modelId="{A741A2AE-ADC9-4699-A131-FBADE3298570}" type="presOf" srcId="{BB27D2E9-6D33-4AB4-9797-35E4F6B3CE08}" destId="{92AF400F-7A0A-4490-996E-2E12F00A8DC8}" srcOrd="0" destOrd="3" presId="urn:microsoft.com/office/officeart/2005/8/layout/vList5"/>
    <dgm:cxn modelId="{4D5B53E5-0CAE-4765-951A-19C6F4484496}" srcId="{62C775DB-23B9-456C-AB5D-7265582393C3}" destId="{8B86EB2A-A153-4D85-B84E-AD1946CC1F98}" srcOrd="0" destOrd="0" parTransId="{7F774B95-4969-40C0-9AA8-8AA32C30D31D}" sibTransId="{7B650542-0C84-458F-9C8E-3F14593ABA6B}"/>
    <dgm:cxn modelId="{95A531E4-F10C-4136-817E-0DE96DB34BB6}" type="presOf" srcId="{8B86EB2A-A153-4D85-B84E-AD1946CC1F98}" destId="{AB587946-DCFB-4442-95BB-EC1ACD719749}" srcOrd="0" destOrd="0" presId="urn:microsoft.com/office/officeart/2005/8/layout/vList5"/>
    <dgm:cxn modelId="{9C6C571D-56FA-46C2-967A-B1EAF85D6562}" type="presOf" srcId="{A76A353B-1B76-4BE6-9B20-E1A1CCDEF528}" destId="{92AF400F-7A0A-4490-996E-2E12F00A8DC8}" srcOrd="0" destOrd="0" presId="urn:microsoft.com/office/officeart/2005/8/layout/vList5"/>
    <dgm:cxn modelId="{2D8FBE44-CEA1-4063-B3E3-5E95CD3E29A9}" srcId="{8B86EB2A-A153-4D85-B84E-AD1946CC1F98}" destId="{CBEA3306-0BBC-4D06-94A2-83950984C62B}" srcOrd="5" destOrd="0" parTransId="{25D2DFD3-CA28-43C4-86CB-1AD9A354805F}" sibTransId="{70500318-E73B-442A-903D-E7A4D2D388D1}"/>
    <dgm:cxn modelId="{24126876-6100-4C10-8098-11FA92FA3417}" srcId="{8B86EB2A-A153-4D85-B84E-AD1946CC1F98}" destId="{A76A353B-1B76-4BE6-9B20-E1A1CCDEF528}" srcOrd="0" destOrd="0" parTransId="{426DB2F7-CF4E-473C-BB48-7C67341D0E98}" sibTransId="{1BF738C9-998B-46E3-83B7-19EF3BE779DD}"/>
    <dgm:cxn modelId="{7446A6F8-50B3-455C-B5EB-5256612908F4}" type="presOf" srcId="{CBEA3306-0BBC-4D06-94A2-83950984C62B}" destId="{92AF400F-7A0A-4490-996E-2E12F00A8DC8}" srcOrd="0" destOrd="5" presId="urn:microsoft.com/office/officeart/2005/8/layout/vList5"/>
    <dgm:cxn modelId="{20B674E6-6C88-46F9-B1DE-E9F220D73824}" type="presParOf" srcId="{E5C7E1C8-B612-47AE-8DFA-08209D5581EA}" destId="{D95E3955-5F39-4378-A41A-3C9E0A8D22EB}" srcOrd="0" destOrd="0" presId="urn:microsoft.com/office/officeart/2005/8/layout/vList5"/>
    <dgm:cxn modelId="{8C202815-3E7D-4A91-9D17-10B3D2EFE45C}" type="presParOf" srcId="{D95E3955-5F39-4378-A41A-3C9E0A8D22EB}" destId="{AB587946-DCFB-4442-95BB-EC1ACD719749}" srcOrd="0" destOrd="0" presId="urn:microsoft.com/office/officeart/2005/8/layout/vList5"/>
    <dgm:cxn modelId="{5BFC33ED-A6C1-4E42-AF10-782B6FD6C9D4}" type="presParOf" srcId="{D95E3955-5F39-4378-A41A-3C9E0A8D22EB}" destId="{92AF400F-7A0A-4490-996E-2E12F00A8DC8}"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5DCE7B-8C4A-451B-9072-2D9733F3C378}"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US"/>
        </a:p>
      </dgm:t>
    </dgm:pt>
    <dgm:pt modelId="{BB95A8A6-2CDF-4066-9285-A499432D6D53}">
      <dgm:prSet custT="1"/>
      <dgm:spPr>
        <a:solidFill>
          <a:schemeClr val="accent4">
            <a:lumMod val="20000"/>
            <a:lumOff val="80000"/>
          </a:schemeClr>
        </a:solidFill>
      </dgm:spPr>
      <dgm:t>
        <a:bodyPr/>
        <a:lstStyle/>
        <a:p>
          <a:pPr rtl="0"/>
          <a:r>
            <a:rPr lang="en-US" sz="2400" dirty="0" smtClean="0">
              <a:solidFill>
                <a:schemeClr val="tx1"/>
              </a:solidFill>
              <a:latin typeface="Arial" panose="020B0604020202020204" pitchFamily="34" charset="0"/>
              <a:cs typeface="Arial" panose="020B0604020202020204" pitchFamily="34" charset="0"/>
            </a:rPr>
            <a:t>Step 1: Evaluate your organization on climate factors. </a:t>
          </a:r>
          <a:endParaRPr lang="en-US" sz="2400" dirty="0">
            <a:solidFill>
              <a:schemeClr val="tx1"/>
            </a:solidFill>
            <a:latin typeface="Arial" panose="020B0604020202020204" pitchFamily="34" charset="0"/>
            <a:cs typeface="Arial" panose="020B0604020202020204" pitchFamily="34" charset="0"/>
          </a:endParaRPr>
        </a:p>
      </dgm:t>
    </dgm:pt>
    <dgm:pt modelId="{7018EB49-7E47-4B72-9235-FF289CAE4AE2}" type="parTrans" cxnId="{7F6147E9-7AC1-4E57-A0FB-3CDD7236E492}">
      <dgm:prSet/>
      <dgm:spPr/>
      <dgm:t>
        <a:bodyPr/>
        <a:lstStyle/>
        <a:p>
          <a:endParaRPr lang="en-US"/>
        </a:p>
      </dgm:t>
    </dgm:pt>
    <dgm:pt modelId="{8FA3AE72-9F2B-4408-A855-770AF6C49EC4}" type="sibTrans" cxnId="{7F6147E9-7AC1-4E57-A0FB-3CDD7236E492}">
      <dgm:prSet/>
      <dgm:spPr/>
      <dgm:t>
        <a:bodyPr/>
        <a:lstStyle/>
        <a:p>
          <a:endParaRPr lang="en-US"/>
        </a:p>
      </dgm:t>
    </dgm:pt>
    <dgm:pt modelId="{E5AD19DA-D6A3-4693-A74D-DCFD782937B9}">
      <dgm:prSet custT="1"/>
      <dgm:spPr>
        <a:solidFill>
          <a:schemeClr val="accent4">
            <a:lumMod val="20000"/>
            <a:lumOff val="80000"/>
          </a:schemeClr>
        </a:solidFill>
      </dgm:spPr>
      <dgm:t>
        <a:bodyPr/>
        <a:lstStyle/>
        <a:p>
          <a:pPr rtl="0"/>
          <a:r>
            <a:rPr lang="en-US" sz="2400" dirty="0" smtClean="0">
              <a:solidFill>
                <a:schemeClr val="tx1"/>
              </a:solidFill>
              <a:latin typeface="Arial" panose="020B0604020202020204" pitchFamily="34" charset="0"/>
              <a:cs typeface="Arial" panose="020B0604020202020204" pitchFamily="34" charset="0"/>
            </a:rPr>
            <a:t>Step 2: Identify strengths and areas to improve. </a:t>
          </a:r>
          <a:endParaRPr lang="en-US" sz="2400" dirty="0">
            <a:solidFill>
              <a:schemeClr val="tx1"/>
            </a:solidFill>
            <a:latin typeface="Arial" panose="020B0604020202020204" pitchFamily="34" charset="0"/>
            <a:cs typeface="Arial" panose="020B0604020202020204" pitchFamily="34" charset="0"/>
          </a:endParaRPr>
        </a:p>
      </dgm:t>
    </dgm:pt>
    <dgm:pt modelId="{BA1434B0-3428-4F52-8540-F0CF27B32484}" type="parTrans" cxnId="{69A4B27E-FBB9-4BB5-B0F6-086518819042}">
      <dgm:prSet/>
      <dgm:spPr/>
      <dgm:t>
        <a:bodyPr/>
        <a:lstStyle/>
        <a:p>
          <a:endParaRPr lang="en-US"/>
        </a:p>
      </dgm:t>
    </dgm:pt>
    <dgm:pt modelId="{EB6D0110-A691-4D7C-A5B1-04094ABD9354}" type="sibTrans" cxnId="{69A4B27E-FBB9-4BB5-B0F6-086518819042}">
      <dgm:prSet/>
      <dgm:spPr/>
      <dgm:t>
        <a:bodyPr/>
        <a:lstStyle/>
        <a:p>
          <a:endParaRPr lang="en-US"/>
        </a:p>
      </dgm:t>
    </dgm:pt>
    <dgm:pt modelId="{765522F9-C567-47D8-A679-94A87ED59473}">
      <dgm:prSet custT="1"/>
      <dgm:spPr>
        <a:solidFill>
          <a:schemeClr val="accent4">
            <a:lumMod val="20000"/>
            <a:lumOff val="80000"/>
          </a:schemeClr>
        </a:solidFill>
      </dgm:spPr>
      <dgm:t>
        <a:bodyPr/>
        <a:lstStyle/>
        <a:p>
          <a:pPr rtl="0"/>
          <a:r>
            <a:rPr lang="en-US" sz="2400" dirty="0" smtClean="0">
              <a:solidFill>
                <a:schemeClr val="tx1"/>
              </a:solidFill>
              <a:latin typeface="Arial" panose="020B0604020202020204" pitchFamily="34" charset="0"/>
              <a:cs typeface="Arial" panose="020B0604020202020204" pitchFamily="34" charset="0"/>
            </a:rPr>
            <a:t>Step 3: Diagnose problems as they arise. </a:t>
          </a:r>
          <a:endParaRPr lang="en-US" sz="2400" dirty="0">
            <a:solidFill>
              <a:schemeClr val="tx1"/>
            </a:solidFill>
            <a:latin typeface="Arial" panose="020B0604020202020204" pitchFamily="34" charset="0"/>
            <a:cs typeface="Arial" panose="020B0604020202020204" pitchFamily="34" charset="0"/>
          </a:endParaRPr>
        </a:p>
      </dgm:t>
    </dgm:pt>
    <dgm:pt modelId="{363BD0B1-CF9A-43B8-B4E3-DCDE8D54BCD1}" type="parTrans" cxnId="{00B1A666-E874-41B3-8FCE-B8BD8DAD2177}">
      <dgm:prSet/>
      <dgm:spPr/>
      <dgm:t>
        <a:bodyPr/>
        <a:lstStyle/>
        <a:p>
          <a:endParaRPr lang="en-US"/>
        </a:p>
      </dgm:t>
    </dgm:pt>
    <dgm:pt modelId="{171226CC-CEBC-4C7A-B51F-A342472C8B21}" type="sibTrans" cxnId="{00B1A666-E874-41B3-8FCE-B8BD8DAD2177}">
      <dgm:prSet/>
      <dgm:spPr/>
      <dgm:t>
        <a:bodyPr/>
        <a:lstStyle/>
        <a:p>
          <a:endParaRPr lang="en-US"/>
        </a:p>
      </dgm:t>
    </dgm:pt>
    <dgm:pt modelId="{BE6D1603-3B4A-46E4-BD2A-B7A254FF1379}">
      <dgm:prSet custT="1"/>
      <dgm:spPr>
        <a:solidFill>
          <a:schemeClr val="accent4">
            <a:lumMod val="20000"/>
            <a:lumOff val="80000"/>
          </a:schemeClr>
        </a:solidFill>
      </dgm:spPr>
      <dgm:t>
        <a:bodyPr/>
        <a:lstStyle/>
        <a:p>
          <a:pPr rtl="0"/>
          <a:r>
            <a:rPr lang="en-US" sz="2400" dirty="0" smtClean="0">
              <a:solidFill>
                <a:schemeClr val="tx1"/>
              </a:solidFill>
              <a:latin typeface="Arial" panose="020B0604020202020204" pitchFamily="34" charset="0"/>
              <a:cs typeface="Arial" panose="020B0604020202020204" pitchFamily="34" charset="0"/>
            </a:rPr>
            <a:t>Step 4: Share results. </a:t>
          </a:r>
          <a:endParaRPr lang="en-US" sz="2400" dirty="0">
            <a:solidFill>
              <a:schemeClr val="tx1"/>
            </a:solidFill>
            <a:latin typeface="Arial" panose="020B0604020202020204" pitchFamily="34" charset="0"/>
            <a:cs typeface="Arial" panose="020B0604020202020204" pitchFamily="34" charset="0"/>
          </a:endParaRPr>
        </a:p>
      </dgm:t>
    </dgm:pt>
    <dgm:pt modelId="{A491EE78-351E-425A-962B-ED8478C181A1}" type="parTrans" cxnId="{7AABB2FB-6079-4601-A80C-AFF53CF8D561}">
      <dgm:prSet/>
      <dgm:spPr/>
      <dgm:t>
        <a:bodyPr/>
        <a:lstStyle/>
        <a:p>
          <a:endParaRPr lang="en-US"/>
        </a:p>
      </dgm:t>
    </dgm:pt>
    <dgm:pt modelId="{5180BEB4-1F14-4933-B201-0321108B06A2}" type="sibTrans" cxnId="{7AABB2FB-6079-4601-A80C-AFF53CF8D561}">
      <dgm:prSet/>
      <dgm:spPr/>
      <dgm:t>
        <a:bodyPr/>
        <a:lstStyle/>
        <a:p>
          <a:endParaRPr lang="en-US"/>
        </a:p>
      </dgm:t>
    </dgm:pt>
    <dgm:pt modelId="{06806EAD-A4E4-441E-B3A2-15FBEDF8B4B3}" type="pres">
      <dgm:prSet presAssocID="{E25DCE7B-8C4A-451B-9072-2D9733F3C378}" presName="linear" presStyleCnt="0">
        <dgm:presLayoutVars>
          <dgm:animLvl val="lvl"/>
          <dgm:resizeHandles val="exact"/>
        </dgm:presLayoutVars>
      </dgm:prSet>
      <dgm:spPr/>
      <dgm:t>
        <a:bodyPr/>
        <a:lstStyle/>
        <a:p>
          <a:endParaRPr lang="en-US"/>
        </a:p>
      </dgm:t>
    </dgm:pt>
    <dgm:pt modelId="{606857C7-29AD-41CF-8475-9D0D91B7A54B}" type="pres">
      <dgm:prSet presAssocID="{BB95A8A6-2CDF-4066-9285-A499432D6D53}" presName="parentText" presStyleLbl="node1" presStyleIdx="0" presStyleCnt="4">
        <dgm:presLayoutVars>
          <dgm:chMax val="0"/>
          <dgm:bulletEnabled val="1"/>
        </dgm:presLayoutVars>
      </dgm:prSet>
      <dgm:spPr/>
      <dgm:t>
        <a:bodyPr/>
        <a:lstStyle/>
        <a:p>
          <a:endParaRPr lang="en-US"/>
        </a:p>
      </dgm:t>
    </dgm:pt>
    <dgm:pt modelId="{42F1A777-922F-4230-B543-4D33910D0695}" type="pres">
      <dgm:prSet presAssocID="{8FA3AE72-9F2B-4408-A855-770AF6C49EC4}" presName="spacer" presStyleCnt="0"/>
      <dgm:spPr/>
    </dgm:pt>
    <dgm:pt modelId="{6D440840-C324-4E95-9F88-ECF713419CF2}" type="pres">
      <dgm:prSet presAssocID="{E5AD19DA-D6A3-4693-A74D-DCFD782937B9}" presName="parentText" presStyleLbl="node1" presStyleIdx="1" presStyleCnt="4">
        <dgm:presLayoutVars>
          <dgm:chMax val="0"/>
          <dgm:bulletEnabled val="1"/>
        </dgm:presLayoutVars>
      </dgm:prSet>
      <dgm:spPr/>
      <dgm:t>
        <a:bodyPr/>
        <a:lstStyle/>
        <a:p>
          <a:endParaRPr lang="en-US"/>
        </a:p>
      </dgm:t>
    </dgm:pt>
    <dgm:pt modelId="{7BF54BEB-2B0F-4D51-BD34-551D4F0B113F}" type="pres">
      <dgm:prSet presAssocID="{EB6D0110-A691-4D7C-A5B1-04094ABD9354}" presName="spacer" presStyleCnt="0"/>
      <dgm:spPr/>
    </dgm:pt>
    <dgm:pt modelId="{B54377BB-D47A-47B1-BA09-51017241C038}" type="pres">
      <dgm:prSet presAssocID="{765522F9-C567-47D8-A679-94A87ED59473}" presName="parentText" presStyleLbl="node1" presStyleIdx="2" presStyleCnt="4">
        <dgm:presLayoutVars>
          <dgm:chMax val="0"/>
          <dgm:bulletEnabled val="1"/>
        </dgm:presLayoutVars>
      </dgm:prSet>
      <dgm:spPr/>
      <dgm:t>
        <a:bodyPr/>
        <a:lstStyle/>
        <a:p>
          <a:endParaRPr lang="en-US"/>
        </a:p>
      </dgm:t>
    </dgm:pt>
    <dgm:pt modelId="{0C36E59F-2422-4012-B955-A207C6C4142D}" type="pres">
      <dgm:prSet presAssocID="{171226CC-CEBC-4C7A-B51F-A342472C8B21}" presName="spacer" presStyleCnt="0"/>
      <dgm:spPr/>
    </dgm:pt>
    <dgm:pt modelId="{ABBEC26B-E654-4302-9A5C-939B86B9E457}" type="pres">
      <dgm:prSet presAssocID="{BE6D1603-3B4A-46E4-BD2A-B7A254FF1379}" presName="parentText" presStyleLbl="node1" presStyleIdx="3" presStyleCnt="4">
        <dgm:presLayoutVars>
          <dgm:chMax val="0"/>
          <dgm:bulletEnabled val="1"/>
        </dgm:presLayoutVars>
      </dgm:prSet>
      <dgm:spPr/>
      <dgm:t>
        <a:bodyPr/>
        <a:lstStyle/>
        <a:p>
          <a:endParaRPr lang="en-US"/>
        </a:p>
      </dgm:t>
    </dgm:pt>
  </dgm:ptLst>
  <dgm:cxnLst>
    <dgm:cxn modelId="{8A926B5A-DAF5-4611-A80C-B07DC36F9D1D}" type="presOf" srcId="{765522F9-C567-47D8-A679-94A87ED59473}" destId="{B54377BB-D47A-47B1-BA09-51017241C038}" srcOrd="0" destOrd="0" presId="urn:microsoft.com/office/officeart/2005/8/layout/vList2"/>
    <dgm:cxn modelId="{00B1A666-E874-41B3-8FCE-B8BD8DAD2177}" srcId="{E25DCE7B-8C4A-451B-9072-2D9733F3C378}" destId="{765522F9-C567-47D8-A679-94A87ED59473}" srcOrd="2" destOrd="0" parTransId="{363BD0B1-CF9A-43B8-B4E3-DCDE8D54BCD1}" sibTransId="{171226CC-CEBC-4C7A-B51F-A342472C8B21}"/>
    <dgm:cxn modelId="{69A4B27E-FBB9-4BB5-B0F6-086518819042}" srcId="{E25DCE7B-8C4A-451B-9072-2D9733F3C378}" destId="{E5AD19DA-D6A3-4693-A74D-DCFD782937B9}" srcOrd="1" destOrd="0" parTransId="{BA1434B0-3428-4F52-8540-F0CF27B32484}" sibTransId="{EB6D0110-A691-4D7C-A5B1-04094ABD9354}"/>
    <dgm:cxn modelId="{B38B64EC-BDD7-412D-8C9A-B88A91FB1B7A}" type="presOf" srcId="{E25DCE7B-8C4A-451B-9072-2D9733F3C378}" destId="{06806EAD-A4E4-441E-B3A2-15FBEDF8B4B3}" srcOrd="0" destOrd="0" presId="urn:microsoft.com/office/officeart/2005/8/layout/vList2"/>
    <dgm:cxn modelId="{7F6147E9-7AC1-4E57-A0FB-3CDD7236E492}" srcId="{E25DCE7B-8C4A-451B-9072-2D9733F3C378}" destId="{BB95A8A6-2CDF-4066-9285-A499432D6D53}" srcOrd="0" destOrd="0" parTransId="{7018EB49-7E47-4B72-9235-FF289CAE4AE2}" sibTransId="{8FA3AE72-9F2B-4408-A855-770AF6C49EC4}"/>
    <dgm:cxn modelId="{30F6635E-A178-4E4D-8A9B-B8A49805EF3C}" type="presOf" srcId="{BB95A8A6-2CDF-4066-9285-A499432D6D53}" destId="{606857C7-29AD-41CF-8475-9D0D91B7A54B}" srcOrd="0" destOrd="0" presId="urn:microsoft.com/office/officeart/2005/8/layout/vList2"/>
    <dgm:cxn modelId="{B64780A3-658C-4A98-BADF-68737D6895CD}" type="presOf" srcId="{E5AD19DA-D6A3-4693-A74D-DCFD782937B9}" destId="{6D440840-C324-4E95-9F88-ECF713419CF2}" srcOrd="0" destOrd="0" presId="urn:microsoft.com/office/officeart/2005/8/layout/vList2"/>
    <dgm:cxn modelId="{7AABB2FB-6079-4601-A80C-AFF53CF8D561}" srcId="{E25DCE7B-8C4A-451B-9072-2D9733F3C378}" destId="{BE6D1603-3B4A-46E4-BD2A-B7A254FF1379}" srcOrd="3" destOrd="0" parTransId="{A491EE78-351E-425A-962B-ED8478C181A1}" sibTransId="{5180BEB4-1F14-4933-B201-0321108B06A2}"/>
    <dgm:cxn modelId="{D79C84BD-964D-407B-8428-DAFC0730C479}" type="presOf" srcId="{BE6D1603-3B4A-46E4-BD2A-B7A254FF1379}" destId="{ABBEC26B-E654-4302-9A5C-939B86B9E457}" srcOrd="0" destOrd="0" presId="urn:microsoft.com/office/officeart/2005/8/layout/vList2"/>
    <dgm:cxn modelId="{9DC4C785-8CCA-4DD6-A624-B8971BDF7CE9}" type="presParOf" srcId="{06806EAD-A4E4-441E-B3A2-15FBEDF8B4B3}" destId="{606857C7-29AD-41CF-8475-9D0D91B7A54B}" srcOrd="0" destOrd="0" presId="urn:microsoft.com/office/officeart/2005/8/layout/vList2"/>
    <dgm:cxn modelId="{D6638FD8-4FB8-41E2-A2FB-910363EF42F6}" type="presParOf" srcId="{06806EAD-A4E4-441E-B3A2-15FBEDF8B4B3}" destId="{42F1A777-922F-4230-B543-4D33910D0695}" srcOrd="1" destOrd="0" presId="urn:microsoft.com/office/officeart/2005/8/layout/vList2"/>
    <dgm:cxn modelId="{F3533510-7605-4975-B492-98D2C3E93621}" type="presParOf" srcId="{06806EAD-A4E4-441E-B3A2-15FBEDF8B4B3}" destId="{6D440840-C324-4E95-9F88-ECF713419CF2}" srcOrd="2" destOrd="0" presId="urn:microsoft.com/office/officeart/2005/8/layout/vList2"/>
    <dgm:cxn modelId="{DCD2F99E-368C-4DF9-94EC-8AB27D274342}" type="presParOf" srcId="{06806EAD-A4E4-441E-B3A2-15FBEDF8B4B3}" destId="{7BF54BEB-2B0F-4D51-BD34-551D4F0B113F}" srcOrd="3" destOrd="0" presId="urn:microsoft.com/office/officeart/2005/8/layout/vList2"/>
    <dgm:cxn modelId="{6BE73EC9-9E56-4699-B789-DB6E38024480}" type="presParOf" srcId="{06806EAD-A4E4-441E-B3A2-15FBEDF8B4B3}" destId="{B54377BB-D47A-47B1-BA09-51017241C038}" srcOrd="4" destOrd="0" presId="urn:microsoft.com/office/officeart/2005/8/layout/vList2"/>
    <dgm:cxn modelId="{3114BC96-61F2-4841-A338-687D859FDDC6}" type="presParOf" srcId="{06806EAD-A4E4-441E-B3A2-15FBEDF8B4B3}" destId="{0C36E59F-2422-4012-B955-A207C6C4142D}" srcOrd="5" destOrd="0" presId="urn:microsoft.com/office/officeart/2005/8/layout/vList2"/>
    <dgm:cxn modelId="{BD3A8F0F-0779-4F50-A170-49BC5019D8C1}" type="presParOf" srcId="{06806EAD-A4E4-441E-B3A2-15FBEDF8B4B3}" destId="{ABBEC26B-E654-4302-9A5C-939B86B9E45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4EABF4-4E22-4B83-9BC4-024B078B4724}"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23F73C82-A08F-4E3A-AA09-C98E1BC1C752}">
      <dgm:prSet custT="1"/>
      <dgm:spPr/>
      <dgm:t>
        <a:bodyPr/>
        <a:lstStyle/>
        <a:p>
          <a:pPr rtl="0"/>
          <a:r>
            <a:rPr lang="en-US" sz="2000" dirty="0" smtClean="0">
              <a:latin typeface="Arial Black" panose="020B0A04020102020204" pitchFamily="34" charset="0"/>
            </a:rPr>
            <a:t>Staff Assistance Visits (SAVs)</a:t>
          </a:r>
          <a:endParaRPr lang="en-US" sz="2000" dirty="0">
            <a:latin typeface="Arial Black" panose="020B0A04020102020204" pitchFamily="34" charset="0"/>
          </a:endParaRPr>
        </a:p>
      </dgm:t>
    </dgm:pt>
    <dgm:pt modelId="{BAD732E6-E133-49B8-89B6-99538465411B}" type="parTrans" cxnId="{ACAC8FD5-88A6-463A-A41C-ED68E160513C}">
      <dgm:prSet/>
      <dgm:spPr/>
      <dgm:t>
        <a:bodyPr/>
        <a:lstStyle/>
        <a:p>
          <a:endParaRPr lang="en-US"/>
        </a:p>
      </dgm:t>
    </dgm:pt>
    <dgm:pt modelId="{D114FFF4-77C3-482D-ACD3-7355337DC80C}" type="sibTrans" cxnId="{ACAC8FD5-88A6-463A-A41C-ED68E160513C}">
      <dgm:prSet/>
      <dgm:spPr/>
      <dgm:t>
        <a:bodyPr/>
        <a:lstStyle/>
        <a:p>
          <a:endParaRPr lang="en-US"/>
        </a:p>
      </dgm:t>
    </dgm:pt>
    <dgm:pt modelId="{8924BBB5-EC97-4792-9158-CFFBF606B9CF}">
      <dgm:prSet custT="1"/>
      <dgm:spPr/>
      <dgm:t>
        <a:bodyPr/>
        <a:lstStyle/>
        <a:p>
          <a:pPr rtl="0"/>
          <a:r>
            <a:rPr lang="en-US" sz="2000" dirty="0" smtClean="0">
              <a:latin typeface="Arial Black" panose="020B0A04020102020204" pitchFamily="34" charset="0"/>
            </a:rPr>
            <a:t>Personal Interactions </a:t>
          </a:r>
          <a:r>
            <a:rPr lang="en-US" sz="1600" b="0" dirty="0" smtClean="0">
              <a:latin typeface="Arial Black" panose="020B0A04020102020204" pitchFamily="34" charset="0"/>
            </a:rPr>
            <a:t>(Battlefield circulation, open door policy)</a:t>
          </a:r>
          <a:endParaRPr lang="en-US" sz="1600" b="0" dirty="0">
            <a:latin typeface="Arial Black" panose="020B0A04020102020204" pitchFamily="34" charset="0"/>
          </a:endParaRPr>
        </a:p>
      </dgm:t>
    </dgm:pt>
    <dgm:pt modelId="{0B0B080A-435C-4161-8A61-9729CE2F17CA}" type="parTrans" cxnId="{716D4501-BE7C-4B51-BE27-D451DD48D2E7}">
      <dgm:prSet/>
      <dgm:spPr/>
      <dgm:t>
        <a:bodyPr/>
        <a:lstStyle/>
        <a:p>
          <a:endParaRPr lang="en-US"/>
        </a:p>
      </dgm:t>
    </dgm:pt>
    <dgm:pt modelId="{9AFF0709-0EBC-4272-B536-42E1A70FE35A}" type="sibTrans" cxnId="{716D4501-BE7C-4B51-BE27-D451DD48D2E7}">
      <dgm:prSet/>
      <dgm:spPr/>
      <dgm:t>
        <a:bodyPr/>
        <a:lstStyle/>
        <a:p>
          <a:endParaRPr lang="en-US"/>
        </a:p>
      </dgm:t>
    </dgm:pt>
    <dgm:pt modelId="{18EC6276-4689-466A-9950-17228384D9B1}">
      <dgm:prSet custT="1"/>
      <dgm:spPr/>
      <dgm:t>
        <a:bodyPr/>
        <a:lstStyle/>
        <a:p>
          <a:pPr rtl="0"/>
          <a:r>
            <a:rPr lang="en-US" sz="2000" dirty="0" smtClean="0">
              <a:latin typeface="Arial Black" panose="020B0A04020102020204" pitchFamily="34" charset="0"/>
            </a:rPr>
            <a:t>Observations </a:t>
          </a:r>
          <a:r>
            <a:rPr lang="en-US" sz="1600" dirty="0" smtClean="0">
              <a:latin typeface="Arial Black" panose="020B0A04020102020204" pitchFamily="34" charset="0"/>
            </a:rPr>
            <a:t>(Yours and others) </a:t>
          </a:r>
          <a:endParaRPr lang="en-US" sz="1600" dirty="0">
            <a:latin typeface="Arial Black" panose="020B0A04020102020204" pitchFamily="34" charset="0"/>
          </a:endParaRPr>
        </a:p>
      </dgm:t>
    </dgm:pt>
    <dgm:pt modelId="{50CDF64E-CB07-4DD7-9941-78C23F2CC276}" type="parTrans" cxnId="{D5DEF8A5-3E91-4F4D-9EA1-E525F6B4DAE1}">
      <dgm:prSet/>
      <dgm:spPr/>
      <dgm:t>
        <a:bodyPr/>
        <a:lstStyle/>
        <a:p>
          <a:endParaRPr lang="en-US"/>
        </a:p>
      </dgm:t>
    </dgm:pt>
    <dgm:pt modelId="{46ABDAD7-59C4-41B8-8371-4CFA37665C90}" type="sibTrans" cxnId="{D5DEF8A5-3E91-4F4D-9EA1-E525F6B4DAE1}">
      <dgm:prSet/>
      <dgm:spPr/>
      <dgm:t>
        <a:bodyPr/>
        <a:lstStyle/>
        <a:p>
          <a:endParaRPr lang="en-US"/>
        </a:p>
      </dgm:t>
    </dgm:pt>
    <dgm:pt modelId="{837A5CE3-E8AF-4F9E-9818-CFB86951FB34}">
      <dgm:prSet custT="1"/>
      <dgm:spPr/>
      <dgm:t>
        <a:bodyPr/>
        <a:lstStyle/>
        <a:p>
          <a:pPr rtl="0"/>
          <a:r>
            <a:rPr lang="en-US" sz="2000" dirty="0" smtClean="0">
              <a:latin typeface="Arial Black" panose="020B0A04020102020204" pitchFamily="34" charset="0"/>
            </a:rPr>
            <a:t>Focus groups </a:t>
          </a:r>
          <a:r>
            <a:rPr lang="en-US" sz="1600" b="0" dirty="0" smtClean="0">
              <a:latin typeface="Arial Black" panose="020B0A04020102020204" pitchFamily="34" charset="0"/>
            </a:rPr>
            <a:t>(Sensing/listening sessions)</a:t>
          </a:r>
          <a:endParaRPr lang="en-US" sz="1600" b="0" dirty="0">
            <a:latin typeface="Arial Black" panose="020B0A04020102020204" pitchFamily="34" charset="0"/>
          </a:endParaRPr>
        </a:p>
      </dgm:t>
    </dgm:pt>
    <dgm:pt modelId="{A621AAED-ABD8-4EE5-861B-5C6350BE6A59}" type="parTrans" cxnId="{CF85C099-784B-4770-9EB4-560DB36A0BE4}">
      <dgm:prSet/>
      <dgm:spPr/>
      <dgm:t>
        <a:bodyPr/>
        <a:lstStyle/>
        <a:p>
          <a:endParaRPr lang="en-US"/>
        </a:p>
      </dgm:t>
    </dgm:pt>
    <dgm:pt modelId="{00080EEB-CF30-4683-9AB1-6AD227DE2F7D}" type="sibTrans" cxnId="{CF85C099-784B-4770-9EB4-560DB36A0BE4}">
      <dgm:prSet/>
      <dgm:spPr/>
      <dgm:t>
        <a:bodyPr/>
        <a:lstStyle/>
        <a:p>
          <a:endParaRPr lang="en-US"/>
        </a:p>
      </dgm:t>
    </dgm:pt>
    <dgm:pt modelId="{94FCBF48-6A87-40EF-BB57-53EDBBBE7EB6}">
      <dgm:prSet custT="1"/>
      <dgm:spPr/>
      <dgm:t>
        <a:bodyPr/>
        <a:lstStyle/>
        <a:p>
          <a:pPr rtl="0"/>
          <a:r>
            <a:rPr lang="en-US" sz="2000" dirty="0" smtClean="0">
              <a:latin typeface="Arial Black" panose="020B0A04020102020204" pitchFamily="34" charset="0"/>
            </a:rPr>
            <a:t>Data/Trends</a:t>
          </a:r>
          <a:endParaRPr lang="en-US" sz="2000" dirty="0">
            <a:latin typeface="Arial Black" panose="020B0A04020102020204" pitchFamily="34" charset="0"/>
          </a:endParaRPr>
        </a:p>
      </dgm:t>
    </dgm:pt>
    <dgm:pt modelId="{40B55874-79E6-44B3-93C3-A54D886C1501}" type="parTrans" cxnId="{DA2D0E8F-6921-4F48-9F47-BAC906FE15E0}">
      <dgm:prSet/>
      <dgm:spPr/>
      <dgm:t>
        <a:bodyPr/>
        <a:lstStyle/>
        <a:p>
          <a:endParaRPr lang="en-US"/>
        </a:p>
      </dgm:t>
    </dgm:pt>
    <dgm:pt modelId="{92690D46-F375-4F10-A4DF-C486D88DB9D0}" type="sibTrans" cxnId="{DA2D0E8F-6921-4F48-9F47-BAC906FE15E0}">
      <dgm:prSet/>
      <dgm:spPr/>
      <dgm:t>
        <a:bodyPr/>
        <a:lstStyle/>
        <a:p>
          <a:endParaRPr lang="en-US"/>
        </a:p>
      </dgm:t>
    </dgm:pt>
    <dgm:pt modelId="{95AA7EED-BDDC-48E0-81C4-BE3689832ECE}" type="pres">
      <dgm:prSet presAssocID="{2F4EABF4-4E22-4B83-9BC4-024B078B4724}" presName="linear" presStyleCnt="0">
        <dgm:presLayoutVars>
          <dgm:dir/>
          <dgm:animLvl val="lvl"/>
          <dgm:resizeHandles val="exact"/>
        </dgm:presLayoutVars>
      </dgm:prSet>
      <dgm:spPr/>
      <dgm:t>
        <a:bodyPr/>
        <a:lstStyle/>
        <a:p>
          <a:endParaRPr lang="en-US"/>
        </a:p>
      </dgm:t>
    </dgm:pt>
    <dgm:pt modelId="{9F49F397-2D7B-41C6-858A-FB6747BCCE9A}" type="pres">
      <dgm:prSet presAssocID="{23F73C82-A08F-4E3A-AA09-C98E1BC1C752}" presName="parentLin" presStyleCnt="0"/>
      <dgm:spPr/>
    </dgm:pt>
    <dgm:pt modelId="{7FCECC98-D9FE-461D-B62F-D49372985980}" type="pres">
      <dgm:prSet presAssocID="{23F73C82-A08F-4E3A-AA09-C98E1BC1C752}" presName="parentLeftMargin" presStyleLbl="node1" presStyleIdx="0" presStyleCnt="5"/>
      <dgm:spPr/>
      <dgm:t>
        <a:bodyPr/>
        <a:lstStyle/>
        <a:p>
          <a:endParaRPr lang="en-US"/>
        </a:p>
      </dgm:t>
    </dgm:pt>
    <dgm:pt modelId="{2F5F9186-7F3B-49B2-9764-805CC5D84328}" type="pres">
      <dgm:prSet presAssocID="{23F73C82-A08F-4E3A-AA09-C98E1BC1C752}" presName="parentText" presStyleLbl="node1" presStyleIdx="0" presStyleCnt="5" custScaleX="111611">
        <dgm:presLayoutVars>
          <dgm:chMax val="0"/>
          <dgm:bulletEnabled val="1"/>
        </dgm:presLayoutVars>
      </dgm:prSet>
      <dgm:spPr/>
      <dgm:t>
        <a:bodyPr/>
        <a:lstStyle/>
        <a:p>
          <a:endParaRPr lang="en-US"/>
        </a:p>
      </dgm:t>
    </dgm:pt>
    <dgm:pt modelId="{0B26104B-2BA5-4DE3-BA81-162FC00C9DD6}" type="pres">
      <dgm:prSet presAssocID="{23F73C82-A08F-4E3A-AA09-C98E1BC1C752}" presName="negativeSpace" presStyleCnt="0"/>
      <dgm:spPr/>
    </dgm:pt>
    <dgm:pt modelId="{356FFA5C-62B0-4BAD-BD6E-2CF9BFD58BC8}" type="pres">
      <dgm:prSet presAssocID="{23F73C82-A08F-4E3A-AA09-C98E1BC1C752}" presName="childText" presStyleLbl="conFgAcc1" presStyleIdx="0" presStyleCnt="5">
        <dgm:presLayoutVars>
          <dgm:bulletEnabled val="1"/>
        </dgm:presLayoutVars>
      </dgm:prSet>
      <dgm:spPr/>
    </dgm:pt>
    <dgm:pt modelId="{45A71CB9-DA4C-49DF-BB91-DBC4871A1A37}" type="pres">
      <dgm:prSet presAssocID="{D114FFF4-77C3-482D-ACD3-7355337DC80C}" presName="spaceBetweenRectangles" presStyleCnt="0"/>
      <dgm:spPr/>
    </dgm:pt>
    <dgm:pt modelId="{F117C2CF-5987-454F-B21E-F6204CBB0ECD}" type="pres">
      <dgm:prSet presAssocID="{8924BBB5-EC97-4792-9158-CFFBF606B9CF}" presName="parentLin" presStyleCnt="0"/>
      <dgm:spPr/>
    </dgm:pt>
    <dgm:pt modelId="{0BD0D157-D3CD-404E-A5FD-240C5EB70E39}" type="pres">
      <dgm:prSet presAssocID="{8924BBB5-EC97-4792-9158-CFFBF606B9CF}" presName="parentLeftMargin" presStyleLbl="node1" presStyleIdx="0" presStyleCnt="5"/>
      <dgm:spPr/>
      <dgm:t>
        <a:bodyPr/>
        <a:lstStyle/>
        <a:p>
          <a:endParaRPr lang="en-US"/>
        </a:p>
      </dgm:t>
    </dgm:pt>
    <dgm:pt modelId="{DC954369-2C77-4CF1-81ED-5F7609AF533C}" type="pres">
      <dgm:prSet presAssocID="{8924BBB5-EC97-4792-9158-CFFBF606B9CF}" presName="parentText" presStyleLbl="node1" presStyleIdx="1" presStyleCnt="5" custScaleX="112491">
        <dgm:presLayoutVars>
          <dgm:chMax val="0"/>
          <dgm:bulletEnabled val="1"/>
        </dgm:presLayoutVars>
      </dgm:prSet>
      <dgm:spPr/>
      <dgm:t>
        <a:bodyPr/>
        <a:lstStyle/>
        <a:p>
          <a:endParaRPr lang="en-US"/>
        </a:p>
      </dgm:t>
    </dgm:pt>
    <dgm:pt modelId="{8632F3C8-5895-4C45-A612-62CA7A89FB5C}" type="pres">
      <dgm:prSet presAssocID="{8924BBB5-EC97-4792-9158-CFFBF606B9CF}" presName="negativeSpace" presStyleCnt="0"/>
      <dgm:spPr/>
    </dgm:pt>
    <dgm:pt modelId="{ECF77AE9-79A6-4D11-950D-2E98FD93674A}" type="pres">
      <dgm:prSet presAssocID="{8924BBB5-EC97-4792-9158-CFFBF606B9CF}" presName="childText" presStyleLbl="conFgAcc1" presStyleIdx="1" presStyleCnt="5">
        <dgm:presLayoutVars>
          <dgm:bulletEnabled val="1"/>
        </dgm:presLayoutVars>
      </dgm:prSet>
      <dgm:spPr/>
    </dgm:pt>
    <dgm:pt modelId="{40B30252-57D7-44B1-B636-B5DBFFE5736A}" type="pres">
      <dgm:prSet presAssocID="{9AFF0709-0EBC-4272-B536-42E1A70FE35A}" presName="spaceBetweenRectangles" presStyleCnt="0"/>
      <dgm:spPr/>
    </dgm:pt>
    <dgm:pt modelId="{A2985F05-D8A4-4DB6-8BE2-5E8B3001DF21}" type="pres">
      <dgm:prSet presAssocID="{18EC6276-4689-466A-9950-17228384D9B1}" presName="parentLin" presStyleCnt="0"/>
      <dgm:spPr/>
    </dgm:pt>
    <dgm:pt modelId="{792D1031-9F81-444D-B023-67AE5B745BC0}" type="pres">
      <dgm:prSet presAssocID="{18EC6276-4689-466A-9950-17228384D9B1}" presName="parentLeftMargin" presStyleLbl="node1" presStyleIdx="1" presStyleCnt="5"/>
      <dgm:spPr/>
      <dgm:t>
        <a:bodyPr/>
        <a:lstStyle/>
        <a:p>
          <a:endParaRPr lang="en-US"/>
        </a:p>
      </dgm:t>
    </dgm:pt>
    <dgm:pt modelId="{6BB4FCFE-BFE9-46AF-AEB0-C60A620C963D}" type="pres">
      <dgm:prSet presAssocID="{18EC6276-4689-466A-9950-17228384D9B1}" presName="parentText" presStyleLbl="node1" presStyleIdx="2" presStyleCnt="5" custScaleX="112326">
        <dgm:presLayoutVars>
          <dgm:chMax val="0"/>
          <dgm:bulletEnabled val="1"/>
        </dgm:presLayoutVars>
      </dgm:prSet>
      <dgm:spPr/>
      <dgm:t>
        <a:bodyPr/>
        <a:lstStyle/>
        <a:p>
          <a:endParaRPr lang="en-US"/>
        </a:p>
      </dgm:t>
    </dgm:pt>
    <dgm:pt modelId="{ECDF6DBB-B109-456D-8F61-2138D11196DC}" type="pres">
      <dgm:prSet presAssocID="{18EC6276-4689-466A-9950-17228384D9B1}" presName="negativeSpace" presStyleCnt="0"/>
      <dgm:spPr/>
    </dgm:pt>
    <dgm:pt modelId="{5F10EC28-9A25-4230-B717-D5DCA946C901}" type="pres">
      <dgm:prSet presAssocID="{18EC6276-4689-466A-9950-17228384D9B1}" presName="childText" presStyleLbl="conFgAcc1" presStyleIdx="2" presStyleCnt="5">
        <dgm:presLayoutVars>
          <dgm:bulletEnabled val="1"/>
        </dgm:presLayoutVars>
      </dgm:prSet>
      <dgm:spPr/>
    </dgm:pt>
    <dgm:pt modelId="{56803D92-F880-4DD6-A7BF-7A84BECE16A8}" type="pres">
      <dgm:prSet presAssocID="{46ABDAD7-59C4-41B8-8371-4CFA37665C90}" presName="spaceBetweenRectangles" presStyleCnt="0"/>
      <dgm:spPr/>
    </dgm:pt>
    <dgm:pt modelId="{AA39335A-E512-4DDA-B449-B383237E086C}" type="pres">
      <dgm:prSet presAssocID="{837A5CE3-E8AF-4F9E-9818-CFB86951FB34}" presName="parentLin" presStyleCnt="0"/>
      <dgm:spPr/>
    </dgm:pt>
    <dgm:pt modelId="{FEB46FD6-EDE8-4418-9D2F-31BC2DD8220A}" type="pres">
      <dgm:prSet presAssocID="{837A5CE3-E8AF-4F9E-9818-CFB86951FB34}" presName="parentLeftMargin" presStyleLbl="node1" presStyleIdx="2" presStyleCnt="5"/>
      <dgm:spPr/>
      <dgm:t>
        <a:bodyPr/>
        <a:lstStyle/>
        <a:p>
          <a:endParaRPr lang="en-US"/>
        </a:p>
      </dgm:t>
    </dgm:pt>
    <dgm:pt modelId="{03B44547-5466-4089-94BF-5032660C4EEA}" type="pres">
      <dgm:prSet presAssocID="{837A5CE3-E8AF-4F9E-9818-CFB86951FB34}" presName="parentText" presStyleLbl="node1" presStyleIdx="3" presStyleCnt="5" custScaleX="111611">
        <dgm:presLayoutVars>
          <dgm:chMax val="0"/>
          <dgm:bulletEnabled val="1"/>
        </dgm:presLayoutVars>
      </dgm:prSet>
      <dgm:spPr/>
      <dgm:t>
        <a:bodyPr/>
        <a:lstStyle/>
        <a:p>
          <a:endParaRPr lang="en-US"/>
        </a:p>
      </dgm:t>
    </dgm:pt>
    <dgm:pt modelId="{CA21ED0C-57CB-499C-AEDC-612891A7F40F}" type="pres">
      <dgm:prSet presAssocID="{837A5CE3-E8AF-4F9E-9818-CFB86951FB34}" presName="negativeSpace" presStyleCnt="0"/>
      <dgm:spPr/>
    </dgm:pt>
    <dgm:pt modelId="{DC87D130-F03F-4996-B207-471CF9B4286E}" type="pres">
      <dgm:prSet presAssocID="{837A5CE3-E8AF-4F9E-9818-CFB86951FB34}" presName="childText" presStyleLbl="conFgAcc1" presStyleIdx="3" presStyleCnt="5">
        <dgm:presLayoutVars>
          <dgm:bulletEnabled val="1"/>
        </dgm:presLayoutVars>
      </dgm:prSet>
      <dgm:spPr/>
    </dgm:pt>
    <dgm:pt modelId="{D233DCD3-013F-42CE-8C33-1376D73889A4}" type="pres">
      <dgm:prSet presAssocID="{00080EEB-CF30-4683-9AB1-6AD227DE2F7D}" presName="spaceBetweenRectangles" presStyleCnt="0"/>
      <dgm:spPr/>
    </dgm:pt>
    <dgm:pt modelId="{6E0EA424-DF58-4934-9358-24A02FBEBD22}" type="pres">
      <dgm:prSet presAssocID="{94FCBF48-6A87-40EF-BB57-53EDBBBE7EB6}" presName="parentLin" presStyleCnt="0"/>
      <dgm:spPr/>
    </dgm:pt>
    <dgm:pt modelId="{67CF896A-C955-4B9F-A748-A9770695ECBB}" type="pres">
      <dgm:prSet presAssocID="{94FCBF48-6A87-40EF-BB57-53EDBBBE7EB6}" presName="parentLeftMargin" presStyleLbl="node1" presStyleIdx="3" presStyleCnt="5"/>
      <dgm:spPr/>
      <dgm:t>
        <a:bodyPr/>
        <a:lstStyle/>
        <a:p>
          <a:endParaRPr lang="en-US"/>
        </a:p>
      </dgm:t>
    </dgm:pt>
    <dgm:pt modelId="{E53AB5EB-E33A-4134-B5A4-D807A950C3B3}" type="pres">
      <dgm:prSet presAssocID="{94FCBF48-6A87-40EF-BB57-53EDBBBE7EB6}" presName="parentText" presStyleLbl="node1" presStyleIdx="4" presStyleCnt="5" custScaleX="111904">
        <dgm:presLayoutVars>
          <dgm:chMax val="0"/>
          <dgm:bulletEnabled val="1"/>
        </dgm:presLayoutVars>
      </dgm:prSet>
      <dgm:spPr/>
      <dgm:t>
        <a:bodyPr/>
        <a:lstStyle/>
        <a:p>
          <a:endParaRPr lang="en-US"/>
        </a:p>
      </dgm:t>
    </dgm:pt>
    <dgm:pt modelId="{7C9C2F74-CD35-4ABA-ABFC-11AFBE75EB6C}" type="pres">
      <dgm:prSet presAssocID="{94FCBF48-6A87-40EF-BB57-53EDBBBE7EB6}" presName="negativeSpace" presStyleCnt="0"/>
      <dgm:spPr/>
    </dgm:pt>
    <dgm:pt modelId="{A4C47585-E629-4BA4-A316-6FFE2F8155F2}" type="pres">
      <dgm:prSet presAssocID="{94FCBF48-6A87-40EF-BB57-53EDBBBE7EB6}" presName="childText" presStyleLbl="conFgAcc1" presStyleIdx="4" presStyleCnt="5">
        <dgm:presLayoutVars>
          <dgm:bulletEnabled val="1"/>
        </dgm:presLayoutVars>
      </dgm:prSet>
      <dgm:spPr/>
    </dgm:pt>
  </dgm:ptLst>
  <dgm:cxnLst>
    <dgm:cxn modelId="{1CA7E8B6-1A21-47A6-B85A-E30EA913AF13}" type="presOf" srcId="{8924BBB5-EC97-4792-9158-CFFBF606B9CF}" destId="{DC954369-2C77-4CF1-81ED-5F7609AF533C}" srcOrd="1" destOrd="0" presId="urn:microsoft.com/office/officeart/2005/8/layout/list1"/>
    <dgm:cxn modelId="{7F788D41-DC05-45D7-A31D-6F8F6430DBD4}" type="presOf" srcId="{2F4EABF4-4E22-4B83-9BC4-024B078B4724}" destId="{95AA7EED-BDDC-48E0-81C4-BE3689832ECE}" srcOrd="0" destOrd="0" presId="urn:microsoft.com/office/officeart/2005/8/layout/list1"/>
    <dgm:cxn modelId="{CF85C099-784B-4770-9EB4-560DB36A0BE4}" srcId="{2F4EABF4-4E22-4B83-9BC4-024B078B4724}" destId="{837A5CE3-E8AF-4F9E-9818-CFB86951FB34}" srcOrd="3" destOrd="0" parTransId="{A621AAED-ABD8-4EE5-861B-5C6350BE6A59}" sibTransId="{00080EEB-CF30-4683-9AB1-6AD227DE2F7D}"/>
    <dgm:cxn modelId="{B92413E3-A1A4-4A41-902F-F320F3840DEE}" type="presOf" srcId="{23F73C82-A08F-4E3A-AA09-C98E1BC1C752}" destId="{7FCECC98-D9FE-461D-B62F-D49372985980}" srcOrd="0" destOrd="0" presId="urn:microsoft.com/office/officeart/2005/8/layout/list1"/>
    <dgm:cxn modelId="{ACAC8FD5-88A6-463A-A41C-ED68E160513C}" srcId="{2F4EABF4-4E22-4B83-9BC4-024B078B4724}" destId="{23F73C82-A08F-4E3A-AA09-C98E1BC1C752}" srcOrd="0" destOrd="0" parTransId="{BAD732E6-E133-49B8-89B6-99538465411B}" sibTransId="{D114FFF4-77C3-482D-ACD3-7355337DC80C}"/>
    <dgm:cxn modelId="{79438056-21A2-43D6-BB2F-C1480B0C174A}" type="presOf" srcId="{837A5CE3-E8AF-4F9E-9818-CFB86951FB34}" destId="{FEB46FD6-EDE8-4418-9D2F-31BC2DD8220A}" srcOrd="0" destOrd="0" presId="urn:microsoft.com/office/officeart/2005/8/layout/list1"/>
    <dgm:cxn modelId="{9AE6124A-39BB-47C3-90D3-D6C0A9D353E4}" type="presOf" srcId="{18EC6276-4689-466A-9950-17228384D9B1}" destId="{792D1031-9F81-444D-B023-67AE5B745BC0}" srcOrd="0" destOrd="0" presId="urn:microsoft.com/office/officeart/2005/8/layout/list1"/>
    <dgm:cxn modelId="{DA2D0E8F-6921-4F48-9F47-BAC906FE15E0}" srcId="{2F4EABF4-4E22-4B83-9BC4-024B078B4724}" destId="{94FCBF48-6A87-40EF-BB57-53EDBBBE7EB6}" srcOrd="4" destOrd="0" parTransId="{40B55874-79E6-44B3-93C3-A54D886C1501}" sibTransId="{92690D46-F375-4F10-A4DF-C486D88DB9D0}"/>
    <dgm:cxn modelId="{E1FA4B78-5107-487B-8831-01C186AD3178}" type="presOf" srcId="{94FCBF48-6A87-40EF-BB57-53EDBBBE7EB6}" destId="{67CF896A-C955-4B9F-A748-A9770695ECBB}" srcOrd="0" destOrd="0" presId="urn:microsoft.com/office/officeart/2005/8/layout/list1"/>
    <dgm:cxn modelId="{C2CA040D-D532-4642-97D1-FE408ABF0AB1}" type="presOf" srcId="{18EC6276-4689-466A-9950-17228384D9B1}" destId="{6BB4FCFE-BFE9-46AF-AEB0-C60A620C963D}" srcOrd="1" destOrd="0" presId="urn:microsoft.com/office/officeart/2005/8/layout/list1"/>
    <dgm:cxn modelId="{3E38BD55-81CE-468D-8070-49BAE49DA7B9}" type="presOf" srcId="{8924BBB5-EC97-4792-9158-CFFBF606B9CF}" destId="{0BD0D157-D3CD-404E-A5FD-240C5EB70E39}" srcOrd="0" destOrd="0" presId="urn:microsoft.com/office/officeart/2005/8/layout/list1"/>
    <dgm:cxn modelId="{716D4501-BE7C-4B51-BE27-D451DD48D2E7}" srcId="{2F4EABF4-4E22-4B83-9BC4-024B078B4724}" destId="{8924BBB5-EC97-4792-9158-CFFBF606B9CF}" srcOrd="1" destOrd="0" parTransId="{0B0B080A-435C-4161-8A61-9729CE2F17CA}" sibTransId="{9AFF0709-0EBC-4272-B536-42E1A70FE35A}"/>
    <dgm:cxn modelId="{C11FF0AD-5309-4658-8FD4-40753A956A65}" type="presOf" srcId="{94FCBF48-6A87-40EF-BB57-53EDBBBE7EB6}" destId="{E53AB5EB-E33A-4134-B5A4-D807A950C3B3}" srcOrd="1" destOrd="0" presId="urn:microsoft.com/office/officeart/2005/8/layout/list1"/>
    <dgm:cxn modelId="{D5DEF8A5-3E91-4F4D-9EA1-E525F6B4DAE1}" srcId="{2F4EABF4-4E22-4B83-9BC4-024B078B4724}" destId="{18EC6276-4689-466A-9950-17228384D9B1}" srcOrd="2" destOrd="0" parTransId="{50CDF64E-CB07-4DD7-9941-78C23F2CC276}" sibTransId="{46ABDAD7-59C4-41B8-8371-4CFA37665C90}"/>
    <dgm:cxn modelId="{DC986E0B-1FDC-47C9-B42D-4C32325E7CF1}" type="presOf" srcId="{837A5CE3-E8AF-4F9E-9818-CFB86951FB34}" destId="{03B44547-5466-4089-94BF-5032660C4EEA}" srcOrd="1" destOrd="0" presId="urn:microsoft.com/office/officeart/2005/8/layout/list1"/>
    <dgm:cxn modelId="{5A73266D-9163-4106-8B8A-888DEF3B8C09}" type="presOf" srcId="{23F73C82-A08F-4E3A-AA09-C98E1BC1C752}" destId="{2F5F9186-7F3B-49B2-9764-805CC5D84328}" srcOrd="1" destOrd="0" presId="urn:microsoft.com/office/officeart/2005/8/layout/list1"/>
    <dgm:cxn modelId="{1E251AD0-9E50-47CC-9456-944C4151C67C}" type="presParOf" srcId="{95AA7EED-BDDC-48E0-81C4-BE3689832ECE}" destId="{9F49F397-2D7B-41C6-858A-FB6747BCCE9A}" srcOrd="0" destOrd="0" presId="urn:microsoft.com/office/officeart/2005/8/layout/list1"/>
    <dgm:cxn modelId="{C202102F-4743-4167-9D01-CC1F1CFB7C6E}" type="presParOf" srcId="{9F49F397-2D7B-41C6-858A-FB6747BCCE9A}" destId="{7FCECC98-D9FE-461D-B62F-D49372985980}" srcOrd="0" destOrd="0" presId="urn:microsoft.com/office/officeart/2005/8/layout/list1"/>
    <dgm:cxn modelId="{1C18DE0B-B2D9-49B5-9918-D87BF6E1F277}" type="presParOf" srcId="{9F49F397-2D7B-41C6-858A-FB6747BCCE9A}" destId="{2F5F9186-7F3B-49B2-9764-805CC5D84328}" srcOrd="1" destOrd="0" presId="urn:microsoft.com/office/officeart/2005/8/layout/list1"/>
    <dgm:cxn modelId="{68C46B53-E631-4C64-A2D7-4CBB59CFEFBA}" type="presParOf" srcId="{95AA7EED-BDDC-48E0-81C4-BE3689832ECE}" destId="{0B26104B-2BA5-4DE3-BA81-162FC00C9DD6}" srcOrd="1" destOrd="0" presId="urn:microsoft.com/office/officeart/2005/8/layout/list1"/>
    <dgm:cxn modelId="{6014E509-1013-4EA9-9721-28E870A5708E}" type="presParOf" srcId="{95AA7EED-BDDC-48E0-81C4-BE3689832ECE}" destId="{356FFA5C-62B0-4BAD-BD6E-2CF9BFD58BC8}" srcOrd="2" destOrd="0" presId="urn:microsoft.com/office/officeart/2005/8/layout/list1"/>
    <dgm:cxn modelId="{2A3A6233-F7FE-4E28-8CA9-BE0B09CC5653}" type="presParOf" srcId="{95AA7EED-BDDC-48E0-81C4-BE3689832ECE}" destId="{45A71CB9-DA4C-49DF-BB91-DBC4871A1A37}" srcOrd="3" destOrd="0" presId="urn:microsoft.com/office/officeart/2005/8/layout/list1"/>
    <dgm:cxn modelId="{B2F44E38-4604-4100-A6FB-43B78733B5C4}" type="presParOf" srcId="{95AA7EED-BDDC-48E0-81C4-BE3689832ECE}" destId="{F117C2CF-5987-454F-B21E-F6204CBB0ECD}" srcOrd="4" destOrd="0" presId="urn:microsoft.com/office/officeart/2005/8/layout/list1"/>
    <dgm:cxn modelId="{1D13B70F-4E42-4611-96C7-BA5925D154FC}" type="presParOf" srcId="{F117C2CF-5987-454F-B21E-F6204CBB0ECD}" destId="{0BD0D157-D3CD-404E-A5FD-240C5EB70E39}" srcOrd="0" destOrd="0" presId="urn:microsoft.com/office/officeart/2005/8/layout/list1"/>
    <dgm:cxn modelId="{CEF1993A-9938-43DC-AF3B-201DB2E0FA20}" type="presParOf" srcId="{F117C2CF-5987-454F-B21E-F6204CBB0ECD}" destId="{DC954369-2C77-4CF1-81ED-5F7609AF533C}" srcOrd="1" destOrd="0" presId="urn:microsoft.com/office/officeart/2005/8/layout/list1"/>
    <dgm:cxn modelId="{C6119212-B179-4B89-BEA0-E6DFDF5D8DBB}" type="presParOf" srcId="{95AA7EED-BDDC-48E0-81C4-BE3689832ECE}" destId="{8632F3C8-5895-4C45-A612-62CA7A89FB5C}" srcOrd="5" destOrd="0" presId="urn:microsoft.com/office/officeart/2005/8/layout/list1"/>
    <dgm:cxn modelId="{A88F4FE9-4484-4A5F-9477-C607AD126851}" type="presParOf" srcId="{95AA7EED-BDDC-48E0-81C4-BE3689832ECE}" destId="{ECF77AE9-79A6-4D11-950D-2E98FD93674A}" srcOrd="6" destOrd="0" presId="urn:microsoft.com/office/officeart/2005/8/layout/list1"/>
    <dgm:cxn modelId="{7B929C89-AD24-4BAE-A197-3A1A71071F2B}" type="presParOf" srcId="{95AA7EED-BDDC-48E0-81C4-BE3689832ECE}" destId="{40B30252-57D7-44B1-B636-B5DBFFE5736A}" srcOrd="7" destOrd="0" presId="urn:microsoft.com/office/officeart/2005/8/layout/list1"/>
    <dgm:cxn modelId="{D25E5E2D-CE22-419D-9FE1-527DBB989240}" type="presParOf" srcId="{95AA7EED-BDDC-48E0-81C4-BE3689832ECE}" destId="{A2985F05-D8A4-4DB6-8BE2-5E8B3001DF21}" srcOrd="8" destOrd="0" presId="urn:microsoft.com/office/officeart/2005/8/layout/list1"/>
    <dgm:cxn modelId="{8E67024B-0FBF-4FAF-A8EA-E386028F9A52}" type="presParOf" srcId="{A2985F05-D8A4-4DB6-8BE2-5E8B3001DF21}" destId="{792D1031-9F81-444D-B023-67AE5B745BC0}" srcOrd="0" destOrd="0" presId="urn:microsoft.com/office/officeart/2005/8/layout/list1"/>
    <dgm:cxn modelId="{314A3F06-9EA3-400A-880F-AA68CD18692E}" type="presParOf" srcId="{A2985F05-D8A4-4DB6-8BE2-5E8B3001DF21}" destId="{6BB4FCFE-BFE9-46AF-AEB0-C60A620C963D}" srcOrd="1" destOrd="0" presId="urn:microsoft.com/office/officeart/2005/8/layout/list1"/>
    <dgm:cxn modelId="{E9A7C192-1BF5-4360-9383-D6840A98BA38}" type="presParOf" srcId="{95AA7EED-BDDC-48E0-81C4-BE3689832ECE}" destId="{ECDF6DBB-B109-456D-8F61-2138D11196DC}" srcOrd="9" destOrd="0" presId="urn:microsoft.com/office/officeart/2005/8/layout/list1"/>
    <dgm:cxn modelId="{996C65F8-13DD-4B00-BE21-B9B30D274BA8}" type="presParOf" srcId="{95AA7EED-BDDC-48E0-81C4-BE3689832ECE}" destId="{5F10EC28-9A25-4230-B717-D5DCA946C901}" srcOrd="10" destOrd="0" presId="urn:microsoft.com/office/officeart/2005/8/layout/list1"/>
    <dgm:cxn modelId="{E9DE44C0-97BB-4A36-9F2B-5064E9D793B6}" type="presParOf" srcId="{95AA7EED-BDDC-48E0-81C4-BE3689832ECE}" destId="{56803D92-F880-4DD6-A7BF-7A84BECE16A8}" srcOrd="11" destOrd="0" presId="urn:microsoft.com/office/officeart/2005/8/layout/list1"/>
    <dgm:cxn modelId="{74A363A3-AEB3-41E9-A57B-80923A67C860}" type="presParOf" srcId="{95AA7EED-BDDC-48E0-81C4-BE3689832ECE}" destId="{AA39335A-E512-4DDA-B449-B383237E086C}" srcOrd="12" destOrd="0" presId="urn:microsoft.com/office/officeart/2005/8/layout/list1"/>
    <dgm:cxn modelId="{041C848F-81B1-440B-8E82-D8D55BA09A71}" type="presParOf" srcId="{AA39335A-E512-4DDA-B449-B383237E086C}" destId="{FEB46FD6-EDE8-4418-9D2F-31BC2DD8220A}" srcOrd="0" destOrd="0" presId="urn:microsoft.com/office/officeart/2005/8/layout/list1"/>
    <dgm:cxn modelId="{A2742DB2-27BC-411A-B3E0-F124F918DE73}" type="presParOf" srcId="{AA39335A-E512-4DDA-B449-B383237E086C}" destId="{03B44547-5466-4089-94BF-5032660C4EEA}" srcOrd="1" destOrd="0" presId="urn:microsoft.com/office/officeart/2005/8/layout/list1"/>
    <dgm:cxn modelId="{0DAB46D9-F7F9-406F-8F87-97FE49345D78}" type="presParOf" srcId="{95AA7EED-BDDC-48E0-81C4-BE3689832ECE}" destId="{CA21ED0C-57CB-499C-AEDC-612891A7F40F}" srcOrd="13" destOrd="0" presId="urn:microsoft.com/office/officeart/2005/8/layout/list1"/>
    <dgm:cxn modelId="{F9AFF909-5A81-4093-8A18-9D6773A6BD70}" type="presParOf" srcId="{95AA7EED-BDDC-48E0-81C4-BE3689832ECE}" destId="{DC87D130-F03F-4996-B207-471CF9B4286E}" srcOrd="14" destOrd="0" presId="urn:microsoft.com/office/officeart/2005/8/layout/list1"/>
    <dgm:cxn modelId="{605D854A-3ABB-4D54-BB80-44F8B281958A}" type="presParOf" srcId="{95AA7EED-BDDC-48E0-81C4-BE3689832ECE}" destId="{D233DCD3-013F-42CE-8C33-1376D73889A4}" srcOrd="15" destOrd="0" presId="urn:microsoft.com/office/officeart/2005/8/layout/list1"/>
    <dgm:cxn modelId="{6530FA02-AF69-41C6-BE78-D61DA3750313}" type="presParOf" srcId="{95AA7EED-BDDC-48E0-81C4-BE3689832ECE}" destId="{6E0EA424-DF58-4934-9358-24A02FBEBD22}" srcOrd="16" destOrd="0" presId="urn:microsoft.com/office/officeart/2005/8/layout/list1"/>
    <dgm:cxn modelId="{8A18D5B0-DD18-4513-9E8A-EFC4755B3959}" type="presParOf" srcId="{6E0EA424-DF58-4934-9358-24A02FBEBD22}" destId="{67CF896A-C955-4B9F-A748-A9770695ECBB}" srcOrd="0" destOrd="0" presId="urn:microsoft.com/office/officeart/2005/8/layout/list1"/>
    <dgm:cxn modelId="{B8274557-DE9E-489E-B0E0-51F13A6028B3}" type="presParOf" srcId="{6E0EA424-DF58-4934-9358-24A02FBEBD22}" destId="{E53AB5EB-E33A-4134-B5A4-D807A950C3B3}" srcOrd="1" destOrd="0" presId="urn:microsoft.com/office/officeart/2005/8/layout/list1"/>
    <dgm:cxn modelId="{B24C4312-A3B4-476C-9007-8166CD5FB745}" type="presParOf" srcId="{95AA7EED-BDDC-48E0-81C4-BE3689832ECE}" destId="{7C9C2F74-CD35-4ABA-ABFC-11AFBE75EB6C}" srcOrd="17" destOrd="0" presId="urn:microsoft.com/office/officeart/2005/8/layout/list1"/>
    <dgm:cxn modelId="{35DC4FBC-CC52-4947-953E-82914B6014B1}" type="presParOf" srcId="{95AA7EED-BDDC-48E0-81C4-BE3689832ECE}" destId="{A4C47585-E629-4BA4-A316-6FFE2F8155F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D6EDE8-CF61-4D39-BFEF-2B1796F5D398}" type="doc">
      <dgm:prSet loTypeId="urn:microsoft.com/office/officeart/2008/layout/VerticalCurvedList" loCatId="list" qsTypeId="urn:microsoft.com/office/officeart/2005/8/quickstyle/simple5" qsCatId="simple" csTypeId="urn:microsoft.com/office/officeart/2005/8/colors/accent0_3" csCatId="mainScheme" phldr="1"/>
      <dgm:spPr/>
      <dgm:t>
        <a:bodyPr/>
        <a:lstStyle/>
        <a:p>
          <a:endParaRPr lang="en-US"/>
        </a:p>
      </dgm:t>
    </dgm:pt>
    <dgm:pt modelId="{50AA3F4D-1E6F-4094-996A-6DAB5A7A5FF1}">
      <dgm:prSet custT="1"/>
      <dgm:spPr/>
      <dgm:t>
        <a:bodyPr/>
        <a:lstStyle/>
        <a:p>
          <a:pPr rtl="0"/>
          <a:r>
            <a:rPr lang="en-US" sz="2000" b="1" dirty="0" smtClean="0"/>
            <a:t>How do you maintain/nurture a constructive a positive command climate within your organization, when faced with difficult situations?</a:t>
          </a:r>
          <a:endParaRPr lang="en-US" sz="2000" b="1" dirty="0"/>
        </a:p>
      </dgm:t>
    </dgm:pt>
    <dgm:pt modelId="{01E47884-5C25-4613-8796-F4AE20BFC550}" type="parTrans" cxnId="{85262FFA-8F94-4392-89C7-990F5A3A91BD}">
      <dgm:prSet/>
      <dgm:spPr/>
      <dgm:t>
        <a:bodyPr/>
        <a:lstStyle/>
        <a:p>
          <a:endParaRPr lang="en-US"/>
        </a:p>
      </dgm:t>
    </dgm:pt>
    <dgm:pt modelId="{0FE42550-D37F-4A4F-A62B-0664E1EEA2F7}" type="sibTrans" cxnId="{85262FFA-8F94-4392-89C7-990F5A3A91BD}">
      <dgm:prSet/>
      <dgm:spPr/>
      <dgm:t>
        <a:bodyPr/>
        <a:lstStyle/>
        <a:p>
          <a:endParaRPr lang="en-US"/>
        </a:p>
      </dgm:t>
    </dgm:pt>
    <dgm:pt modelId="{90738E9F-52F8-4999-BFFE-BFFAB2C893F7}">
      <dgm:prSet custT="1"/>
      <dgm:spPr/>
      <dgm:t>
        <a:bodyPr/>
        <a:lstStyle/>
        <a:p>
          <a:pPr rtl="0"/>
          <a:r>
            <a:rPr lang="en-US" sz="2000" b="1" dirty="0" smtClean="0"/>
            <a:t>As a new CDR/1SG, how will you communicate your leadership philosophy to your troops? </a:t>
          </a:r>
          <a:endParaRPr lang="en-US" sz="2000" b="1" dirty="0"/>
        </a:p>
      </dgm:t>
    </dgm:pt>
    <dgm:pt modelId="{A21A8CB9-C5A4-4524-80BA-B8A7193927C1}" type="parTrans" cxnId="{05C57D69-ADB0-427A-ACFE-14533C532F0B}">
      <dgm:prSet/>
      <dgm:spPr/>
      <dgm:t>
        <a:bodyPr/>
        <a:lstStyle/>
        <a:p>
          <a:endParaRPr lang="en-US"/>
        </a:p>
      </dgm:t>
    </dgm:pt>
    <dgm:pt modelId="{B4228D50-0F64-490D-9CE0-EBD3F999F9A9}" type="sibTrans" cxnId="{05C57D69-ADB0-427A-ACFE-14533C532F0B}">
      <dgm:prSet/>
      <dgm:spPr/>
      <dgm:t>
        <a:bodyPr/>
        <a:lstStyle/>
        <a:p>
          <a:endParaRPr lang="en-US"/>
        </a:p>
      </dgm:t>
    </dgm:pt>
    <dgm:pt modelId="{D2EEA5BD-D76E-434C-82F0-03CF79223B50}">
      <dgm:prSet custT="1"/>
      <dgm:spPr/>
      <dgm:t>
        <a:bodyPr/>
        <a:lstStyle/>
        <a:p>
          <a:pPr rtl="0"/>
          <a:r>
            <a:rPr lang="en-US" sz="2000" b="1" dirty="0" smtClean="0"/>
            <a:t>What types of settings/activities would be most suitable in triggering candid responses from your Soldiers, when trying to gauge the command climate of your unit? </a:t>
          </a:r>
          <a:endParaRPr lang="en-US" sz="2000" b="1" dirty="0"/>
        </a:p>
      </dgm:t>
    </dgm:pt>
    <dgm:pt modelId="{1331568D-EF96-47C4-9882-EC0C0933CD8D}" type="parTrans" cxnId="{8281B0C9-FECF-419F-B72F-D3D8CCE2974A}">
      <dgm:prSet/>
      <dgm:spPr/>
      <dgm:t>
        <a:bodyPr/>
        <a:lstStyle/>
        <a:p>
          <a:endParaRPr lang="en-US"/>
        </a:p>
      </dgm:t>
    </dgm:pt>
    <dgm:pt modelId="{05D55178-76FF-44BB-9685-A09515EE4F5B}" type="sibTrans" cxnId="{8281B0C9-FECF-419F-B72F-D3D8CCE2974A}">
      <dgm:prSet/>
      <dgm:spPr/>
      <dgm:t>
        <a:bodyPr/>
        <a:lstStyle/>
        <a:p>
          <a:endParaRPr lang="en-US"/>
        </a:p>
      </dgm:t>
    </dgm:pt>
    <dgm:pt modelId="{0BF36C40-C26D-4B2B-A521-375E6B1CB59B}">
      <dgm:prSet custT="1"/>
      <dgm:spPr/>
      <dgm:t>
        <a:bodyPr/>
        <a:lstStyle/>
        <a:p>
          <a:pPr rtl="0"/>
          <a:r>
            <a:rPr lang="en-US" sz="2000" b="1" dirty="0" smtClean="0"/>
            <a:t>As a CDR/1SG, should you assume that minorities will be marginalized?  </a:t>
          </a:r>
          <a:endParaRPr lang="en-US" sz="2000" b="1" dirty="0"/>
        </a:p>
      </dgm:t>
    </dgm:pt>
    <dgm:pt modelId="{CA629AAC-9E74-4557-BF70-1C3C6E67EF94}" type="parTrans" cxnId="{784BE692-BBE4-462B-BA7B-3238C6F7510B}">
      <dgm:prSet/>
      <dgm:spPr/>
      <dgm:t>
        <a:bodyPr/>
        <a:lstStyle/>
        <a:p>
          <a:endParaRPr lang="en-US"/>
        </a:p>
      </dgm:t>
    </dgm:pt>
    <dgm:pt modelId="{99C17FA9-C280-4E88-B00B-57C8ABC50C91}" type="sibTrans" cxnId="{784BE692-BBE4-462B-BA7B-3238C6F7510B}">
      <dgm:prSet/>
      <dgm:spPr/>
      <dgm:t>
        <a:bodyPr/>
        <a:lstStyle/>
        <a:p>
          <a:endParaRPr lang="en-US"/>
        </a:p>
      </dgm:t>
    </dgm:pt>
    <dgm:pt modelId="{AD6A1050-EEB0-4150-BC88-1365A1D836C9}">
      <dgm:prSet custT="1"/>
      <dgm:spPr/>
      <dgm:t>
        <a:bodyPr/>
        <a:lstStyle/>
        <a:p>
          <a:pPr rtl="0"/>
          <a:r>
            <a:rPr lang="en-US" sz="2000" b="1" dirty="0" smtClean="0"/>
            <a:t>How confident are you in your ability to recognize disparaged populations within your unit? </a:t>
          </a:r>
          <a:endParaRPr lang="en-US" sz="2000" b="1" dirty="0"/>
        </a:p>
      </dgm:t>
    </dgm:pt>
    <dgm:pt modelId="{DFAAD539-A1B9-48FA-868A-72A04695AD38}" type="parTrans" cxnId="{A145229E-FF45-4A20-B88C-4372F405201B}">
      <dgm:prSet/>
      <dgm:spPr/>
      <dgm:t>
        <a:bodyPr/>
        <a:lstStyle/>
        <a:p>
          <a:endParaRPr lang="en-US"/>
        </a:p>
      </dgm:t>
    </dgm:pt>
    <dgm:pt modelId="{DA1922A8-6C19-451C-B33D-506FF6E4CCED}" type="sibTrans" cxnId="{A145229E-FF45-4A20-B88C-4372F405201B}">
      <dgm:prSet/>
      <dgm:spPr/>
      <dgm:t>
        <a:bodyPr/>
        <a:lstStyle/>
        <a:p>
          <a:endParaRPr lang="en-US"/>
        </a:p>
      </dgm:t>
    </dgm:pt>
    <dgm:pt modelId="{57BCDF26-EC61-42BC-8D83-59FDDC36190E}" type="pres">
      <dgm:prSet presAssocID="{A9D6EDE8-CF61-4D39-BFEF-2B1796F5D398}" presName="Name0" presStyleCnt="0">
        <dgm:presLayoutVars>
          <dgm:chMax val="7"/>
          <dgm:chPref val="7"/>
          <dgm:dir/>
        </dgm:presLayoutVars>
      </dgm:prSet>
      <dgm:spPr/>
      <dgm:t>
        <a:bodyPr/>
        <a:lstStyle/>
        <a:p>
          <a:endParaRPr lang="en-US"/>
        </a:p>
      </dgm:t>
    </dgm:pt>
    <dgm:pt modelId="{90E5D081-570D-42EB-A992-5542CE739522}" type="pres">
      <dgm:prSet presAssocID="{A9D6EDE8-CF61-4D39-BFEF-2B1796F5D398}" presName="Name1" presStyleCnt="0"/>
      <dgm:spPr/>
    </dgm:pt>
    <dgm:pt modelId="{BAC08385-0D72-47D7-81EB-2107459EA3BD}" type="pres">
      <dgm:prSet presAssocID="{A9D6EDE8-CF61-4D39-BFEF-2B1796F5D398}" presName="cycle" presStyleCnt="0"/>
      <dgm:spPr/>
    </dgm:pt>
    <dgm:pt modelId="{9DEF2A6A-9ACA-44C7-8EFC-0440D133EFAE}" type="pres">
      <dgm:prSet presAssocID="{A9D6EDE8-CF61-4D39-BFEF-2B1796F5D398}" presName="srcNode" presStyleLbl="node1" presStyleIdx="0" presStyleCnt="5"/>
      <dgm:spPr/>
    </dgm:pt>
    <dgm:pt modelId="{A2897D44-BDB6-4611-915C-9B0D4591FB0E}" type="pres">
      <dgm:prSet presAssocID="{A9D6EDE8-CF61-4D39-BFEF-2B1796F5D398}" presName="conn" presStyleLbl="parChTrans1D2" presStyleIdx="0" presStyleCnt="1"/>
      <dgm:spPr/>
      <dgm:t>
        <a:bodyPr/>
        <a:lstStyle/>
        <a:p>
          <a:endParaRPr lang="en-US"/>
        </a:p>
      </dgm:t>
    </dgm:pt>
    <dgm:pt modelId="{BB206054-5327-412F-849F-540A87BA2ABF}" type="pres">
      <dgm:prSet presAssocID="{A9D6EDE8-CF61-4D39-BFEF-2B1796F5D398}" presName="extraNode" presStyleLbl="node1" presStyleIdx="0" presStyleCnt="5"/>
      <dgm:spPr/>
    </dgm:pt>
    <dgm:pt modelId="{E3943878-8DE7-463D-ACEC-9757EFF5F532}" type="pres">
      <dgm:prSet presAssocID="{A9D6EDE8-CF61-4D39-BFEF-2B1796F5D398}" presName="dstNode" presStyleLbl="node1" presStyleIdx="0" presStyleCnt="5"/>
      <dgm:spPr/>
    </dgm:pt>
    <dgm:pt modelId="{56B58900-B465-430E-895A-E5059CD364F4}" type="pres">
      <dgm:prSet presAssocID="{50AA3F4D-1E6F-4094-996A-6DAB5A7A5FF1}" presName="text_1" presStyleLbl="node1" presStyleIdx="0" presStyleCnt="5">
        <dgm:presLayoutVars>
          <dgm:bulletEnabled val="1"/>
        </dgm:presLayoutVars>
      </dgm:prSet>
      <dgm:spPr/>
      <dgm:t>
        <a:bodyPr/>
        <a:lstStyle/>
        <a:p>
          <a:endParaRPr lang="en-US"/>
        </a:p>
      </dgm:t>
    </dgm:pt>
    <dgm:pt modelId="{8C1BA692-371F-415D-98DA-94D6C464F942}" type="pres">
      <dgm:prSet presAssocID="{50AA3F4D-1E6F-4094-996A-6DAB5A7A5FF1}" presName="accent_1" presStyleCnt="0"/>
      <dgm:spPr/>
    </dgm:pt>
    <dgm:pt modelId="{ACCF3F3E-D179-482B-A95E-04C0FC19584B}" type="pres">
      <dgm:prSet presAssocID="{50AA3F4D-1E6F-4094-996A-6DAB5A7A5FF1}" presName="accentRepeatNode" presStyleLbl="solidFgAcc1" presStyleIdx="0" presStyleCnt="5"/>
      <dgm:spPr/>
    </dgm:pt>
    <dgm:pt modelId="{F74311E3-556E-4E85-A435-E83628BD9445}" type="pres">
      <dgm:prSet presAssocID="{90738E9F-52F8-4999-BFFE-BFFAB2C893F7}" presName="text_2" presStyleLbl="node1" presStyleIdx="1" presStyleCnt="5">
        <dgm:presLayoutVars>
          <dgm:bulletEnabled val="1"/>
        </dgm:presLayoutVars>
      </dgm:prSet>
      <dgm:spPr/>
      <dgm:t>
        <a:bodyPr/>
        <a:lstStyle/>
        <a:p>
          <a:endParaRPr lang="en-US"/>
        </a:p>
      </dgm:t>
    </dgm:pt>
    <dgm:pt modelId="{D28D4244-1D3A-4CD6-BAB8-0FF5C5B2A40F}" type="pres">
      <dgm:prSet presAssocID="{90738E9F-52F8-4999-BFFE-BFFAB2C893F7}" presName="accent_2" presStyleCnt="0"/>
      <dgm:spPr/>
    </dgm:pt>
    <dgm:pt modelId="{9430CD61-F04A-4614-B919-1EA6B794C7A5}" type="pres">
      <dgm:prSet presAssocID="{90738E9F-52F8-4999-BFFE-BFFAB2C893F7}" presName="accentRepeatNode" presStyleLbl="solidFgAcc1" presStyleIdx="1" presStyleCnt="5"/>
      <dgm:spPr/>
    </dgm:pt>
    <dgm:pt modelId="{40C45406-9AB2-4B6D-B460-E2905A5A9364}" type="pres">
      <dgm:prSet presAssocID="{D2EEA5BD-D76E-434C-82F0-03CF79223B50}" presName="text_3" presStyleLbl="node1" presStyleIdx="2" presStyleCnt="5" custScaleY="132049">
        <dgm:presLayoutVars>
          <dgm:bulletEnabled val="1"/>
        </dgm:presLayoutVars>
      </dgm:prSet>
      <dgm:spPr/>
      <dgm:t>
        <a:bodyPr/>
        <a:lstStyle/>
        <a:p>
          <a:endParaRPr lang="en-US"/>
        </a:p>
      </dgm:t>
    </dgm:pt>
    <dgm:pt modelId="{0C690785-E95F-43EC-9FA8-BA966A8297E7}" type="pres">
      <dgm:prSet presAssocID="{D2EEA5BD-D76E-434C-82F0-03CF79223B50}" presName="accent_3" presStyleCnt="0"/>
      <dgm:spPr/>
    </dgm:pt>
    <dgm:pt modelId="{FD64F9E4-3393-44F4-A5BF-2EBD29CDD0EB}" type="pres">
      <dgm:prSet presAssocID="{D2EEA5BD-D76E-434C-82F0-03CF79223B50}" presName="accentRepeatNode" presStyleLbl="solidFgAcc1" presStyleIdx="2" presStyleCnt="5"/>
      <dgm:spPr/>
    </dgm:pt>
    <dgm:pt modelId="{FF23328D-9C44-40E4-A4A9-F2E8B8A52664}" type="pres">
      <dgm:prSet presAssocID="{0BF36C40-C26D-4B2B-A521-375E6B1CB59B}" presName="text_4" presStyleLbl="node1" presStyleIdx="3" presStyleCnt="5">
        <dgm:presLayoutVars>
          <dgm:bulletEnabled val="1"/>
        </dgm:presLayoutVars>
      </dgm:prSet>
      <dgm:spPr/>
      <dgm:t>
        <a:bodyPr/>
        <a:lstStyle/>
        <a:p>
          <a:endParaRPr lang="en-US"/>
        </a:p>
      </dgm:t>
    </dgm:pt>
    <dgm:pt modelId="{C15CCED1-A219-4700-98F3-053DB5B004B0}" type="pres">
      <dgm:prSet presAssocID="{0BF36C40-C26D-4B2B-A521-375E6B1CB59B}" presName="accent_4" presStyleCnt="0"/>
      <dgm:spPr/>
    </dgm:pt>
    <dgm:pt modelId="{D56A1866-0BE6-4790-8A2D-B20C89368D00}" type="pres">
      <dgm:prSet presAssocID="{0BF36C40-C26D-4B2B-A521-375E6B1CB59B}" presName="accentRepeatNode" presStyleLbl="solidFgAcc1" presStyleIdx="3" presStyleCnt="5"/>
      <dgm:spPr/>
    </dgm:pt>
    <dgm:pt modelId="{7ECBB571-420B-4ECB-915F-30DE0E56F3F8}" type="pres">
      <dgm:prSet presAssocID="{AD6A1050-EEB0-4150-BC88-1365A1D836C9}" presName="text_5" presStyleLbl="node1" presStyleIdx="4" presStyleCnt="5">
        <dgm:presLayoutVars>
          <dgm:bulletEnabled val="1"/>
        </dgm:presLayoutVars>
      </dgm:prSet>
      <dgm:spPr/>
      <dgm:t>
        <a:bodyPr/>
        <a:lstStyle/>
        <a:p>
          <a:endParaRPr lang="en-US"/>
        </a:p>
      </dgm:t>
    </dgm:pt>
    <dgm:pt modelId="{49BF2896-012A-4D4C-8F68-DC281F20AB4D}" type="pres">
      <dgm:prSet presAssocID="{AD6A1050-EEB0-4150-BC88-1365A1D836C9}" presName="accent_5" presStyleCnt="0"/>
      <dgm:spPr/>
    </dgm:pt>
    <dgm:pt modelId="{06667E02-899F-47A7-B7F5-22EED04E5FB5}" type="pres">
      <dgm:prSet presAssocID="{AD6A1050-EEB0-4150-BC88-1365A1D836C9}" presName="accentRepeatNode" presStyleLbl="solidFgAcc1" presStyleIdx="4" presStyleCnt="5"/>
      <dgm:spPr/>
    </dgm:pt>
  </dgm:ptLst>
  <dgm:cxnLst>
    <dgm:cxn modelId="{05C57D69-ADB0-427A-ACFE-14533C532F0B}" srcId="{A9D6EDE8-CF61-4D39-BFEF-2B1796F5D398}" destId="{90738E9F-52F8-4999-BFFE-BFFAB2C893F7}" srcOrd="1" destOrd="0" parTransId="{A21A8CB9-C5A4-4524-80BA-B8A7193927C1}" sibTransId="{B4228D50-0F64-490D-9CE0-EBD3F999F9A9}"/>
    <dgm:cxn modelId="{9A0520FD-FECE-4740-8208-4B5EAD016CE8}" type="presOf" srcId="{50AA3F4D-1E6F-4094-996A-6DAB5A7A5FF1}" destId="{56B58900-B465-430E-895A-E5059CD364F4}" srcOrd="0" destOrd="0" presId="urn:microsoft.com/office/officeart/2008/layout/VerticalCurvedList"/>
    <dgm:cxn modelId="{DD2077A8-3B14-4DE8-99B7-A38A0CBAC06E}" type="presOf" srcId="{D2EEA5BD-D76E-434C-82F0-03CF79223B50}" destId="{40C45406-9AB2-4B6D-B460-E2905A5A9364}" srcOrd="0" destOrd="0" presId="urn:microsoft.com/office/officeart/2008/layout/VerticalCurvedList"/>
    <dgm:cxn modelId="{8281B0C9-FECF-419F-B72F-D3D8CCE2974A}" srcId="{A9D6EDE8-CF61-4D39-BFEF-2B1796F5D398}" destId="{D2EEA5BD-D76E-434C-82F0-03CF79223B50}" srcOrd="2" destOrd="0" parTransId="{1331568D-EF96-47C4-9882-EC0C0933CD8D}" sibTransId="{05D55178-76FF-44BB-9685-A09515EE4F5B}"/>
    <dgm:cxn modelId="{784BE692-BBE4-462B-BA7B-3238C6F7510B}" srcId="{A9D6EDE8-CF61-4D39-BFEF-2B1796F5D398}" destId="{0BF36C40-C26D-4B2B-A521-375E6B1CB59B}" srcOrd="3" destOrd="0" parTransId="{CA629AAC-9E74-4557-BF70-1C3C6E67EF94}" sibTransId="{99C17FA9-C280-4E88-B00B-57C8ABC50C91}"/>
    <dgm:cxn modelId="{85262FFA-8F94-4392-89C7-990F5A3A91BD}" srcId="{A9D6EDE8-CF61-4D39-BFEF-2B1796F5D398}" destId="{50AA3F4D-1E6F-4094-996A-6DAB5A7A5FF1}" srcOrd="0" destOrd="0" parTransId="{01E47884-5C25-4613-8796-F4AE20BFC550}" sibTransId="{0FE42550-D37F-4A4F-A62B-0664E1EEA2F7}"/>
    <dgm:cxn modelId="{9D946C2B-1154-45ED-A1F1-270A026003BA}" type="presOf" srcId="{AD6A1050-EEB0-4150-BC88-1365A1D836C9}" destId="{7ECBB571-420B-4ECB-915F-30DE0E56F3F8}" srcOrd="0" destOrd="0" presId="urn:microsoft.com/office/officeart/2008/layout/VerticalCurvedList"/>
    <dgm:cxn modelId="{A145229E-FF45-4A20-B88C-4372F405201B}" srcId="{A9D6EDE8-CF61-4D39-BFEF-2B1796F5D398}" destId="{AD6A1050-EEB0-4150-BC88-1365A1D836C9}" srcOrd="4" destOrd="0" parTransId="{DFAAD539-A1B9-48FA-868A-72A04695AD38}" sibTransId="{DA1922A8-6C19-451C-B33D-506FF6E4CCED}"/>
    <dgm:cxn modelId="{35E4DA3A-9A90-4263-8302-066915D5D629}" type="presOf" srcId="{A9D6EDE8-CF61-4D39-BFEF-2B1796F5D398}" destId="{57BCDF26-EC61-42BC-8D83-59FDDC36190E}" srcOrd="0" destOrd="0" presId="urn:microsoft.com/office/officeart/2008/layout/VerticalCurvedList"/>
    <dgm:cxn modelId="{4E2EEDAB-49BE-44D6-8AB4-7AD40D1AE476}" type="presOf" srcId="{0BF36C40-C26D-4B2B-A521-375E6B1CB59B}" destId="{FF23328D-9C44-40E4-A4A9-F2E8B8A52664}" srcOrd="0" destOrd="0" presId="urn:microsoft.com/office/officeart/2008/layout/VerticalCurvedList"/>
    <dgm:cxn modelId="{B38AC53B-BF93-42B8-A05A-CFB1A9BADF10}" type="presOf" srcId="{0FE42550-D37F-4A4F-A62B-0664E1EEA2F7}" destId="{A2897D44-BDB6-4611-915C-9B0D4591FB0E}" srcOrd="0" destOrd="0" presId="urn:microsoft.com/office/officeart/2008/layout/VerticalCurvedList"/>
    <dgm:cxn modelId="{B387BB10-4064-4F46-B718-911D8A369EAE}" type="presOf" srcId="{90738E9F-52F8-4999-BFFE-BFFAB2C893F7}" destId="{F74311E3-556E-4E85-A435-E83628BD9445}" srcOrd="0" destOrd="0" presId="urn:microsoft.com/office/officeart/2008/layout/VerticalCurvedList"/>
    <dgm:cxn modelId="{3D167301-7BAA-4FD1-AAAD-5088BF2AE549}" type="presParOf" srcId="{57BCDF26-EC61-42BC-8D83-59FDDC36190E}" destId="{90E5D081-570D-42EB-A992-5542CE739522}" srcOrd="0" destOrd="0" presId="urn:microsoft.com/office/officeart/2008/layout/VerticalCurvedList"/>
    <dgm:cxn modelId="{88D34613-AA47-4C12-A5D9-8732B7A3D768}" type="presParOf" srcId="{90E5D081-570D-42EB-A992-5542CE739522}" destId="{BAC08385-0D72-47D7-81EB-2107459EA3BD}" srcOrd="0" destOrd="0" presId="urn:microsoft.com/office/officeart/2008/layout/VerticalCurvedList"/>
    <dgm:cxn modelId="{8A574A21-13D9-4E04-B309-0BBD1D49B44D}" type="presParOf" srcId="{BAC08385-0D72-47D7-81EB-2107459EA3BD}" destId="{9DEF2A6A-9ACA-44C7-8EFC-0440D133EFAE}" srcOrd="0" destOrd="0" presId="urn:microsoft.com/office/officeart/2008/layout/VerticalCurvedList"/>
    <dgm:cxn modelId="{227A77AB-07A3-4338-9465-7CF292D54B2A}" type="presParOf" srcId="{BAC08385-0D72-47D7-81EB-2107459EA3BD}" destId="{A2897D44-BDB6-4611-915C-9B0D4591FB0E}" srcOrd="1" destOrd="0" presId="urn:microsoft.com/office/officeart/2008/layout/VerticalCurvedList"/>
    <dgm:cxn modelId="{BEEE2897-A226-4CE0-9E15-EAF5F3A463E1}" type="presParOf" srcId="{BAC08385-0D72-47D7-81EB-2107459EA3BD}" destId="{BB206054-5327-412F-849F-540A87BA2ABF}" srcOrd="2" destOrd="0" presId="urn:microsoft.com/office/officeart/2008/layout/VerticalCurvedList"/>
    <dgm:cxn modelId="{C9A3DCC1-C5AD-4A77-9761-335B9D87F378}" type="presParOf" srcId="{BAC08385-0D72-47D7-81EB-2107459EA3BD}" destId="{E3943878-8DE7-463D-ACEC-9757EFF5F532}" srcOrd="3" destOrd="0" presId="urn:microsoft.com/office/officeart/2008/layout/VerticalCurvedList"/>
    <dgm:cxn modelId="{5F6440FB-8115-41E7-8FFC-3E25B5587A3D}" type="presParOf" srcId="{90E5D081-570D-42EB-A992-5542CE739522}" destId="{56B58900-B465-430E-895A-E5059CD364F4}" srcOrd="1" destOrd="0" presId="urn:microsoft.com/office/officeart/2008/layout/VerticalCurvedList"/>
    <dgm:cxn modelId="{9346151A-CE43-4B03-B183-11D9D0A289C0}" type="presParOf" srcId="{90E5D081-570D-42EB-A992-5542CE739522}" destId="{8C1BA692-371F-415D-98DA-94D6C464F942}" srcOrd="2" destOrd="0" presId="urn:microsoft.com/office/officeart/2008/layout/VerticalCurvedList"/>
    <dgm:cxn modelId="{38F4CF44-5914-4C03-A226-CC45B05C02AB}" type="presParOf" srcId="{8C1BA692-371F-415D-98DA-94D6C464F942}" destId="{ACCF3F3E-D179-482B-A95E-04C0FC19584B}" srcOrd="0" destOrd="0" presId="urn:microsoft.com/office/officeart/2008/layout/VerticalCurvedList"/>
    <dgm:cxn modelId="{786EB021-53BA-45D7-ACDA-F3822BA96957}" type="presParOf" srcId="{90E5D081-570D-42EB-A992-5542CE739522}" destId="{F74311E3-556E-4E85-A435-E83628BD9445}" srcOrd="3" destOrd="0" presId="urn:microsoft.com/office/officeart/2008/layout/VerticalCurvedList"/>
    <dgm:cxn modelId="{B9CEC4BC-F151-4102-BA59-89B382428E9A}" type="presParOf" srcId="{90E5D081-570D-42EB-A992-5542CE739522}" destId="{D28D4244-1D3A-4CD6-BAB8-0FF5C5B2A40F}" srcOrd="4" destOrd="0" presId="urn:microsoft.com/office/officeart/2008/layout/VerticalCurvedList"/>
    <dgm:cxn modelId="{7E594157-D840-40D6-A7C8-099306C90464}" type="presParOf" srcId="{D28D4244-1D3A-4CD6-BAB8-0FF5C5B2A40F}" destId="{9430CD61-F04A-4614-B919-1EA6B794C7A5}" srcOrd="0" destOrd="0" presId="urn:microsoft.com/office/officeart/2008/layout/VerticalCurvedList"/>
    <dgm:cxn modelId="{63391CC9-A106-4388-9B8D-F7F8C9F2830D}" type="presParOf" srcId="{90E5D081-570D-42EB-A992-5542CE739522}" destId="{40C45406-9AB2-4B6D-B460-E2905A5A9364}" srcOrd="5" destOrd="0" presId="urn:microsoft.com/office/officeart/2008/layout/VerticalCurvedList"/>
    <dgm:cxn modelId="{EA10639F-728B-4F64-A28E-1EC838F2BFA3}" type="presParOf" srcId="{90E5D081-570D-42EB-A992-5542CE739522}" destId="{0C690785-E95F-43EC-9FA8-BA966A8297E7}" srcOrd="6" destOrd="0" presId="urn:microsoft.com/office/officeart/2008/layout/VerticalCurvedList"/>
    <dgm:cxn modelId="{E957C1E0-7702-44F8-904D-9845BE08847E}" type="presParOf" srcId="{0C690785-E95F-43EC-9FA8-BA966A8297E7}" destId="{FD64F9E4-3393-44F4-A5BF-2EBD29CDD0EB}" srcOrd="0" destOrd="0" presId="urn:microsoft.com/office/officeart/2008/layout/VerticalCurvedList"/>
    <dgm:cxn modelId="{146E7FDA-E912-49FC-828A-C3BB5CAD4BBA}" type="presParOf" srcId="{90E5D081-570D-42EB-A992-5542CE739522}" destId="{FF23328D-9C44-40E4-A4A9-F2E8B8A52664}" srcOrd="7" destOrd="0" presId="urn:microsoft.com/office/officeart/2008/layout/VerticalCurvedList"/>
    <dgm:cxn modelId="{D1B18D1E-689E-4CEF-ACE7-2BEECA6BCFEA}" type="presParOf" srcId="{90E5D081-570D-42EB-A992-5542CE739522}" destId="{C15CCED1-A219-4700-98F3-053DB5B004B0}" srcOrd="8" destOrd="0" presId="urn:microsoft.com/office/officeart/2008/layout/VerticalCurvedList"/>
    <dgm:cxn modelId="{7E2A5B3C-2D8C-46ED-881B-A0CC64563342}" type="presParOf" srcId="{C15CCED1-A219-4700-98F3-053DB5B004B0}" destId="{D56A1866-0BE6-4790-8A2D-B20C89368D00}" srcOrd="0" destOrd="0" presId="urn:microsoft.com/office/officeart/2008/layout/VerticalCurvedList"/>
    <dgm:cxn modelId="{58E5B430-E4D6-499C-86A0-EBD3A2DD61FA}" type="presParOf" srcId="{90E5D081-570D-42EB-A992-5542CE739522}" destId="{7ECBB571-420B-4ECB-915F-30DE0E56F3F8}" srcOrd="9" destOrd="0" presId="urn:microsoft.com/office/officeart/2008/layout/VerticalCurvedList"/>
    <dgm:cxn modelId="{DCED45E7-86C7-48F9-8D26-C8D2266412FD}" type="presParOf" srcId="{90E5D081-570D-42EB-A992-5542CE739522}" destId="{49BF2896-012A-4D4C-8F68-DC281F20AB4D}" srcOrd="10" destOrd="0" presId="urn:microsoft.com/office/officeart/2008/layout/VerticalCurvedList"/>
    <dgm:cxn modelId="{D0BC0416-8C31-486C-B2B1-3D551CD67B16}" type="presParOf" srcId="{49BF2896-012A-4D4C-8F68-DC281F20AB4D}" destId="{06667E02-899F-47A7-B7F5-22EED04E5F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E5FCA6-7E68-421B-821B-6D7660B2A5C6}"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n-US"/>
        </a:p>
      </dgm:t>
    </dgm:pt>
    <dgm:pt modelId="{7C8E9413-4C83-4340-8E7C-17F0BEE06610}">
      <dgm:prSet custT="1"/>
      <dgm:spPr/>
      <dgm:t>
        <a:bodyPr/>
        <a:lstStyle/>
        <a:p>
          <a:pPr rtl="0"/>
          <a:r>
            <a:rPr lang="en-US" sz="2000" b="1" dirty="0" smtClean="0"/>
            <a:t>As a new CDR/1SG in charge of a training company, what strategies would you use to deal with assigned civilian populations?</a:t>
          </a:r>
          <a:endParaRPr lang="en-US" sz="2000" b="1" dirty="0"/>
        </a:p>
      </dgm:t>
    </dgm:pt>
    <dgm:pt modelId="{7577DFCD-BB5D-4682-BDEF-7C8D966A2A36}" type="parTrans" cxnId="{C2C6191B-7D56-4A3D-A63D-7B3A2D88C3D6}">
      <dgm:prSet/>
      <dgm:spPr/>
      <dgm:t>
        <a:bodyPr/>
        <a:lstStyle/>
        <a:p>
          <a:endParaRPr lang="en-US"/>
        </a:p>
      </dgm:t>
    </dgm:pt>
    <dgm:pt modelId="{37850E09-2A5D-4CFF-9AC1-D704882443AA}" type="sibTrans" cxnId="{C2C6191B-7D56-4A3D-A63D-7B3A2D88C3D6}">
      <dgm:prSet/>
      <dgm:spPr/>
      <dgm:t>
        <a:bodyPr/>
        <a:lstStyle/>
        <a:p>
          <a:endParaRPr lang="en-US"/>
        </a:p>
      </dgm:t>
    </dgm:pt>
    <dgm:pt modelId="{946BC072-5DAE-493B-B1CE-69EB41F8C6E2}">
      <dgm:prSet custT="1"/>
      <dgm:spPr/>
      <dgm:t>
        <a:bodyPr/>
        <a:lstStyle/>
        <a:p>
          <a:pPr rtl="0"/>
          <a:r>
            <a:rPr lang="en-US" sz="2000" b="1" dirty="0" smtClean="0"/>
            <a:t>As a new CDR/1SG, how do you lead by example? </a:t>
          </a:r>
          <a:endParaRPr lang="en-US" sz="2000" b="1" dirty="0"/>
        </a:p>
      </dgm:t>
    </dgm:pt>
    <dgm:pt modelId="{AFF283D6-5B96-4A3F-B2AB-A65C6A64D0D2}" type="parTrans" cxnId="{9C2AA19A-F71A-4D0D-B2E0-9D30686C1437}">
      <dgm:prSet/>
      <dgm:spPr/>
      <dgm:t>
        <a:bodyPr/>
        <a:lstStyle/>
        <a:p>
          <a:endParaRPr lang="en-US"/>
        </a:p>
      </dgm:t>
    </dgm:pt>
    <dgm:pt modelId="{D9F57B2B-9252-48C5-900B-C195FA6FC5B2}" type="sibTrans" cxnId="{9C2AA19A-F71A-4D0D-B2E0-9D30686C1437}">
      <dgm:prSet/>
      <dgm:spPr/>
      <dgm:t>
        <a:bodyPr/>
        <a:lstStyle/>
        <a:p>
          <a:endParaRPr lang="en-US"/>
        </a:p>
      </dgm:t>
    </dgm:pt>
    <dgm:pt modelId="{48A1CEC0-E70D-4B7C-8996-435CCD097FD8}">
      <dgm:prSet custT="1"/>
      <dgm:spPr/>
      <dgm:t>
        <a:bodyPr/>
        <a:lstStyle/>
        <a:p>
          <a:pPr rtl="0"/>
          <a:r>
            <a:rPr lang="en-US" sz="2000" b="1" dirty="0" smtClean="0"/>
            <a:t>What percent of your efforts should focus on maintaining a positive command climate?</a:t>
          </a:r>
          <a:endParaRPr lang="en-US" sz="2000" b="1" dirty="0"/>
        </a:p>
      </dgm:t>
    </dgm:pt>
    <dgm:pt modelId="{B58F721B-0599-4C7C-AF24-AAA4001F5492}" type="parTrans" cxnId="{2F386803-0473-46E5-BA10-4F84F742DB13}">
      <dgm:prSet/>
      <dgm:spPr/>
      <dgm:t>
        <a:bodyPr/>
        <a:lstStyle/>
        <a:p>
          <a:endParaRPr lang="en-US"/>
        </a:p>
      </dgm:t>
    </dgm:pt>
    <dgm:pt modelId="{9C8ABED2-3E40-4023-B422-41656DB251B1}" type="sibTrans" cxnId="{2F386803-0473-46E5-BA10-4F84F742DB13}">
      <dgm:prSet/>
      <dgm:spPr/>
      <dgm:t>
        <a:bodyPr/>
        <a:lstStyle/>
        <a:p>
          <a:endParaRPr lang="en-US"/>
        </a:p>
      </dgm:t>
    </dgm:pt>
    <dgm:pt modelId="{9DEAEA08-E9AF-4CF7-9D27-BCE8F3ABA8F1}">
      <dgm:prSet custT="1"/>
      <dgm:spPr/>
      <dgm:t>
        <a:bodyPr/>
        <a:lstStyle/>
        <a:p>
          <a:pPr rtl="0"/>
          <a:r>
            <a:rPr lang="en-US" sz="2000" b="1" dirty="0" smtClean="0"/>
            <a:t>How will you address results from your command climate survey?</a:t>
          </a:r>
          <a:endParaRPr lang="en-US" sz="2000" b="1" dirty="0"/>
        </a:p>
      </dgm:t>
    </dgm:pt>
    <dgm:pt modelId="{D1259DB2-C6A6-47C3-BC76-850BDDC67D9B}" type="parTrans" cxnId="{7EA3A6BD-8E39-44B4-9D27-A2015B2737A0}">
      <dgm:prSet/>
      <dgm:spPr/>
      <dgm:t>
        <a:bodyPr/>
        <a:lstStyle/>
        <a:p>
          <a:endParaRPr lang="en-US"/>
        </a:p>
      </dgm:t>
    </dgm:pt>
    <dgm:pt modelId="{66DFAF1D-5497-46A3-A2A7-02ACA6B8A42D}" type="sibTrans" cxnId="{7EA3A6BD-8E39-44B4-9D27-A2015B2737A0}">
      <dgm:prSet/>
      <dgm:spPr/>
      <dgm:t>
        <a:bodyPr/>
        <a:lstStyle/>
        <a:p>
          <a:endParaRPr lang="en-US"/>
        </a:p>
      </dgm:t>
    </dgm:pt>
    <dgm:pt modelId="{67699A39-1A5A-4E45-8E69-461044E37CE9}">
      <dgm:prSet custT="1"/>
      <dgm:spPr/>
      <dgm:t>
        <a:bodyPr/>
        <a:lstStyle/>
        <a:p>
          <a:pPr rtl="0"/>
          <a:r>
            <a:rPr lang="en-US" sz="2000" b="1" dirty="0" smtClean="0"/>
            <a:t>How important is praise within </a:t>
          </a:r>
          <a:r>
            <a:rPr lang="en-US" sz="2000" b="1" dirty="0" smtClean="0"/>
            <a:t>your </a:t>
          </a:r>
          <a:r>
            <a:rPr lang="en-US" sz="2000" b="1" dirty="0" smtClean="0"/>
            <a:t>command? Explain</a:t>
          </a:r>
          <a:endParaRPr lang="en-US" sz="2000" b="1" dirty="0"/>
        </a:p>
      </dgm:t>
    </dgm:pt>
    <dgm:pt modelId="{558F929C-48D6-4B36-892D-E6CC2326FE42}" type="parTrans" cxnId="{7F695518-060A-424B-ACBE-1476AE33BBF7}">
      <dgm:prSet/>
      <dgm:spPr/>
      <dgm:t>
        <a:bodyPr/>
        <a:lstStyle/>
        <a:p>
          <a:endParaRPr lang="en-US"/>
        </a:p>
      </dgm:t>
    </dgm:pt>
    <dgm:pt modelId="{63C24576-3C93-49D0-BEE0-71C4424DE820}" type="sibTrans" cxnId="{7F695518-060A-424B-ACBE-1476AE33BBF7}">
      <dgm:prSet/>
      <dgm:spPr/>
      <dgm:t>
        <a:bodyPr/>
        <a:lstStyle/>
        <a:p>
          <a:endParaRPr lang="en-US"/>
        </a:p>
      </dgm:t>
    </dgm:pt>
    <dgm:pt modelId="{2AF9D2A1-143B-4866-BDB5-D18670D2CE03}">
      <dgm:prSet custT="1"/>
      <dgm:spPr/>
      <dgm:t>
        <a:bodyPr/>
        <a:lstStyle/>
        <a:p>
          <a:pPr rtl="0"/>
          <a:r>
            <a:rPr lang="en-US" sz="2000" b="1" dirty="0" smtClean="0"/>
            <a:t>How would you deal with rumors in your organization?</a:t>
          </a:r>
          <a:endParaRPr lang="en-US" sz="2000" b="1" dirty="0"/>
        </a:p>
      </dgm:t>
    </dgm:pt>
    <dgm:pt modelId="{D9FFD6C9-5467-4F72-B77B-E80EC5C1B37F}" type="parTrans" cxnId="{E999ABFA-DA1B-4312-B363-6783EC909BB6}">
      <dgm:prSet/>
      <dgm:spPr/>
      <dgm:t>
        <a:bodyPr/>
        <a:lstStyle/>
        <a:p>
          <a:endParaRPr lang="en-US"/>
        </a:p>
      </dgm:t>
    </dgm:pt>
    <dgm:pt modelId="{778668EC-90B1-4836-BEA2-0EDF1170BDD7}" type="sibTrans" cxnId="{E999ABFA-DA1B-4312-B363-6783EC909BB6}">
      <dgm:prSet/>
      <dgm:spPr/>
      <dgm:t>
        <a:bodyPr/>
        <a:lstStyle/>
        <a:p>
          <a:endParaRPr lang="en-US"/>
        </a:p>
      </dgm:t>
    </dgm:pt>
    <dgm:pt modelId="{0F946D5F-3E13-4797-B246-DBEC8DECAABF}" type="pres">
      <dgm:prSet presAssocID="{D8E5FCA6-7E68-421B-821B-6D7660B2A5C6}" presName="Name0" presStyleCnt="0">
        <dgm:presLayoutVars>
          <dgm:chMax val="7"/>
          <dgm:chPref val="7"/>
          <dgm:dir/>
        </dgm:presLayoutVars>
      </dgm:prSet>
      <dgm:spPr/>
      <dgm:t>
        <a:bodyPr/>
        <a:lstStyle/>
        <a:p>
          <a:endParaRPr lang="en-US"/>
        </a:p>
      </dgm:t>
    </dgm:pt>
    <dgm:pt modelId="{1D3A45A7-AFF4-4547-A239-62034D35E968}" type="pres">
      <dgm:prSet presAssocID="{D8E5FCA6-7E68-421B-821B-6D7660B2A5C6}" presName="Name1" presStyleCnt="0"/>
      <dgm:spPr/>
      <dgm:t>
        <a:bodyPr/>
        <a:lstStyle/>
        <a:p>
          <a:endParaRPr lang="en-US"/>
        </a:p>
      </dgm:t>
    </dgm:pt>
    <dgm:pt modelId="{85762E4A-9BCB-463C-B042-BC0EE08D1BED}" type="pres">
      <dgm:prSet presAssocID="{D8E5FCA6-7E68-421B-821B-6D7660B2A5C6}" presName="cycle" presStyleCnt="0"/>
      <dgm:spPr/>
      <dgm:t>
        <a:bodyPr/>
        <a:lstStyle/>
        <a:p>
          <a:endParaRPr lang="en-US"/>
        </a:p>
      </dgm:t>
    </dgm:pt>
    <dgm:pt modelId="{FA10192F-D003-4B5D-B6DB-32EE84C897A6}" type="pres">
      <dgm:prSet presAssocID="{D8E5FCA6-7E68-421B-821B-6D7660B2A5C6}" presName="srcNode" presStyleLbl="node1" presStyleIdx="0" presStyleCnt="6"/>
      <dgm:spPr/>
      <dgm:t>
        <a:bodyPr/>
        <a:lstStyle/>
        <a:p>
          <a:endParaRPr lang="en-US"/>
        </a:p>
      </dgm:t>
    </dgm:pt>
    <dgm:pt modelId="{C3AD4516-418B-4DDD-8917-643CCACA35DB}" type="pres">
      <dgm:prSet presAssocID="{D8E5FCA6-7E68-421B-821B-6D7660B2A5C6}" presName="conn" presStyleLbl="parChTrans1D2" presStyleIdx="0" presStyleCnt="1"/>
      <dgm:spPr/>
      <dgm:t>
        <a:bodyPr/>
        <a:lstStyle/>
        <a:p>
          <a:endParaRPr lang="en-US"/>
        </a:p>
      </dgm:t>
    </dgm:pt>
    <dgm:pt modelId="{B430500D-9F42-4772-8433-525610323437}" type="pres">
      <dgm:prSet presAssocID="{D8E5FCA6-7E68-421B-821B-6D7660B2A5C6}" presName="extraNode" presStyleLbl="node1" presStyleIdx="0" presStyleCnt="6"/>
      <dgm:spPr/>
      <dgm:t>
        <a:bodyPr/>
        <a:lstStyle/>
        <a:p>
          <a:endParaRPr lang="en-US"/>
        </a:p>
      </dgm:t>
    </dgm:pt>
    <dgm:pt modelId="{3C037FA4-4C25-47EA-98F2-4C4054AC2DBC}" type="pres">
      <dgm:prSet presAssocID="{D8E5FCA6-7E68-421B-821B-6D7660B2A5C6}" presName="dstNode" presStyleLbl="node1" presStyleIdx="0" presStyleCnt="6"/>
      <dgm:spPr/>
      <dgm:t>
        <a:bodyPr/>
        <a:lstStyle/>
        <a:p>
          <a:endParaRPr lang="en-US"/>
        </a:p>
      </dgm:t>
    </dgm:pt>
    <dgm:pt modelId="{C57D6FA4-E617-40C1-A0A4-5389588E7CB7}" type="pres">
      <dgm:prSet presAssocID="{7C8E9413-4C83-4340-8E7C-17F0BEE06610}" presName="text_1" presStyleLbl="node1" presStyleIdx="0" presStyleCnt="6" custScaleY="155605">
        <dgm:presLayoutVars>
          <dgm:bulletEnabled val="1"/>
        </dgm:presLayoutVars>
      </dgm:prSet>
      <dgm:spPr/>
      <dgm:t>
        <a:bodyPr/>
        <a:lstStyle/>
        <a:p>
          <a:endParaRPr lang="en-US"/>
        </a:p>
      </dgm:t>
    </dgm:pt>
    <dgm:pt modelId="{C816F33C-1BC7-4DB5-B4C1-DD5203CEA9ED}" type="pres">
      <dgm:prSet presAssocID="{7C8E9413-4C83-4340-8E7C-17F0BEE06610}" presName="accent_1" presStyleCnt="0"/>
      <dgm:spPr/>
      <dgm:t>
        <a:bodyPr/>
        <a:lstStyle/>
        <a:p>
          <a:endParaRPr lang="en-US"/>
        </a:p>
      </dgm:t>
    </dgm:pt>
    <dgm:pt modelId="{C7DA8AF0-D399-4AA3-B466-F949F5529A39}" type="pres">
      <dgm:prSet presAssocID="{7C8E9413-4C83-4340-8E7C-17F0BEE06610}" presName="accentRepeatNode" presStyleLbl="solidFgAcc1" presStyleIdx="0" presStyleCnt="6"/>
      <dgm:spPr/>
      <dgm:t>
        <a:bodyPr/>
        <a:lstStyle/>
        <a:p>
          <a:endParaRPr lang="en-US"/>
        </a:p>
      </dgm:t>
    </dgm:pt>
    <dgm:pt modelId="{0610EE89-5363-4E77-851F-7BD7D926BA89}" type="pres">
      <dgm:prSet presAssocID="{946BC072-5DAE-493B-B1CE-69EB41F8C6E2}" presName="text_2" presStyleLbl="node1" presStyleIdx="1" presStyleCnt="6">
        <dgm:presLayoutVars>
          <dgm:bulletEnabled val="1"/>
        </dgm:presLayoutVars>
      </dgm:prSet>
      <dgm:spPr/>
      <dgm:t>
        <a:bodyPr/>
        <a:lstStyle/>
        <a:p>
          <a:endParaRPr lang="en-US"/>
        </a:p>
      </dgm:t>
    </dgm:pt>
    <dgm:pt modelId="{A6A9459B-1AA1-4619-AC45-39F3D95B6604}" type="pres">
      <dgm:prSet presAssocID="{946BC072-5DAE-493B-B1CE-69EB41F8C6E2}" presName="accent_2" presStyleCnt="0"/>
      <dgm:spPr/>
      <dgm:t>
        <a:bodyPr/>
        <a:lstStyle/>
        <a:p>
          <a:endParaRPr lang="en-US"/>
        </a:p>
      </dgm:t>
    </dgm:pt>
    <dgm:pt modelId="{BF155571-44FB-48BC-9A9F-3E9E978DB342}" type="pres">
      <dgm:prSet presAssocID="{946BC072-5DAE-493B-B1CE-69EB41F8C6E2}" presName="accentRepeatNode" presStyleLbl="solidFgAcc1" presStyleIdx="1" presStyleCnt="6"/>
      <dgm:spPr/>
      <dgm:t>
        <a:bodyPr/>
        <a:lstStyle/>
        <a:p>
          <a:endParaRPr lang="en-US"/>
        </a:p>
      </dgm:t>
    </dgm:pt>
    <dgm:pt modelId="{0BADCFE7-6085-4999-B19D-A437429F7855}" type="pres">
      <dgm:prSet presAssocID="{48A1CEC0-E70D-4B7C-8996-435CCD097FD8}" presName="text_3" presStyleLbl="node1" presStyleIdx="2" presStyleCnt="6" custScaleY="129453">
        <dgm:presLayoutVars>
          <dgm:bulletEnabled val="1"/>
        </dgm:presLayoutVars>
      </dgm:prSet>
      <dgm:spPr/>
      <dgm:t>
        <a:bodyPr/>
        <a:lstStyle/>
        <a:p>
          <a:endParaRPr lang="en-US"/>
        </a:p>
      </dgm:t>
    </dgm:pt>
    <dgm:pt modelId="{0ECFD582-47E8-4152-8E72-3B69494364B8}" type="pres">
      <dgm:prSet presAssocID="{48A1CEC0-E70D-4B7C-8996-435CCD097FD8}" presName="accent_3" presStyleCnt="0"/>
      <dgm:spPr/>
      <dgm:t>
        <a:bodyPr/>
        <a:lstStyle/>
        <a:p>
          <a:endParaRPr lang="en-US"/>
        </a:p>
      </dgm:t>
    </dgm:pt>
    <dgm:pt modelId="{EE266675-D218-4440-BAED-8920464AD71B}" type="pres">
      <dgm:prSet presAssocID="{48A1CEC0-E70D-4B7C-8996-435CCD097FD8}" presName="accentRepeatNode" presStyleLbl="solidFgAcc1" presStyleIdx="2" presStyleCnt="6"/>
      <dgm:spPr/>
      <dgm:t>
        <a:bodyPr/>
        <a:lstStyle/>
        <a:p>
          <a:endParaRPr lang="en-US"/>
        </a:p>
      </dgm:t>
    </dgm:pt>
    <dgm:pt modelId="{89159B15-11D1-450D-9530-EB5B0126B501}" type="pres">
      <dgm:prSet presAssocID="{9DEAEA08-E9AF-4CF7-9D27-BCE8F3ABA8F1}" presName="text_4" presStyleLbl="node1" presStyleIdx="3" presStyleCnt="6">
        <dgm:presLayoutVars>
          <dgm:bulletEnabled val="1"/>
        </dgm:presLayoutVars>
      </dgm:prSet>
      <dgm:spPr/>
      <dgm:t>
        <a:bodyPr/>
        <a:lstStyle/>
        <a:p>
          <a:endParaRPr lang="en-US"/>
        </a:p>
      </dgm:t>
    </dgm:pt>
    <dgm:pt modelId="{C4A6F37E-DB2C-4E6D-8E8A-F05732CA2946}" type="pres">
      <dgm:prSet presAssocID="{9DEAEA08-E9AF-4CF7-9D27-BCE8F3ABA8F1}" presName="accent_4" presStyleCnt="0"/>
      <dgm:spPr/>
      <dgm:t>
        <a:bodyPr/>
        <a:lstStyle/>
        <a:p>
          <a:endParaRPr lang="en-US"/>
        </a:p>
      </dgm:t>
    </dgm:pt>
    <dgm:pt modelId="{DEF81B03-B52D-40F9-9B4F-B053C8CC193A}" type="pres">
      <dgm:prSet presAssocID="{9DEAEA08-E9AF-4CF7-9D27-BCE8F3ABA8F1}" presName="accentRepeatNode" presStyleLbl="solidFgAcc1" presStyleIdx="3" presStyleCnt="6"/>
      <dgm:spPr/>
      <dgm:t>
        <a:bodyPr/>
        <a:lstStyle/>
        <a:p>
          <a:endParaRPr lang="en-US"/>
        </a:p>
      </dgm:t>
    </dgm:pt>
    <dgm:pt modelId="{6B23D98E-F4BC-4C5F-8B8B-D3AEDC179586}" type="pres">
      <dgm:prSet presAssocID="{67699A39-1A5A-4E45-8E69-461044E37CE9}" presName="text_5" presStyleLbl="node1" presStyleIdx="4" presStyleCnt="6">
        <dgm:presLayoutVars>
          <dgm:bulletEnabled val="1"/>
        </dgm:presLayoutVars>
      </dgm:prSet>
      <dgm:spPr/>
      <dgm:t>
        <a:bodyPr/>
        <a:lstStyle/>
        <a:p>
          <a:endParaRPr lang="en-US"/>
        </a:p>
      </dgm:t>
    </dgm:pt>
    <dgm:pt modelId="{BD3BB9F5-F6DD-4899-A55F-E0DD8BA476E6}" type="pres">
      <dgm:prSet presAssocID="{67699A39-1A5A-4E45-8E69-461044E37CE9}" presName="accent_5" presStyleCnt="0"/>
      <dgm:spPr/>
      <dgm:t>
        <a:bodyPr/>
        <a:lstStyle/>
        <a:p>
          <a:endParaRPr lang="en-US"/>
        </a:p>
      </dgm:t>
    </dgm:pt>
    <dgm:pt modelId="{A8D04921-FED5-4BC8-8C3B-F421C2DA394F}" type="pres">
      <dgm:prSet presAssocID="{67699A39-1A5A-4E45-8E69-461044E37CE9}" presName="accentRepeatNode" presStyleLbl="solidFgAcc1" presStyleIdx="4" presStyleCnt="6"/>
      <dgm:spPr/>
      <dgm:t>
        <a:bodyPr/>
        <a:lstStyle/>
        <a:p>
          <a:endParaRPr lang="en-US"/>
        </a:p>
      </dgm:t>
    </dgm:pt>
    <dgm:pt modelId="{42884F5B-EA31-4482-8169-AD607FFD15DE}" type="pres">
      <dgm:prSet presAssocID="{2AF9D2A1-143B-4866-BDB5-D18670D2CE03}" presName="text_6" presStyleLbl="node1" presStyleIdx="5" presStyleCnt="6">
        <dgm:presLayoutVars>
          <dgm:bulletEnabled val="1"/>
        </dgm:presLayoutVars>
      </dgm:prSet>
      <dgm:spPr/>
      <dgm:t>
        <a:bodyPr/>
        <a:lstStyle/>
        <a:p>
          <a:endParaRPr lang="en-US"/>
        </a:p>
      </dgm:t>
    </dgm:pt>
    <dgm:pt modelId="{3CB9DF63-3FFE-4987-A8D0-A3EDCEEA6CDC}" type="pres">
      <dgm:prSet presAssocID="{2AF9D2A1-143B-4866-BDB5-D18670D2CE03}" presName="accent_6" presStyleCnt="0"/>
      <dgm:spPr/>
      <dgm:t>
        <a:bodyPr/>
        <a:lstStyle/>
        <a:p>
          <a:endParaRPr lang="en-US"/>
        </a:p>
      </dgm:t>
    </dgm:pt>
    <dgm:pt modelId="{C7FAB24B-65B9-47DD-8C63-80FBAE4E91A1}" type="pres">
      <dgm:prSet presAssocID="{2AF9D2A1-143B-4866-BDB5-D18670D2CE03}" presName="accentRepeatNode" presStyleLbl="solidFgAcc1" presStyleIdx="5" presStyleCnt="6"/>
      <dgm:spPr/>
      <dgm:t>
        <a:bodyPr/>
        <a:lstStyle/>
        <a:p>
          <a:endParaRPr lang="en-US"/>
        </a:p>
      </dgm:t>
    </dgm:pt>
  </dgm:ptLst>
  <dgm:cxnLst>
    <dgm:cxn modelId="{7F695518-060A-424B-ACBE-1476AE33BBF7}" srcId="{D8E5FCA6-7E68-421B-821B-6D7660B2A5C6}" destId="{67699A39-1A5A-4E45-8E69-461044E37CE9}" srcOrd="4" destOrd="0" parTransId="{558F929C-48D6-4B36-892D-E6CC2326FE42}" sibTransId="{63C24576-3C93-49D0-BEE0-71C4424DE820}"/>
    <dgm:cxn modelId="{7EA3A6BD-8E39-44B4-9D27-A2015B2737A0}" srcId="{D8E5FCA6-7E68-421B-821B-6D7660B2A5C6}" destId="{9DEAEA08-E9AF-4CF7-9D27-BCE8F3ABA8F1}" srcOrd="3" destOrd="0" parTransId="{D1259DB2-C6A6-47C3-BC76-850BDDC67D9B}" sibTransId="{66DFAF1D-5497-46A3-A2A7-02ACA6B8A42D}"/>
    <dgm:cxn modelId="{59DB0D18-00D4-46BC-939C-16849C32F7B2}" type="presOf" srcId="{67699A39-1A5A-4E45-8E69-461044E37CE9}" destId="{6B23D98E-F4BC-4C5F-8B8B-D3AEDC179586}" srcOrd="0" destOrd="0" presId="urn:microsoft.com/office/officeart/2008/layout/VerticalCurvedList"/>
    <dgm:cxn modelId="{C2C6191B-7D56-4A3D-A63D-7B3A2D88C3D6}" srcId="{D8E5FCA6-7E68-421B-821B-6D7660B2A5C6}" destId="{7C8E9413-4C83-4340-8E7C-17F0BEE06610}" srcOrd="0" destOrd="0" parTransId="{7577DFCD-BB5D-4682-BDEF-7C8D966A2A36}" sibTransId="{37850E09-2A5D-4CFF-9AC1-D704882443AA}"/>
    <dgm:cxn modelId="{AB3FF33D-4D90-4A2B-885C-835F0E5D8455}" type="presOf" srcId="{D8E5FCA6-7E68-421B-821B-6D7660B2A5C6}" destId="{0F946D5F-3E13-4797-B246-DBEC8DECAABF}" srcOrd="0" destOrd="0" presId="urn:microsoft.com/office/officeart/2008/layout/VerticalCurvedList"/>
    <dgm:cxn modelId="{E05E8BA6-6179-4E82-8FDB-9AFBBB5ADA2F}" type="presOf" srcId="{7C8E9413-4C83-4340-8E7C-17F0BEE06610}" destId="{C57D6FA4-E617-40C1-A0A4-5389588E7CB7}" srcOrd="0" destOrd="0" presId="urn:microsoft.com/office/officeart/2008/layout/VerticalCurvedList"/>
    <dgm:cxn modelId="{6D7BDE89-6862-4DAF-833F-766726D32828}" type="presOf" srcId="{9DEAEA08-E9AF-4CF7-9D27-BCE8F3ABA8F1}" destId="{89159B15-11D1-450D-9530-EB5B0126B501}" srcOrd="0" destOrd="0" presId="urn:microsoft.com/office/officeart/2008/layout/VerticalCurvedList"/>
    <dgm:cxn modelId="{0E12FFD4-07F6-42C6-BCA6-C0CE0A4AF1E9}" type="presOf" srcId="{37850E09-2A5D-4CFF-9AC1-D704882443AA}" destId="{C3AD4516-418B-4DDD-8917-643CCACA35DB}" srcOrd="0" destOrd="0" presId="urn:microsoft.com/office/officeart/2008/layout/VerticalCurvedList"/>
    <dgm:cxn modelId="{D65F2873-2781-4CD4-94DC-01BBCD9D1A79}" type="presOf" srcId="{2AF9D2A1-143B-4866-BDB5-D18670D2CE03}" destId="{42884F5B-EA31-4482-8169-AD607FFD15DE}" srcOrd="0" destOrd="0" presId="urn:microsoft.com/office/officeart/2008/layout/VerticalCurvedList"/>
    <dgm:cxn modelId="{073961C9-81E6-4918-995A-82D97073EF0F}" type="presOf" srcId="{48A1CEC0-E70D-4B7C-8996-435CCD097FD8}" destId="{0BADCFE7-6085-4999-B19D-A437429F7855}" srcOrd="0" destOrd="0" presId="urn:microsoft.com/office/officeart/2008/layout/VerticalCurvedList"/>
    <dgm:cxn modelId="{2F386803-0473-46E5-BA10-4F84F742DB13}" srcId="{D8E5FCA6-7E68-421B-821B-6D7660B2A5C6}" destId="{48A1CEC0-E70D-4B7C-8996-435CCD097FD8}" srcOrd="2" destOrd="0" parTransId="{B58F721B-0599-4C7C-AF24-AAA4001F5492}" sibTransId="{9C8ABED2-3E40-4023-B422-41656DB251B1}"/>
    <dgm:cxn modelId="{E999ABFA-DA1B-4312-B363-6783EC909BB6}" srcId="{D8E5FCA6-7E68-421B-821B-6D7660B2A5C6}" destId="{2AF9D2A1-143B-4866-BDB5-D18670D2CE03}" srcOrd="5" destOrd="0" parTransId="{D9FFD6C9-5467-4F72-B77B-E80EC5C1B37F}" sibTransId="{778668EC-90B1-4836-BEA2-0EDF1170BDD7}"/>
    <dgm:cxn modelId="{9C2AA19A-F71A-4D0D-B2E0-9D30686C1437}" srcId="{D8E5FCA6-7E68-421B-821B-6D7660B2A5C6}" destId="{946BC072-5DAE-493B-B1CE-69EB41F8C6E2}" srcOrd="1" destOrd="0" parTransId="{AFF283D6-5B96-4A3F-B2AB-A65C6A64D0D2}" sibTransId="{D9F57B2B-9252-48C5-900B-C195FA6FC5B2}"/>
    <dgm:cxn modelId="{25D1DF83-1789-48BB-BCB6-96365AD28D58}" type="presOf" srcId="{946BC072-5DAE-493B-B1CE-69EB41F8C6E2}" destId="{0610EE89-5363-4E77-851F-7BD7D926BA89}" srcOrd="0" destOrd="0" presId="urn:microsoft.com/office/officeart/2008/layout/VerticalCurvedList"/>
    <dgm:cxn modelId="{261493EA-F451-4E88-9AC8-91655B6B9115}" type="presParOf" srcId="{0F946D5F-3E13-4797-B246-DBEC8DECAABF}" destId="{1D3A45A7-AFF4-4547-A239-62034D35E968}" srcOrd="0" destOrd="0" presId="urn:microsoft.com/office/officeart/2008/layout/VerticalCurvedList"/>
    <dgm:cxn modelId="{E640A81F-CFFC-4BCA-B133-8695F0D3A5C7}" type="presParOf" srcId="{1D3A45A7-AFF4-4547-A239-62034D35E968}" destId="{85762E4A-9BCB-463C-B042-BC0EE08D1BED}" srcOrd="0" destOrd="0" presId="urn:microsoft.com/office/officeart/2008/layout/VerticalCurvedList"/>
    <dgm:cxn modelId="{869C49D6-0BD5-4256-850C-93C0685CA7BF}" type="presParOf" srcId="{85762E4A-9BCB-463C-B042-BC0EE08D1BED}" destId="{FA10192F-D003-4B5D-B6DB-32EE84C897A6}" srcOrd="0" destOrd="0" presId="urn:microsoft.com/office/officeart/2008/layout/VerticalCurvedList"/>
    <dgm:cxn modelId="{4581E89F-BC35-4F8A-B78F-EC597CA222D9}" type="presParOf" srcId="{85762E4A-9BCB-463C-B042-BC0EE08D1BED}" destId="{C3AD4516-418B-4DDD-8917-643CCACA35DB}" srcOrd="1" destOrd="0" presId="urn:microsoft.com/office/officeart/2008/layout/VerticalCurvedList"/>
    <dgm:cxn modelId="{CB129148-8A4A-4B75-AD7B-E22BC55941E0}" type="presParOf" srcId="{85762E4A-9BCB-463C-B042-BC0EE08D1BED}" destId="{B430500D-9F42-4772-8433-525610323437}" srcOrd="2" destOrd="0" presId="urn:microsoft.com/office/officeart/2008/layout/VerticalCurvedList"/>
    <dgm:cxn modelId="{DFAD743F-FD6F-47D8-9FF2-6B3DC746355C}" type="presParOf" srcId="{85762E4A-9BCB-463C-B042-BC0EE08D1BED}" destId="{3C037FA4-4C25-47EA-98F2-4C4054AC2DBC}" srcOrd="3" destOrd="0" presId="urn:microsoft.com/office/officeart/2008/layout/VerticalCurvedList"/>
    <dgm:cxn modelId="{39188B92-5B86-4F3F-AEA8-81F8DD55A189}" type="presParOf" srcId="{1D3A45A7-AFF4-4547-A239-62034D35E968}" destId="{C57D6FA4-E617-40C1-A0A4-5389588E7CB7}" srcOrd="1" destOrd="0" presId="urn:microsoft.com/office/officeart/2008/layout/VerticalCurvedList"/>
    <dgm:cxn modelId="{9C91EC32-10E1-4E51-8494-4086C0462E95}" type="presParOf" srcId="{1D3A45A7-AFF4-4547-A239-62034D35E968}" destId="{C816F33C-1BC7-4DB5-B4C1-DD5203CEA9ED}" srcOrd="2" destOrd="0" presId="urn:microsoft.com/office/officeart/2008/layout/VerticalCurvedList"/>
    <dgm:cxn modelId="{7D2375EC-4B91-4F59-AAB5-AB28569B46A0}" type="presParOf" srcId="{C816F33C-1BC7-4DB5-B4C1-DD5203CEA9ED}" destId="{C7DA8AF0-D399-4AA3-B466-F949F5529A39}" srcOrd="0" destOrd="0" presId="urn:microsoft.com/office/officeart/2008/layout/VerticalCurvedList"/>
    <dgm:cxn modelId="{90FA5125-1B69-4A54-90FA-A8C4C5B07F63}" type="presParOf" srcId="{1D3A45A7-AFF4-4547-A239-62034D35E968}" destId="{0610EE89-5363-4E77-851F-7BD7D926BA89}" srcOrd="3" destOrd="0" presId="urn:microsoft.com/office/officeart/2008/layout/VerticalCurvedList"/>
    <dgm:cxn modelId="{D2816C39-8203-40FD-9F24-D06B9026EE7B}" type="presParOf" srcId="{1D3A45A7-AFF4-4547-A239-62034D35E968}" destId="{A6A9459B-1AA1-4619-AC45-39F3D95B6604}" srcOrd="4" destOrd="0" presId="urn:microsoft.com/office/officeart/2008/layout/VerticalCurvedList"/>
    <dgm:cxn modelId="{B4CA7439-1406-4588-AC46-43CC8E86DA43}" type="presParOf" srcId="{A6A9459B-1AA1-4619-AC45-39F3D95B6604}" destId="{BF155571-44FB-48BC-9A9F-3E9E978DB342}" srcOrd="0" destOrd="0" presId="urn:microsoft.com/office/officeart/2008/layout/VerticalCurvedList"/>
    <dgm:cxn modelId="{70D55EEF-C049-43DD-9052-C1A77F9BD47A}" type="presParOf" srcId="{1D3A45A7-AFF4-4547-A239-62034D35E968}" destId="{0BADCFE7-6085-4999-B19D-A437429F7855}" srcOrd="5" destOrd="0" presId="urn:microsoft.com/office/officeart/2008/layout/VerticalCurvedList"/>
    <dgm:cxn modelId="{B8808BB8-F478-4383-8104-534B0855045C}" type="presParOf" srcId="{1D3A45A7-AFF4-4547-A239-62034D35E968}" destId="{0ECFD582-47E8-4152-8E72-3B69494364B8}" srcOrd="6" destOrd="0" presId="urn:microsoft.com/office/officeart/2008/layout/VerticalCurvedList"/>
    <dgm:cxn modelId="{50B29FD1-60DF-448F-A987-1DF03B3FA173}" type="presParOf" srcId="{0ECFD582-47E8-4152-8E72-3B69494364B8}" destId="{EE266675-D218-4440-BAED-8920464AD71B}" srcOrd="0" destOrd="0" presId="urn:microsoft.com/office/officeart/2008/layout/VerticalCurvedList"/>
    <dgm:cxn modelId="{2F6C58D2-EC6A-4EFF-8D4D-C4B80794E49B}" type="presParOf" srcId="{1D3A45A7-AFF4-4547-A239-62034D35E968}" destId="{89159B15-11D1-450D-9530-EB5B0126B501}" srcOrd="7" destOrd="0" presId="urn:microsoft.com/office/officeart/2008/layout/VerticalCurvedList"/>
    <dgm:cxn modelId="{C8F839BA-CE79-4654-B39B-BA0566F116B0}" type="presParOf" srcId="{1D3A45A7-AFF4-4547-A239-62034D35E968}" destId="{C4A6F37E-DB2C-4E6D-8E8A-F05732CA2946}" srcOrd="8" destOrd="0" presId="urn:microsoft.com/office/officeart/2008/layout/VerticalCurvedList"/>
    <dgm:cxn modelId="{7A407D8A-2196-40F8-B424-FE837FF750F1}" type="presParOf" srcId="{C4A6F37E-DB2C-4E6D-8E8A-F05732CA2946}" destId="{DEF81B03-B52D-40F9-9B4F-B053C8CC193A}" srcOrd="0" destOrd="0" presId="urn:microsoft.com/office/officeart/2008/layout/VerticalCurvedList"/>
    <dgm:cxn modelId="{4A325E6D-2607-4590-8447-4E147DBA59D7}" type="presParOf" srcId="{1D3A45A7-AFF4-4547-A239-62034D35E968}" destId="{6B23D98E-F4BC-4C5F-8B8B-D3AEDC179586}" srcOrd="9" destOrd="0" presId="urn:microsoft.com/office/officeart/2008/layout/VerticalCurvedList"/>
    <dgm:cxn modelId="{A500D34F-A87A-469A-9DE6-33E491731179}" type="presParOf" srcId="{1D3A45A7-AFF4-4547-A239-62034D35E968}" destId="{BD3BB9F5-F6DD-4899-A55F-E0DD8BA476E6}" srcOrd="10" destOrd="0" presId="urn:microsoft.com/office/officeart/2008/layout/VerticalCurvedList"/>
    <dgm:cxn modelId="{74C7B081-4620-4ECE-96B9-4ECF34061084}" type="presParOf" srcId="{BD3BB9F5-F6DD-4899-A55F-E0DD8BA476E6}" destId="{A8D04921-FED5-4BC8-8C3B-F421C2DA394F}" srcOrd="0" destOrd="0" presId="urn:microsoft.com/office/officeart/2008/layout/VerticalCurvedList"/>
    <dgm:cxn modelId="{9B4733FD-4429-483F-A1E3-4729481A4AD6}" type="presParOf" srcId="{1D3A45A7-AFF4-4547-A239-62034D35E968}" destId="{42884F5B-EA31-4482-8169-AD607FFD15DE}" srcOrd="11" destOrd="0" presId="urn:microsoft.com/office/officeart/2008/layout/VerticalCurvedList"/>
    <dgm:cxn modelId="{4CD41BE0-0FF3-44DB-99DD-DF7FE9E269FB}" type="presParOf" srcId="{1D3A45A7-AFF4-4547-A239-62034D35E968}" destId="{3CB9DF63-3FFE-4987-A8D0-A3EDCEEA6CDC}" srcOrd="12" destOrd="0" presId="urn:microsoft.com/office/officeart/2008/layout/VerticalCurvedList"/>
    <dgm:cxn modelId="{8E74FC04-1B10-4EF0-B2DE-1C8E2A1B1507}" type="presParOf" srcId="{3CB9DF63-3FFE-4987-A8D0-A3EDCEEA6CDC}" destId="{C7FAB24B-65B9-47DD-8C63-80FBAE4E91A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48F952-DBEB-4F18-B2B0-D38952E17648}"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US"/>
        </a:p>
      </dgm:t>
    </dgm:pt>
    <dgm:pt modelId="{4898867A-F469-478F-8BEC-879585D99031}">
      <dgm:prSet custT="1"/>
      <dgm:spPr/>
      <dgm:t>
        <a:bodyPr/>
        <a:lstStyle/>
        <a:p>
          <a:pPr rtl="0"/>
          <a:r>
            <a:rPr lang="en-US" sz="1600" b="1" dirty="0" smtClean="0">
              <a:effectLst>
                <a:outerShdw blurRad="38100" dist="38100" dir="2700000" algn="tl">
                  <a:srgbClr val="000000">
                    <a:alpha val="43137"/>
                  </a:srgbClr>
                </a:outerShdw>
              </a:effectLst>
            </a:rPr>
            <a:t>In my opinion, the most imperative requirement for a </a:t>
          </a:r>
          <a:r>
            <a:rPr lang="en-US" sz="1600" b="1" dirty="0" smtClean="0">
              <a:solidFill>
                <a:schemeClr val="accent2">
                  <a:lumMod val="75000"/>
                </a:schemeClr>
              </a:solidFill>
              <a:effectLst>
                <a:outerShdw blurRad="38100" dist="38100" dir="2700000" algn="tl">
                  <a:srgbClr val="000000">
                    <a:alpha val="43137"/>
                  </a:srgbClr>
                </a:outerShdw>
              </a:effectLst>
            </a:rPr>
            <a:t>CDR/1SG</a:t>
          </a:r>
          <a:r>
            <a:rPr lang="en-US" sz="1600" b="1" dirty="0" smtClean="0">
              <a:effectLst>
                <a:outerShdw blurRad="38100" dist="38100" dir="2700000" algn="tl">
                  <a:srgbClr val="000000">
                    <a:alpha val="43137"/>
                  </a:srgbClr>
                </a:outerShdw>
              </a:effectLst>
            </a:rPr>
            <a:t> relationship is a brutally honest understanding that everything that is decided, planned, executed or resourced is done for the good of the unit and its Soldiers. </a:t>
          </a:r>
          <a:endParaRPr lang="en-US" sz="1600" dirty="0">
            <a:effectLst>
              <a:outerShdw blurRad="38100" dist="38100" dir="2700000" algn="tl">
                <a:srgbClr val="000000">
                  <a:alpha val="43137"/>
                </a:srgbClr>
              </a:outerShdw>
            </a:effectLst>
          </a:endParaRPr>
        </a:p>
      </dgm:t>
    </dgm:pt>
    <dgm:pt modelId="{7AF86679-608C-4826-86B5-304B91368DEA}" type="parTrans" cxnId="{4EBC9418-DA66-4371-93E9-167097C2E593}">
      <dgm:prSet/>
      <dgm:spPr/>
      <dgm:t>
        <a:bodyPr/>
        <a:lstStyle/>
        <a:p>
          <a:endParaRPr lang="en-US"/>
        </a:p>
      </dgm:t>
    </dgm:pt>
    <dgm:pt modelId="{36C7558C-4C53-45FC-BEE3-3EA4B3488A68}" type="sibTrans" cxnId="{4EBC9418-DA66-4371-93E9-167097C2E593}">
      <dgm:prSet/>
      <dgm:spPr/>
      <dgm:t>
        <a:bodyPr/>
        <a:lstStyle/>
        <a:p>
          <a:endParaRPr lang="en-US"/>
        </a:p>
      </dgm:t>
    </dgm:pt>
    <dgm:pt modelId="{015EB0E0-87F2-4912-B1E7-35E0EF671059}">
      <dgm:prSet custT="1"/>
      <dgm:spPr/>
      <dgm:t>
        <a:bodyPr/>
        <a:lstStyle/>
        <a:p>
          <a:pPr rtl="0"/>
          <a:r>
            <a:rPr lang="en-US" sz="1600" b="1" dirty="0" smtClean="0">
              <a:effectLst>
                <a:outerShdw blurRad="38100" dist="38100" dir="2700000" algn="tl">
                  <a:srgbClr val="000000">
                    <a:alpha val="43137"/>
                  </a:srgbClr>
                </a:outerShdw>
              </a:effectLst>
            </a:rPr>
            <a:t>This common-ground agreement sets the bar for the </a:t>
          </a:r>
          <a:r>
            <a:rPr lang="en-US" sz="1600" b="1" dirty="0" smtClean="0">
              <a:solidFill>
                <a:schemeClr val="accent2">
                  <a:lumMod val="75000"/>
                </a:schemeClr>
              </a:solidFill>
              <a:effectLst>
                <a:outerShdw blurRad="38100" dist="38100" dir="2700000" algn="tl">
                  <a:srgbClr val="000000">
                    <a:alpha val="43137"/>
                  </a:srgbClr>
                </a:outerShdw>
              </a:effectLst>
            </a:rPr>
            <a:t>relationship</a:t>
          </a:r>
          <a:r>
            <a:rPr lang="en-US" sz="1600" b="1" dirty="0" smtClean="0">
              <a:effectLst>
                <a:outerShdw blurRad="38100" dist="38100" dir="2700000" algn="tl">
                  <a:srgbClr val="000000">
                    <a:alpha val="43137"/>
                  </a:srgbClr>
                </a:outerShdw>
              </a:effectLst>
            </a:rPr>
            <a:t> between the CDR and the 1SG and ultimately facilitates the success of the command-team relationship. </a:t>
          </a:r>
          <a:endParaRPr lang="en-US" sz="1600" dirty="0">
            <a:effectLst>
              <a:outerShdw blurRad="38100" dist="38100" dir="2700000" algn="tl">
                <a:srgbClr val="000000">
                  <a:alpha val="43137"/>
                </a:srgbClr>
              </a:outerShdw>
            </a:effectLst>
          </a:endParaRPr>
        </a:p>
      </dgm:t>
    </dgm:pt>
    <dgm:pt modelId="{4FB2AC0F-8214-455D-B35B-B7A15A068A43}" type="parTrans" cxnId="{56138C2D-EE98-4069-A988-99115B5C357A}">
      <dgm:prSet/>
      <dgm:spPr/>
      <dgm:t>
        <a:bodyPr/>
        <a:lstStyle/>
        <a:p>
          <a:endParaRPr lang="en-US"/>
        </a:p>
      </dgm:t>
    </dgm:pt>
    <dgm:pt modelId="{4ED01D8B-429E-4AEA-9E14-351B68F0DD68}" type="sibTrans" cxnId="{56138C2D-EE98-4069-A988-99115B5C357A}">
      <dgm:prSet/>
      <dgm:spPr/>
      <dgm:t>
        <a:bodyPr/>
        <a:lstStyle/>
        <a:p>
          <a:endParaRPr lang="en-US"/>
        </a:p>
      </dgm:t>
    </dgm:pt>
    <dgm:pt modelId="{8B09CE6E-3678-447A-A58E-B8036DFE0CCE}">
      <dgm:prSet custT="1"/>
      <dgm:spPr/>
      <dgm:t>
        <a:bodyPr/>
        <a:lstStyle/>
        <a:p>
          <a:pPr rtl="0"/>
          <a:r>
            <a:rPr lang="en-US" sz="1600" b="1" dirty="0" smtClean="0">
              <a:effectLst>
                <a:outerShdw blurRad="38100" dist="38100" dir="2700000" algn="tl">
                  <a:srgbClr val="000000">
                    <a:alpha val="43137"/>
                  </a:srgbClr>
                </a:outerShdw>
              </a:effectLst>
            </a:rPr>
            <a:t>In ‘</a:t>
          </a:r>
          <a:r>
            <a:rPr lang="en-US" sz="1600" b="1" dirty="0" smtClean="0">
              <a:solidFill>
                <a:schemeClr val="accent2">
                  <a:lumMod val="75000"/>
                </a:schemeClr>
              </a:solidFill>
              <a:effectLst>
                <a:outerShdw blurRad="38100" dist="38100" dir="2700000" algn="tl">
                  <a:srgbClr val="000000">
                    <a:alpha val="43137"/>
                  </a:srgbClr>
                </a:outerShdw>
              </a:effectLst>
            </a:rPr>
            <a:t>the good of the unit and its Soldiers</a:t>
          </a:r>
          <a:r>
            <a:rPr lang="en-US" sz="1600" b="1" dirty="0" smtClean="0">
              <a:effectLst>
                <a:outerShdw blurRad="38100" dist="38100" dir="2700000" algn="tl">
                  <a:srgbClr val="000000">
                    <a:alpha val="43137"/>
                  </a:srgbClr>
                </a:outerShdw>
              </a:effectLst>
            </a:rPr>
            <a:t>,’ I include all aspects of the unit’s mission, training, administration and equipping, as well as the care of Soldiers’ families. </a:t>
          </a:r>
          <a:endParaRPr lang="en-US" sz="1600" dirty="0">
            <a:effectLst>
              <a:outerShdw blurRad="38100" dist="38100" dir="2700000" algn="tl">
                <a:srgbClr val="000000">
                  <a:alpha val="43137"/>
                </a:srgbClr>
              </a:outerShdw>
            </a:effectLst>
          </a:endParaRPr>
        </a:p>
      </dgm:t>
    </dgm:pt>
    <dgm:pt modelId="{1D0F39DB-B795-48A2-8577-1E3A9994DD33}" type="parTrans" cxnId="{D932BADC-1693-43BE-840A-674B5AFDD069}">
      <dgm:prSet/>
      <dgm:spPr/>
      <dgm:t>
        <a:bodyPr/>
        <a:lstStyle/>
        <a:p>
          <a:endParaRPr lang="en-US"/>
        </a:p>
      </dgm:t>
    </dgm:pt>
    <dgm:pt modelId="{8BF32FF6-B6CE-48B2-9495-0F8259EB77BD}" type="sibTrans" cxnId="{D932BADC-1693-43BE-840A-674B5AFDD069}">
      <dgm:prSet/>
      <dgm:spPr/>
      <dgm:t>
        <a:bodyPr/>
        <a:lstStyle/>
        <a:p>
          <a:endParaRPr lang="en-US"/>
        </a:p>
      </dgm:t>
    </dgm:pt>
    <dgm:pt modelId="{5ED0B9E5-62E6-475D-A56D-93386F536557}">
      <dgm:prSet custT="1"/>
      <dgm:spPr/>
      <dgm:t>
        <a:bodyPr/>
        <a:lstStyle/>
        <a:p>
          <a:pPr rtl="0"/>
          <a:r>
            <a:rPr lang="en-US" sz="1600" b="1" dirty="0" smtClean="0">
              <a:effectLst>
                <a:outerShdw blurRad="38100" dist="38100" dir="2700000" algn="tl">
                  <a:srgbClr val="000000">
                    <a:alpha val="43137"/>
                  </a:srgbClr>
                </a:outerShdw>
              </a:effectLst>
            </a:rPr>
            <a:t>There are times when you and your 1SG will </a:t>
          </a:r>
          <a:r>
            <a:rPr lang="en-US" sz="1600" b="1" dirty="0" smtClean="0">
              <a:solidFill>
                <a:schemeClr val="accent2">
                  <a:lumMod val="75000"/>
                </a:schemeClr>
              </a:solidFill>
              <a:effectLst>
                <a:outerShdw blurRad="38100" dist="38100" dir="2700000" algn="tl">
                  <a:srgbClr val="000000">
                    <a:alpha val="43137"/>
                  </a:srgbClr>
                </a:outerShdw>
              </a:effectLst>
            </a:rPr>
            <a:t>disagree </a:t>
          </a:r>
          <a:r>
            <a:rPr lang="en-US" sz="1600" b="1" dirty="0" smtClean="0">
              <a:effectLst>
                <a:outerShdw blurRad="38100" dist="38100" dir="2700000" algn="tl">
                  <a:srgbClr val="000000">
                    <a:alpha val="43137"/>
                  </a:srgbClr>
                </a:outerShdw>
              </a:effectLst>
            </a:rPr>
            <a:t>on an issue. However, as in all military organizations, decisions must be made, and the CDR is the individual charged with this responsibility. </a:t>
          </a:r>
          <a:endParaRPr lang="en-US" sz="1600" dirty="0">
            <a:effectLst>
              <a:outerShdw blurRad="38100" dist="38100" dir="2700000" algn="tl">
                <a:srgbClr val="000000">
                  <a:alpha val="43137"/>
                </a:srgbClr>
              </a:outerShdw>
            </a:effectLst>
          </a:endParaRPr>
        </a:p>
      </dgm:t>
    </dgm:pt>
    <dgm:pt modelId="{DE3D1C57-5949-472B-9068-0D463C9153B8}" type="parTrans" cxnId="{E7133CC0-1C5C-4443-959A-698C8DB67AB8}">
      <dgm:prSet/>
      <dgm:spPr/>
      <dgm:t>
        <a:bodyPr/>
        <a:lstStyle/>
        <a:p>
          <a:endParaRPr lang="en-US"/>
        </a:p>
      </dgm:t>
    </dgm:pt>
    <dgm:pt modelId="{F27A0260-758D-4238-B7DE-029DDF1FC439}" type="sibTrans" cxnId="{E7133CC0-1C5C-4443-959A-698C8DB67AB8}">
      <dgm:prSet/>
      <dgm:spPr/>
      <dgm:t>
        <a:bodyPr/>
        <a:lstStyle/>
        <a:p>
          <a:endParaRPr lang="en-US"/>
        </a:p>
      </dgm:t>
    </dgm:pt>
    <dgm:pt modelId="{FECE0E0D-6117-4CDB-B4CE-54ED5A3C39B2}">
      <dgm:prSet custT="1"/>
      <dgm:spPr/>
      <dgm:t>
        <a:bodyPr/>
        <a:lstStyle/>
        <a:p>
          <a:pPr rtl="0"/>
          <a:r>
            <a:rPr lang="en-US" sz="1600" b="1" dirty="0" smtClean="0">
              <a:effectLst>
                <a:outerShdw blurRad="38100" dist="38100" dir="2700000" algn="tl">
                  <a:srgbClr val="000000">
                    <a:alpha val="43137"/>
                  </a:srgbClr>
                </a:outerShdw>
              </a:effectLst>
            </a:rPr>
            <a:t>1SGs are professionals and understand this concept, and as long as their council, </a:t>
          </a:r>
          <a:r>
            <a:rPr lang="en-US" sz="1600" b="1" dirty="0" smtClean="0">
              <a:solidFill>
                <a:schemeClr val="accent2">
                  <a:lumMod val="75000"/>
                </a:schemeClr>
              </a:solidFill>
              <a:effectLst>
                <a:outerShdw blurRad="38100" dist="38100" dir="2700000" algn="tl">
                  <a:srgbClr val="000000">
                    <a:alpha val="43137"/>
                  </a:srgbClr>
                </a:outerShdw>
              </a:effectLst>
            </a:rPr>
            <a:t>recommendations</a:t>
          </a:r>
          <a:r>
            <a:rPr lang="en-US" sz="1600" b="1" dirty="0" smtClean="0">
              <a:effectLst>
                <a:outerShdw blurRad="38100" dist="38100" dir="2700000" algn="tl">
                  <a:srgbClr val="000000">
                    <a:alpha val="43137"/>
                  </a:srgbClr>
                </a:outerShdw>
              </a:effectLst>
            </a:rPr>
            <a:t> and experience were considered in the decision-making process, they will typically support your decision and expend every ounce of energy to execute your intent.  </a:t>
          </a:r>
          <a:endParaRPr lang="en-US" sz="1600" dirty="0">
            <a:effectLst>
              <a:outerShdw blurRad="38100" dist="38100" dir="2700000" algn="tl">
                <a:srgbClr val="000000">
                  <a:alpha val="43137"/>
                </a:srgbClr>
              </a:outerShdw>
            </a:effectLst>
          </a:endParaRPr>
        </a:p>
      </dgm:t>
    </dgm:pt>
    <dgm:pt modelId="{6584F532-B00B-4D91-9210-093EE035438F}" type="parTrans" cxnId="{55B855D7-DC2E-4E8C-B525-BAAFDEAF0AD7}">
      <dgm:prSet/>
      <dgm:spPr/>
      <dgm:t>
        <a:bodyPr/>
        <a:lstStyle/>
        <a:p>
          <a:endParaRPr lang="en-US"/>
        </a:p>
      </dgm:t>
    </dgm:pt>
    <dgm:pt modelId="{BBD3E65C-6B54-477C-8DEE-8D53B21768DF}" type="sibTrans" cxnId="{55B855D7-DC2E-4E8C-B525-BAAFDEAF0AD7}">
      <dgm:prSet/>
      <dgm:spPr/>
      <dgm:t>
        <a:bodyPr/>
        <a:lstStyle/>
        <a:p>
          <a:endParaRPr lang="en-US"/>
        </a:p>
      </dgm:t>
    </dgm:pt>
    <dgm:pt modelId="{3C39F336-D934-4C33-846A-9D0FE4C2A35B}">
      <dgm:prSet custT="1"/>
      <dgm:spPr/>
      <dgm:t>
        <a:bodyPr/>
        <a:lstStyle/>
        <a:p>
          <a:pPr rtl="0"/>
          <a:r>
            <a:rPr lang="en-US" sz="1600" b="1" dirty="0" smtClean="0">
              <a:effectLst>
                <a:outerShdw blurRad="38100" dist="38100" dir="2700000" algn="tl">
                  <a:srgbClr val="000000">
                    <a:alpha val="43137"/>
                  </a:srgbClr>
                </a:outerShdw>
              </a:effectLst>
            </a:rPr>
            <a:t>Our basic output from this was that the 1SG ran the company so that I could </a:t>
          </a:r>
          <a:r>
            <a:rPr lang="en-US" sz="1600" b="1" dirty="0" smtClean="0">
              <a:solidFill>
                <a:schemeClr val="accent2">
                  <a:lumMod val="75000"/>
                </a:schemeClr>
              </a:solidFill>
              <a:effectLst>
                <a:outerShdw blurRad="38100" dist="38100" dir="2700000" algn="tl">
                  <a:srgbClr val="000000">
                    <a:alpha val="43137"/>
                  </a:srgbClr>
                </a:outerShdw>
              </a:effectLst>
            </a:rPr>
            <a:t>command it</a:t>
          </a:r>
          <a:r>
            <a:rPr lang="en-US" sz="1600" b="1" dirty="0" smtClean="0">
              <a:effectLst>
                <a:outerShdw blurRad="38100" dist="38100" dir="2700000" algn="tl">
                  <a:srgbClr val="000000">
                    <a:alpha val="43137"/>
                  </a:srgbClr>
                </a:outerShdw>
              </a:effectLst>
            </a:rPr>
            <a:t>.   </a:t>
          </a:r>
          <a:endParaRPr lang="en-US" sz="1600" dirty="0">
            <a:effectLst>
              <a:outerShdw blurRad="38100" dist="38100" dir="2700000" algn="tl">
                <a:srgbClr val="000000">
                  <a:alpha val="43137"/>
                </a:srgbClr>
              </a:outerShdw>
            </a:effectLst>
          </a:endParaRPr>
        </a:p>
      </dgm:t>
    </dgm:pt>
    <dgm:pt modelId="{76871DD5-C737-4AAF-876A-E8C8D7F55C9D}" type="parTrans" cxnId="{939E26E3-03A8-4BB7-B14E-1F50EB1CD84C}">
      <dgm:prSet/>
      <dgm:spPr/>
      <dgm:t>
        <a:bodyPr/>
        <a:lstStyle/>
        <a:p>
          <a:endParaRPr lang="en-US"/>
        </a:p>
      </dgm:t>
    </dgm:pt>
    <dgm:pt modelId="{9878FECA-F56D-4760-90E1-765CEB0E3572}" type="sibTrans" cxnId="{939E26E3-03A8-4BB7-B14E-1F50EB1CD84C}">
      <dgm:prSet/>
      <dgm:spPr/>
      <dgm:t>
        <a:bodyPr/>
        <a:lstStyle/>
        <a:p>
          <a:endParaRPr lang="en-US"/>
        </a:p>
      </dgm:t>
    </dgm:pt>
    <dgm:pt modelId="{7FB962B5-106E-4867-89BF-09CAB7844545}" type="pres">
      <dgm:prSet presAssocID="{8948F952-DBEB-4F18-B2B0-D38952E17648}" presName="linear" presStyleCnt="0">
        <dgm:presLayoutVars>
          <dgm:dir/>
          <dgm:resizeHandles val="exact"/>
        </dgm:presLayoutVars>
      </dgm:prSet>
      <dgm:spPr/>
      <dgm:t>
        <a:bodyPr/>
        <a:lstStyle/>
        <a:p>
          <a:endParaRPr lang="en-US"/>
        </a:p>
      </dgm:t>
    </dgm:pt>
    <dgm:pt modelId="{3349AC6E-38EB-4243-AE66-53C1EEF4A1AF}" type="pres">
      <dgm:prSet presAssocID="{4898867A-F469-478F-8BEC-879585D99031}" presName="comp" presStyleCnt="0"/>
      <dgm:spPr/>
      <dgm:t>
        <a:bodyPr/>
        <a:lstStyle/>
        <a:p>
          <a:endParaRPr lang="en-US"/>
        </a:p>
      </dgm:t>
    </dgm:pt>
    <dgm:pt modelId="{16418761-96C8-4D38-A51F-E5C4A2A4113D}" type="pres">
      <dgm:prSet presAssocID="{4898867A-F469-478F-8BEC-879585D99031}" presName="box" presStyleLbl="node1" presStyleIdx="0" presStyleCnt="6"/>
      <dgm:spPr/>
      <dgm:t>
        <a:bodyPr/>
        <a:lstStyle/>
        <a:p>
          <a:endParaRPr lang="en-US"/>
        </a:p>
      </dgm:t>
    </dgm:pt>
    <dgm:pt modelId="{1B4D52F8-6193-4D16-9E80-1C14E6E4F99B}" type="pres">
      <dgm:prSet presAssocID="{4898867A-F469-478F-8BEC-879585D99031}" presName="img" presStyleLbl="fgImgPlace1" presStyleIdx="0" presStyleCnt="6" custScaleX="56812"/>
      <dgm:spPr>
        <a:blipFill rotWithShape="1">
          <a:blip xmlns:r="http://schemas.openxmlformats.org/officeDocument/2006/relationships" r:embed="rId1"/>
          <a:stretch>
            <a:fillRect/>
          </a:stretch>
        </a:blipFill>
      </dgm:spPr>
      <dgm:t>
        <a:bodyPr/>
        <a:lstStyle/>
        <a:p>
          <a:endParaRPr lang="en-US"/>
        </a:p>
      </dgm:t>
    </dgm:pt>
    <dgm:pt modelId="{9A1735C4-0C8A-48D5-BA5B-5B782BEF567A}" type="pres">
      <dgm:prSet presAssocID="{4898867A-F469-478F-8BEC-879585D99031}" presName="text" presStyleLbl="node1" presStyleIdx="0" presStyleCnt="6">
        <dgm:presLayoutVars>
          <dgm:bulletEnabled val="1"/>
        </dgm:presLayoutVars>
      </dgm:prSet>
      <dgm:spPr/>
      <dgm:t>
        <a:bodyPr/>
        <a:lstStyle/>
        <a:p>
          <a:endParaRPr lang="en-US"/>
        </a:p>
      </dgm:t>
    </dgm:pt>
    <dgm:pt modelId="{31722F0F-EC3B-4CB8-BC3A-555EFE92B43C}" type="pres">
      <dgm:prSet presAssocID="{36C7558C-4C53-45FC-BEE3-3EA4B3488A68}" presName="spacer" presStyleCnt="0"/>
      <dgm:spPr/>
      <dgm:t>
        <a:bodyPr/>
        <a:lstStyle/>
        <a:p>
          <a:endParaRPr lang="en-US"/>
        </a:p>
      </dgm:t>
    </dgm:pt>
    <dgm:pt modelId="{02B636BC-58D1-420F-99BE-DE9181FE71A1}" type="pres">
      <dgm:prSet presAssocID="{015EB0E0-87F2-4912-B1E7-35E0EF671059}" presName="comp" presStyleCnt="0"/>
      <dgm:spPr/>
      <dgm:t>
        <a:bodyPr/>
        <a:lstStyle/>
        <a:p>
          <a:endParaRPr lang="en-US"/>
        </a:p>
      </dgm:t>
    </dgm:pt>
    <dgm:pt modelId="{34C3DD13-E38D-4019-9FCC-417947E34368}" type="pres">
      <dgm:prSet presAssocID="{015EB0E0-87F2-4912-B1E7-35E0EF671059}" presName="box" presStyleLbl="node1" presStyleIdx="1" presStyleCnt="6"/>
      <dgm:spPr/>
      <dgm:t>
        <a:bodyPr/>
        <a:lstStyle/>
        <a:p>
          <a:endParaRPr lang="en-US"/>
        </a:p>
      </dgm:t>
    </dgm:pt>
    <dgm:pt modelId="{FA538E01-C333-46B9-AE38-DD0A6890D49D}" type="pres">
      <dgm:prSet presAssocID="{015EB0E0-87F2-4912-B1E7-35E0EF671059}" presName="img" presStyleLbl="fgImgPlace1" presStyleIdx="1" presStyleCnt="6" custScaleX="57388"/>
      <dgm:spPr>
        <a:blipFill rotWithShape="1">
          <a:blip xmlns:r="http://schemas.openxmlformats.org/officeDocument/2006/relationships" r:embed="rId2"/>
          <a:stretch>
            <a:fillRect/>
          </a:stretch>
        </a:blipFill>
      </dgm:spPr>
      <dgm:t>
        <a:bodyPr/>
        <a:lstStyle/>
        <a:p>
          <a:endParaRPr lang="en-US"/>
        </a:p>
      </dgm:t>
    </dgm:pt>
    <dgm:pt modelId="{3C21C739-10E2-49DC-945E-2E4F28651F00}" type="pres">
      <dgm:prSet presAssocID="{015EB0E0-87F2-4912-B1E7-35E0EF671059}" presName="text" presStyleLbl="node1" presStyleIdx="1" presStyleCnt="6">
        <dgm:presLayoutVars>
          <dgm:bulletEnabled val="1"/>
        </dgm:presLayoutVars>
      </dgm:prSet>
      <dgm:spPr/>
      <dgm:t>
        <a:bodyPr/>
        <a:lstStyle/>
        <a:p>
          <a:endParaRPr lang="en-US"/>
        </a:p>
      </dgm:t>
    </dgm:pt>
    <dgm:pt modelId="{A3737AFD-57F2-4598-82FB-140E41DA1FFE}" type="pres">
      <dgm:prSet presAssocID="{4ED01D8B-429E-4AEA-9E14-351B68F0DD68}" presName="spacer" presStyleCnt="0"/>
      <dgm:spPr/>
      <dgm:t>
        <a:bodyPr/>
        <a:lstStyle/>
        <a:p>
          <a:endParaRPr lang="en-US"/>
        </a:p>
      </dgm:t>
    </dgm:pt>
    <dgm:pt modelId="{B55EDBB0-FE49-4BF0-8087-E1BB4C95F01B}" type="pres">
      <dgm:prSet presAssocID="{8B09CE6E-3678-447A-A58E-B8036DFE0CCE}" presName="comp" presStyleCnt="0"/>
      <dgm:spPr/>
      <dgm:t>
        <a:bodyPr/>
        <a:lstStyle/>
        <a:p>
          <a:endParaRPr lang="en-US"/>
        </a:p>
      </dgm:t>
    </dgm:pt>
    <dgm:pt modelId="{E912E250-2FDA-4A1E-B92A-7B76E80BE3C5}" type="pres">
      <dgm:prSet presAssocID="{8B09CE6E-3678-447A-A58E-B8036DFE0CCE}" presName="box" presStyleLbl="node1" presStyleIdx="2" presStyleCnt="6"/>
      <dgm:spPr/>
      <dgm:t>
        <a:bodyPr/>
        <a:lstStyle/>
        <a:p>
          <a:endParaRPr lang="en-US"/>
        </a:p>
      </dgm:t>
    </dgm:pt>
    <dgm:pt modelId="{3AD29321-CE52-46DD-9A30-5D60F05E842E}" type="pres">
      <dgm:prSet presAssocID="{8B09CE6E-3678-447A-A58E-B8036DFE0CCE}" presName="img" presStyleLbl="fgImgPlace1" presStyleIdx="2" presStyleCnt="6" custScaleX="56208"/>
      <dgm:spPr>
        <a:blipFill rotWithShape="1">
          <a:blip xmlns:r="http://schemas.openxmlformats.org/officeDocument/2006/relationships" r:embed="rId3"/>
          <a:stretch>
            <a:fillRect/>
          </a:stretch>
        </a:blipFill>
      </dgm:spPr>
      <dgm:t>
        <a:bodyPr/>
        <a:lstStyle/>
        <a:p>
          <a:endParaRPr lang="en-US"/>
        </a:p>
      </dgm:t>
    </dgm:pt>
    <dgm:pt modelId="{DA8E28F6-7794-43E0-8E47-6ED0C6A262E5}" type="pres">
      <dgm:prSet presAssocID="{8B09CE6E-3678-447A-A58E-B8036DFE0CCE}" presName="text" presStyleLbl="node1" presStyleIdx="2" presStyleCnt="6">
        <dgm:presLayoutVars>
          <dgm:bulletEnabled val="1"/>
        </dgm:presLayoutVars>
      </dgm:prSet>
      <dgm:spPr/>
      <dgm:t>
        <a:bodyPr/>
        <a:lstStyle/>
        <a:p>
          <a:endParaRPr lang="en-US"/>
        </a:p>
      </dgm:t>
    </dgm:pt>
    <dgm:pt modelId="{729DDEEE-C716-4CFF-A6FA-3E2127365EF5}" type="pres">
      <dgm:prSet presAssocID="{8BF32FF6-B6CE-48B2-9495-0F8259EB77BD}" presName="spacer" presStyleCnt="0"/>
      <dgm:spPr/>
      <dgm:t>
        <a:bodyPr/>
        <a:lstStyle/>
        <a:p>
          <a:endParaRPr lang="en-US"/>
        </a:p>
      </dgm:t>
    </dgm:pt>
    <dgm:pt modelId="{84E8044F-626D-4462-94EB-DBA8B6096B98}" type="pres">
      <dgm:prSet presAssocID="{5ED0B9E5-62E6-475D-A56D-93386F536557}" presName="comp" presStyleCnt="0"/>
      <dgm:spPr/>
      <dgm:t>
        <a:bodyPr/>
        <a:lstStyle/>
        <a:p>
          <a:endParaRPr lang="en-US"/>
        </a:p>
      </dgm:t>
    </dgm:pt>
    <dgm:pt modelId="{16BE7538-D049-4883-A9AF-81E3061F2F01}" type="pres">
      <dgm:prSet presAssocID="{5ED0B9E5-62E6-475D-A56D-93386F536557}" presName="box" presStyleLbl="node1" presStyleIdx="3" presStyleCnt="6"/>
      <dgm:spPr/>
      <dgm:t>
        <a:bodyPr/>
        <a:lstStyle/>
        <a:p>
          <a:endParaRPr lang="en-US"/>
        </a:p>
      </dgm:t>
    </dgm:pt>
    <dgm:pt modelId="{632D148C-8ACE-487C-BD3F-C1AB1E761B46}" type="pres">
      <dgm:prSet presAssocID="{5ED0B9E5-62E6-475D-A56D-93386F536557}" presName="img" presStyleLbl="fgImgPlace1" presStyleIdx="3" presStyleCnt="6" custScaleX="55841"/>
      <dgm:spPr>
        <a:blipFill rotWithShape="1">
          <a:blip xmlns:r="http://schemas.openxmlformats.org/officeDocument/2006/relationships" r:embed="rId4"/>
          <a:stretch>
            <a:fillRect/>
          </a:stretch>
        </a:blipFill>
      </dgm:spPr>
      <dgm:t>
        <a:bodyPr/>
        <a:lstStyle/>
        <a:p>
          <a:endParaRPr lang="en-US"/>
        </a:p>
      </dgm:t>
    </dgm:pt>
    <dgm:pt modelId="{2D74472B-CC08-4519-906D-EF7F479F034D}" type="pres">
      <dgm:prSet presAssocID="{5ED0B9E5-62E6-475D-A56D-93386F536557}" presName="text" presStyleLbl="node1" presStyleIdx="3" presStyleCnt="6">
        <dgm:presLayoutVars>
          <dgm:bulletEnabled val="1"/>
        </dgm:presLayoutVars>
      </dgm:prSet>
      <dgm:spPr/>
      <dgm:t>
        <a:bodyPr/>
        <a:lstStyle/>
        <a:p>
          <a:endParaRPr lang="en-US"/>
        </a:p>
      </dgm:t>
    </dgm:pt>
    <dgm:pt modelId="{730FA35F-61FC-4B14-B073-9BB91DEE4C15}" type="pres">
      <dgm:prSet presAssocID="{F27A0260-758D-4238-B7DE-029DDF1FC439}" presName="spacer" presStyleCnt="0"/>
      <dgm:spPr/>
      <dgm:t>
        <a:bodyPr/>
        <a:lstStyle/>
        <a:p>
          <a:endParaRPr lang="en-US"/>
        </a:p>
      </dgm:t>
    </dgm:pt>
    <dgm:pt modelId="{E831B8B7-4878-4D13-A001-294B0F04F0EB}" type="pres">
      <dgm:prSet presAssocID="{FECE0E0D-6117-4CDB-B4CE-54ED5A3C39B2}" presName="comp" presStyleCnt="0"/>
      <dgm:spPr/>
      <dgm:t>
        <a:bodyPr/>
        <a:lstStyle/>
        <a:p>
          <a:endParaRPr lang="en-US"/>
        </a:p>
      </dgm:t>
    </dgm:pt>
    <dgm:pt modelId="{C4E1ACD7-013A-428A-835E-24733F979F8E}" type="pres">
      <dgm:prSet presAssocID="{FECE0E0D-6117-4CDB-B4CE-54ED5A3C39B2}" presName="box" presStyleLbl="node1" presStyleIdx="4" presStyleCnt="6" custScaleY="115269"/>
      <dgm:spPr/>
      <dgm:t>
        <a:bodyPr/>
        <a:lstStyle/>
        <a:p>
          <a:endParaRPr lang="en-US"/>
        </a:p>
      </dgm:t>
    </dgm:pt>
    <dgm:pt modelId="{98A77FDB-36A7-4A8A-9A8E-97F5D30F58ED}" type="pres">
      <dgm:prSet presAssocID="{FECE0E0D-6117-4CDB-B4CE-54ED5A3C39B2}" presName="img" presStyleLbl="fgImgPlace1" presStyleIdx="4" presStyleCnt="6" custScaleX="56812"/>
      <dgm:spPr>
        <a:blipFill rotWithShape="1">
          <a:blip xmlns:r="http://schemas.openxmlformats.org/officeDocument/2006/relationships" r:embed="rId5"/>
          <a:stretch>
            <a:fillRect/>
          </a:stretch>
        </a:blipFill>
      </dgm:spPr>
      <dgm:t>
        <a:bodyPr/>
        <a:lstStyle/>
        <a:p>
          <a:endParaRPr lang="en-US"/>
        </a:p>
      </dgm:t>
    </dgm:pt>
    <dgm:pt modelId="{DF3E1077-2AB1-4472-8941-74A41EEA43A4}" type="pres">
      <dgm:prSet presAssocID="{FECE0E0D-6117-4CDB-B4CE-54ED5A3C39B2}" presName="text" presStyleLbl="node1" presStyleIdx="4" presStyleCnt="6">
        <dgm:presLayoutVars>
          <dgm:bulletEnabled val="1"/>
        </dgm:presLayoutVars>
      </dgm:prSet>
      <dgm:spPr/>
      <dgm:t>
        <a:bodyPr/>
        <a:lstStyle/>
        <a:p>
          <a:endParaRPr lang="en-US"/>
        </a:p>
      </dgm:t>
    </dgm:pt>
    <dgm:pt modelId="{1E3A8E61-EB03-43BC-BA7A-E97FC0191C10}" type="pres">
      <dgm:prSet presAssocID="{BBD3E65C-6B54-477C-8DEE-8D53B21768DF}" presName="spacer" presStyleCnt="0"/>
      <dgm:spPr/>
      <dgm:t>
        <a:bodyPr/>
        <a:lstStyle/>
        <a:p>
          <a:endParaRPr lang="en-US"/>
        </a:p>
      </dgm:t>
    </dgm:pt>
    <dgm:pt modelId="{70393611-B97F-4EB7-9097-5121E002FDD7}" type="pres">
      <dgm:prSet presAssocID="{3C39F336-D934-4C33-846A-9D0FE4C2A35B}" presName="comp" presStyleCnt="0"/>
      <dgm:spPr/>
      <dgm:t>
        <a:bodyPr/>
        <a:lstStyle/>
        <a:p>
          <a:endParaRPr lang="en-US"/>
        </a:p>
      </dgm:t>
    </dgm:pt>
    <dgm:pt modelId="{EFE440F1-5C86-46BC-965C-EC0EA751AE54}" type="pres">
      <dgm:prSet presAssocID="{3C39F336-D934-4C33-846A-9D0FE4C2A35B}" presName="box" presStyleLbl="node1" presStyleIdx="5" presStyleCnt="6"/>
      <dgm:spPr/>
      <dgm:t>
        <a:bodyPr/>
        <a:lstStyle/>
        <a:p>
          <a:endParaRPr lang="en-US"/>
        </a:p>
      </dgm:t>
    </dgm:pt>
    <dgm:pt modelId="{8CD01839-3F91-4040-9E1E-D97E9BBB6F68}" type="pres">
      <dgm:prSet presAssocID="{3C39F336-D934-4C33-846A-9D0FE4C2A35B}" presName="img" presStyleLbl="fgImgPlace1" presStyleIdx="5" presStyleCnt="6" custScaleX="54870"/>
      <dgm:spPr>
        <a:blipFill rotWithShape="1">
          <a:blip xmlns:r="http://schemas.openxmlformats.org/officeDocument/2006/relationships" r:embed="rId6"/>
          <a:stretch>
            <a:fillRect/>
          </a:stretch>
        </a:blipFill>
      </dgm:spPr>
      <dgm:t>
        <a:bodyPr/>
        <a:lstStyle/>
        <a:p>
          <a:endParaRPr lang="en-US"/>
        </a:p>
      </dgm:t>
    </dgm:pt>
    <dgm:pt modelId="{9C82E329-F77B-42B9-8290-7CA22976B335}" type="pres">
      <dgm:prSet presAssocID="{3C39F336-D934-4C33-846A-9D0FE4C2A35B}" presName="text" presStyleLbl="node1" presStyleIdx="5" presStyleCnt="6">
        <dgm:presLayoutVars>
          <dgm:bulletEnabled val="1"/>
        </dgm:presLayoutVars>
      </dgm:prSet>
      <dgm:spPr/>
      <dgm:t>
        <a:bodyPr/>
        <a:lstStyle/>
        <a:p>
          <a:endParaRPr lang="en-US"/>
        </a:p>
      </dgm:t>
    </dgm:pt>
  </dgm:ptLst>
  <dgm:cxnLst>
    <dgm:cxn modelId="{1A624CBC-2F89-458B-9DF7-91D324BE171B}" type="presOf" srcId="{8948F952-DBEB-4F18-B2B0-D38952E17648}" destId="{7FB962B5-106E-4867-89BF-09CAB7844545}" srcOrd="0" destOrd="0" presId="urn:microsoft.com/office/officeart/2005/8/layout/vList4"/>
    <dgm:cxn modelId="{98248E62-1BA9-497D-AB6F-90B347300D73}" type="presOf" srcId="{5ED0B9E5-62E6-475D-A56D-93386F536557}" destId="{16BE7538-D049-4883-A9AF-81E3061F2F01}" srcOrd="0" destOrd="0" presId="urn:microsoft.com/office/officeart/2005/8/layout/vList4"/>
    <dgm:cxn modelId="{D932BADC-1693-43BE-840A-674B5AFDD069}" srcId="{8948F952-DBEB-4F18-B2B0-D38952E17648}" destId="{8B09CE6E-3678-447A-A58E-B8036DFE0CCE}" srcOrd="2" destOrd="0" parTransId="{1D0F39DB-B795-48A2-8577-1E3A9994DD33}" sibTransId="{8BF32FF6-B6CE-48B2-9495-0F8259EB77BD}"/>
    <dgm:cxn modelId="{09B7E0AA-D11F-451C-BF27-96E5967C1282}" type="presOf" srcId="{015EB0E0-87F2-4912-B1E7-35E0EF671059}" destId="{3C21C739-10E2-49DC-945E-2E4F28651F00}" srcOrd="1" destOrd="0" presId="urn:microsoft.com/office/officeart/2005/8/layout/vList4"/>
    <dgm:cxn modelId="{F8055DD7-F6D4-40B1-89EA-37A1B8E3F003}" type="presOf" srcId="{5ED0B9E5-62E6-475D-A56D-93386F536557}" destId="{2D74472B-CC08-4519-906D-EF7F479F034D}" srcOrd="1" destOrd="0" presId="urn:microsoft.com/office/officeart/2005/8/layout/vList4"/>
    <dgm:cxn modelId="{2AEC3DD3-33EE-4699-952F-37B4928AC450}" type="presOf" srcId="{3C39F336-D934-4C33-846A-9D0FE4C2A35B}" destId="{EFE440F1-5C86-46BC-965C-EC0EA751AE54}" srcOrd="0" destOrd="0" presId="urn:microsoft.com/office/officeart/2005/8/layout/vList4"/>
    <dgm:cxn modelId="{07CF99E3-175A-4E68-93AB-20387BA7CB32}" type="presOf" srcId="{015EB0E0-87F2-4912-B1E7-35E0EF671059}" destId="{34C3DD13-E38D-4019-9FCC-417947E34368}" srcOrd="0" destOrd="0" presId="urn:microsoft.com/office/officeart/2005/8/layout/vList4"/>
    <dgm:cxn modelId="{903E1D28-55BD-4905-9A8B-FA6A403D0767}" type="presOf" srcId="{8B09CE6E-3678-447A-A58E-B8036DFE0CCE}" destId="{DA8E28F6-7794-43E0-8E47-6ED0C6A262E5}" srcOrd="1" destOrd="0" presId="urn:microsoft.com/office/officeart/2005/8/layout/vList4"/>
    <dgm:cxn modelId="{56138C2D-EE98-4069-A988-99115B5C357A}" srcId="{8948F952-DBEB-4F18-B2B0-D38952E17648}" destId="{015EB0E0-87F2-4912-B1E7-35E0EF671059}" srcOrd="1" destOrd="0" parTransId="{4FB2AC0F-8214-455D-B35B-B7A15A068A43}" sibTransId="{4ED01D8B-429E-4AEA-9E14-351B68F0DD68}"/>
    <dgm:cxn modelId="{C5DCA2DF-4FE7-45AA-A7C3-0FABF8EC734A}" type="presOf" srcId="{3C39F336-D934-4C33-846A-9D0FE4C2A35B}" destId="{9C82E329-F77B-42B9-8290-7CA22976B335}" srcOrd="1" destOrd="0" presId="urn:microsoft.com/office/officeart/2005/8/layout/vList4"/>
    <dgm:cxn modelId="{C05D16AA-3A31-48D8-A69A-FE4C20F96796}" type="presOf" srcId="{8B09CE6E-3678-447A-A58E-B8036DFE0CCE}" destId="{E912E250-2FDA-4A1E-B92A-7B76E80BE3C5}" srcOrd="0" destOrd="0" presId="urn:microsoft.com/office/officeart/2005/8/layout/vList4"/>
    <dgm:cxn modelId="{FFFAE77B-8768-42A3-AAB0-2F31FA393720}" type="presOf" srcId="{FECE0E0D-6117-4CDB-B4CE-54ED5A3C39B2}" destId="{DF3E1077-2AB1-4472-8941-74A41EEA43A4}" srcOrd="1" destOrd="0" presId="urn:microsoft.com/office/officeart/2005/8/layout/vList4"/>
    <dgm:cxn modelId="{E7133CC0-1C5C-4443-959A-698C8DB67AB8}" srcId="{8948F952-DBEB-4F18-B2B0-D38952E17648}" destId="{5ED0B9E5-62E6-475D-A56D-93386F536557}" srcOrd="3" destOrd="0" parTransId="{DE3D1C57-5949-472B-9068-0D463C9153B8}" sibTransId="{F27A0260-758D-4238-B7DE-029DDF1FC439}"/>
    <dgm:cxn modelId="{E03ADC42-CEB3-4A64-B468-3040BDCBCCF1}" type="presOf" srcId="{FECE0E0D-6117-4CDB-B4CE-54ED5A3C39B2}" destId="{C4E1ACD7-013A-428A-835E-24733F979F8E}" srcOrd="0" destOrd="0" presId="urn:microsoft.com/office/officeart/2005/8/layout/vList4"/>
    <dgm:cxn modelId="{4EBC9418-DA66-4371-93E9-167097C2E593}" srcId="{8948F952-DBEB-4F18-B2B0-D38952E17648}" destId="{4898867A-F469-478F-8BEC-879585D99031}" srcOrd="0" destOrd="0" parTransId="{7AF86679-608C-4826-86B5-304B91368DEA}" sibTransId="{36C7558C-4C53-45FC-BEE3-3EA4B3488A68}"/>
    <dgm:cxn modelId="{DEAD027E-8538-4F06-96B9-9754385B59A3}" type="presOf" srcId="{4898867A-F469-478F-8BEC-879585D99031}" destId="{16418761-96C8-4D38-A51F-E5C4A2A4113D}" srcOrd="0" destOrd="0" presId="urn:microsoft.com/office/officeart/2005/8/layout/vList4"/>
    <dgm:cxn modelId="{55B855D7-DC2E-4E8C-B525-BAAFDEAF0AD7}" srcId="{8948F952-DBEB-4F18-B2B0-D38952E17648}" destId="{FECE0E0D-6117-4CDB-B4CE-54ED5A3C39B2}" srcOrd="4" destOrd="0" parTransId="{6584F532-B00B-4D91-9210-093EE035438F}" sibTransId="{BBD3E65C-6B54-477C-8DEE-8D53B21768DF}"/>
    <dgm:cxn modelId="{6ED8F99B-985A-467B-9489-E76976F80672}" type="presOf" srcId="{4898867A-F469-478F-8BEC-879585D99031}" destId="{9A1735C4-0C8A-48D5-BA5B-5B782BEF567A}" srcOrd="1" destOrd="0" presId="urn:microsoft.com/office/officeart/2005/8/layout/vList4"/>
    <dgm:cxn modelId="{939E26E3-03A8-4BB7-B14E-1F50EB1CD84C}" srcId="{8948F952-DBEB-4F18-B2B0-D38952E17648}" destId="{3C39F336-D934-4C33-846A-9D0FE4C2A35B}" srcOrd="5" destOrd="0" parTransId="{76871DD5-C737-4AAF-876A-E8C8D7F55C9D}" sibTransId="{9878FECA-F56D-4760-90E1-765CEB0E3572}"/>
    <dgm:cxn modelId="{A8ECE8C4-0492-487B-AE40-4B6B05E3D547}" type="presParOf" srcId="{7FB962B5-106E-4867-89BF-09CAB7844545}" destId="{3349AC6E-38EB-4243-AE66-53C1EEF4A1AF}" srcOrd="0" destOrd="0" presId="urn:microsoft.com/office/officeart/2005/8/layout/vList4"/>
    <dgm:cxn modelId="{E0AF6163-40BA-4E34-9ADF-1C649E6995F9}" type="presParOf" srcId="{3349AC6E-38EB-4243-AE66-53C1EEF4A1AF}" destId="{16418761-96C8-4D38-A51F-E5C4A2A4113D}" srcOrd="0" destOrd="0" presId="urn:microsoft.com/office/officeart/2005/8/layout/vList4"/>
    <dgm:cxn modelId="{57693689-7ADB-4B95-95B9-105639757D48}" type="presParOf" srcId="{3349AC6E-38EB-4243-AE66-53C1EEF4A1AF}" destId="{1B4D52F8-6193-4D16-9E80-1C14E6E4F99B}" srcOrd="1" destOrd="0" presId="urn:microsoft.com/office/officeart/2005/8/layout/vList4"/>
    <dgm:cxn modelId="{405A9035-56DF-46E8-82D9-017143DC9F70}" type="presParOf" srcId="{3349AC6E-38EB-4243-AE66-53C1EEF4A1AF}" destId="{9A1735C4-0C8A-48D5-BA5B-5B782BEF567A}" srcOrd="2" destOrd="0" presId="urn:microsoft.com/office/officeart/2005/8/layout/vList4"/>
    <dgm:cxn modelId="{73C6872A-AE53-4D74-96FB-E505AFFB820A}" type="presParOf" srcId="{7FB962B5-106E-4867-89BF-09CAB7844545}" destId="{31722F0F-EC3B-4CB8-BC3A-555EFE92B43C}" srcOrd="1" destOrd="0" presId="urn:microsoft.com/office/officeart/2005/8/layout/vList4"/>
    <dgm:cxn modelId="{366BCCAF-A34D-45E4-A6F1-7C732BCC3141}" type="presParOf" srcId="{7FB962B5-106E-4867-89BF-09CAB7844545}" destId="{02B636BC-58D1-420F-99BE-DE9181FE71A1}" srcOrd="2" destOrd="0" presId="urn:microsoft.com/office/officeart/2005/8/layout/vList4"/>
    <dgm:cxn modelId="{FB57E6E8-623E-49D0-87C9-E04C59E791AF}" type="presParOf" srcId="{02B636BC-58D1-420F-99BE-DE9181FE71A1}" destId="{34C3DD13-E38D-4019-9FCC-417947E34368}" srcOrd="0" destOrd="0" presId="urn:microsoft.com/office/officeart/2005/8/layout/vList4"/>
    <dgm:cxn modelId="{68C4124C-DBE3-4977-AE51-9CCE8EAFD5A8}" type="presParOf" srcId="{02B636BC-58D1-420F-99BE-DE9181FE71A1}" destId="{FA538E01-C333-46B9-AE38-DD0A6890D49D}" srcOrd="1" destOrd="0" presId="urn:microsoft.com/office/officeart/2005/8/layout/vList4"/>
    <dgm:cxn modelId="{C684E2D3-9020-44CC-8BCE-8D8FC555DA76}" type="presParOf" srcId="{02B636BC-58D1-420F-99BE-DE9181FE71A1}" destId="{3C21C739-10E2-49DC-945E-2E4F28651F00}" srcOrd="2" destOrd="0" presId="urn:microsoft.com/office/officeart/2005/8/layout/vList4"/>
    <dgm:cxn modelId="{B012F922-73EF-4884-8E45-B4DD8FBD61B2}" type="presParOf" srcId="{7FB962B5-106E-4867-89BF-09CAB7844545}" destId="{A3737AFD-57F2-4598-82FB-140E41DA1FFE}" srcOrd="3" destOrd="0" presId="urn:microsoft.com/office/officeart/2005/8/layout/vList4"/>
    <dgm:cxn modelId="{C5C9EBBF-620E-4FF1-9933-D83BC4CD6DB4}" type="presParOf" srcId="{7FB962B5-106E-4867-89BF-09CAB7844545}" destId="{B55EDBB0-FE49-4BF0-8087-E1BB4C95F01B}" srcOrd="4" destOrd="0" presId="urn:microsoft.com/office/officeart/2005/8/layout/vList4"/>
    <dgm:cxn modelId="{C9490543-67E0-48FC-BE44-903C14F8C481}" type="presParOf" srcId="{B55EDBB0-FE49-4BF0-8087-E1BB4C95F01B}" destId="{E912E250-2FDA-4A1E-B92A-7B76E80BE3C5}" srcOrd="0" destOrd="0" presId="urn:microsoft.com/office/officeart/2005/8/layout/vList4"/>
    <dgm:cxn modelId="{79A585EF-8FD6-42E3-80C1-1A80D08D828E}" type="presParOf" srcId="{B55EDBB0-FE49-4BF0-8087-E1BB4C95F01B}" destId="{3AD29321-CE52-46DD-9A30-5D60F05E842E}" srcOrd="1" destOrd="0" presId="urn:microsoft.com/office/officeart/2005/8/layout/vList4"/>
    <dgm:cxn modelId="{360E5C50-0135-414C-AC4B-F5F1341E7CE4}" type="presParOf" srcId="{B55EDBB0-FE49-4BF0-8087-E1BB4C95F01B}" destId="{DA8E28F6-7794-43E0-8E47-6ED0C6A262E5}" srcOrd="2" destOrd="0" presId="urn:microsoft.com/office/officeart/2005/8/layout/vList4"/>
    <dgm:cxn modelId="{54503097-0808-4B71-979A-D658EEBFA4F1}" type="presParOf" srcId="{7FB962B5-106E-4867-89BF-09CAB7844545}" destId="{729DDEEE-C716-4CFF-A6FA-3E2127365EF5}" srcOrd="5" destOrd="0" presId="urn:microsoft.com/office/officeart/2005/8/layout/vList4"/>
    <dgm:cxn modelId="{C9BF5F56-77DB-4943-9B46-484FC47E8855}" type="presParOf" srcId="{7FB962B5-106E-4867-89BF-09CAB7844545}" destId="{84E8044F-626D-4462-94EB-DBA8B6096B98}" srcOrd="6" destOrd="0" presId="urn:microsoft.com/office/officeart/2005/8/layout/vList4"/>
    <dgm:cxn modelId="{9AEE9091-3A76-42A8-9F2E-AF81FB53ADE6}" type="presParOf" srcId="{84E8044F-626D-4462-94EB-DBA8B6096B98}" destId="{16BE7538-D049-4883-A9AF-81E3061F2F01}" srcOrd="0" destOrd="0" presId="urn:microsoft.com/office/officeart/2005/8/layout/vList4"/>
    <dgm:cxn modelId="{AFEA614D-8B86-4907-BD9B-12C76BED7DAC}" type="presParOf" srcId="{84E8044F-626D-4462-94EB-DBA8B6096B98}" destId="{632D148C-8ACE-487C-BD3F-C1AB1E761B46}" srcOrd="1" destOrd="0" presId="urn:microsoft.com/office/officeart/2005/8/layout/vList4"/>
    <dgm:cxn modelId="{2F0E6C61-5C5A-4AB2-85F8-FEF9F849B50A}" type="presParOf" srcId="{84E8044F-626D-4462-94EB-DBA8B6096B98}" destId="{2D74472B-CC08-4519-906D-EF7F479F034D}" srcOrd="2" destOrd="0" presId="urn:microsoft.com/office/officeart/2005/8/layout/vList4"/>
    <dgm:cxn modelId="{8A955C3B-D8AE-46B5-9382-96CA114CE050}" type="presParOf" srcId="{7FB962B5-106E-4867-89BF-09CAB7844545}" destId="{730FA35F-61FC-4B14-B073-9BB91DEE4C15}" srcOrd="7" destOrd="0" presId="urn:microsoft.com/office/officeart/2005/8/layout/vList4"/>
    <dgm:cxn modelId="{B06FB621-F9B1-4CAA-9546-CD9C534ACC02}" type="presParOf" srcId="{7FB962B5-106E-4867-89BF-09CAB7844545}" destId="{E831B8B7-4878-4D13-A001-294B0F04F0EB}" srcOrd="8" destOrd="0" presId="urn:microsoft.com/office/officeart/2005/8/layout/vList4"/>
    <dgm:cxn modelId="{1C205C89-6402-41D1-BC7C-797068221031}" type="presParOf" srcId="{E831B8B7-4878-4D13-A001-294B0F04F0EB}" destId="{C4E1ACD7-013A-428A-835E-24733F979F8E}" srcOrd="0" destOrd="0" presId="urn:microsoft.com/office/officeart/2005/8/layout/vList4"/>
    <dgm:cxn modelId="{89D5E757-3E69-4377-A537-294C9B6E366E}" type="presParOf" srcId="{E831B8B7-4878-4D13-A001-294B0F04F0EB}" destId="{98A77FDB-36A7-4A8A-9A8E-97F5D30F58ED}" srcOrd="1" destOrd="0" presId="urn:microsoft.com/office/officeart/2005/8/layout/vList4"/>
    <dgm:cxn modelId="{3E3FBF40-73D1-48EA-91C1-B30B0F9E8B46}" type="presParOf" srcId="{E831B8B7-4878-4D13-A001-294B0F04F0EB}" destId="{DF3E1077-2AB1-4472-8941-74A41EEA43A4}" srcOrd="2" destOrd="0" presId="urn:microsoft.com/office/officeart/2005/8/layout/vList4"/>
    <dgm:cxn modelId="{F2B1F256-6FB9-49E7-9DE3-E7E2AA5F5918}" type="presParOf" srcId="{7FB962B5-106E-4867-89BF-09CAB7844545}" destId="{1E3A8E61-EB03-43BC-BA7A-E97FC0191C10}" srcOrd="9" destOrd="0" presId="urn:microsoft.com/office/officeart/2005/8/layout/vList4"/>
    <dgm:cxn modelId="{A666E05F-B46B-4873-8E77-5AA930AFBA73}" type="presParOf" srcId="{7FB962B5-106E-4867-89BF-09CAB7844545}" destId="{70393611-B97F-4EB7-9097-5121E002FDD7}" srcOrd="10" destOrd="0" presId="urn:microsoft.com/office/officeart/2005/8/layout/vList4"/>
    <dgm:cxn modelId="{B5934AAC-E08E-4256-93B4-0463A9689837}" type="presParOf" srcId="{70393611-B97F-4EB7-9097-5121E002FDD7}" destId="{EFE440F1-5C86-46BC-965C-EC0EA751AE54}" srcOrd="0" destOrd="0" presId="urn:microsoft.com/office/officeart/2005/8/layout/vList4"/>
    <dgm:cxn modelId="{E9FBEC2A-04E4-4151-9639-FBEE2B2D16D9}" type="presParOf" srcId="{70393611-B97F-4EB7-9097-5121E002FDD7}" destId="{8CD01839-3F91-4040-9E1E-D97E9BBB6F68}" srcOrd="1" destOrd="0" presId="urn:microsoft.com/office/officeart/2005/8/layout/vList4"/>
    <dgm:cxn modelId="{106E62DE-4626-42AE-8579-F621F2C9C0E4}" type="presParOf" srcId="{70393611-B97F-4EB7-9097-5121E002FDD7}" destId="{9C82E329-F77B-42B9-8290-7CA22976B33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D2712-76D9-4F07-8CA6-7938E625C349}">
      <dsp:nvSpPr>
        <dsp:cNvPr id="0" name=""/>
        <dsp:cNvSpPr/>
      </dsp:nvSpPr>
      <dsp:spPr>
        <a:xfrm>
          <a:off x="1208" y="1922023"/>
          <a:ext cx="1578477" cy="124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0" kern="1200" dirty="0" smtClean="0">
              <a:effectLst/>
              <a:latin typeface="Arial Black" panose="020B0A04020102020204" pitchFamily="34" charset="0"/>
            </a:rPr>
            <a:t>Positive command climate</a:t>
          </a:r>
          <a:endParaRPr lang="en-US" sz="1600" b="0" kern="1200" dirty="0">
            <a:effectLst/>
            <a:latin typeface="Arial Black" panose="020B0A04020102020204" pitchFamily="34" charset="0"/>
          </a:endParaRPr>
        </a:p>
      </dsp:txBody>
      <dsp:txXfrm>
        <a:off x="1208" y="1922023"/>
        <a:ext cx="1578477" cy="1245082"/>
      </dsp:txXfrm>
    </dsp:sp>
    <dsp:sp modelId="{E6EFBC3D-4E74-42A7-9096-289C089E28B7}">
      <dsp:nvSpPr>
        <dsp:cNvPr id="0" name=""/>
        <dsp:cNvSpPr/>
      </dsp:nvSpPr>
      <dsp:spPr>
        <a:xfrm>
          <a:off x="142006" y="2469059"/>
          <a:ext cx="80431" cy="80431"/>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766778-9C0F-458C-B1DE-CF304AA2C3DF}">
      <dsp:nvSpPr>
        <dsp:cNvPr id="0" name=""/>
        <dsp:cNvSpPr/>
      </dsp:nvSpPr>
      <dsp:spPr>
        <a:xfrm>
          <a:off x="170741" y="2192845"/>
          <a:ext cx="80431" cy="80431"/>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EC8BDC-83D9-4AFA-9DF5-575006CEE0BA}">
      <dsp:nvSpPr>
        <dsp:cNvPr id="0" name=""/>
        <dsp:cNvSpPr/>
      </dsp:nvSpPr>
      <dsp:spPr>
        <a:xfrm>
          <a:off x="293028" y="2039348"/>
          <a:ext cx="126393" cy="126393"/>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5BF4BC-871B-439A-B8DF-709EE8CB9174}">
      <dsp:nvSpPr>
        <dsp:cNvPr id="0" name=""/>
        <dsp:cNvSpPr/>
      </dsp:nvSpPr>
      <dsp:spPr>
        <a:xfrm>
          <a:off x="475463" y="1994483"/>
          <a:ext cx="80431" cy="80431"/>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156E98-A62B-42C5-A923-181B32491242}">
      <dsp:nvSpPr>
        <dsp:cNvPr id="0" name=""/>
        <dsp:cNvSpPr/>
      </dsp:nvSpPr>
      <dsp:spPr>
        <a:xfrm>
          <a:off x="653934" y="1949441"/>
          <a:ext cx="80431" cy="80431"/>
        </a:xfrm>
        <a:prstGeom prst="ellipse">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97164E-2E4A-4218-84EF-295929B735F5}">
      <dsp:nvSpPr>
        <dsp:cNvPr id="0" name=""/>
        <dsp:cNvSpPr/>
      </dsp:nvSpPr>
      <dsp:spPr>
        <a:xfrm>
          <a:off x="1026606" y="2056339"/>
          <a:ext cx="80431" cy="80431"/>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2415AA-997E-4473-A843-EECFAEE8357C}">
      <dsp:nvSpPr>
        <dsp:cNvPr id="0" name=""/>
        <dsp:cNvSpPr/>
      </dsp:nvSpPr>
      <dsp:spPr>
        <a:xfrm>
          <a:off x="1175229" y="2042610"/>
          <a:ext cx="126393" cy="126393"/>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753845-4269-4639-9A9C-99BA6309C9AA}">
      <dsp:nvSpPr>
        <dsp:cNvPr id="0" name=""/>
        <dsp:cNvSpPr/>
      </dsp:nvSpPr>
      <dsp:spPr>
        <a:xfrm>
          <a:off x="1184563" y="2276611"/>
          <a:ext cx="80431" cy="80431"/>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4EE0B8-4603-46B1-9FCB-66AE138F7A7E}">
      <dsp:nvSpPr>
        <dsp:cNvPr id="0" name=""/>
        <dsp:cNvSpPr/>
      </dsp:nvSpPr>
      <dsp:spPr>
        <a:xfrm>
          <a:off x="1328325" y="2392456"/>
          <a:ext cx="80431" cy="80431"/>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08822D-2CE3-4CE8-BA53-6FCD21195BDC}">
      <dsp:nvSpPr>
        <dsp:cNvPr id="0" name=""/>
        <dsp:cNvSpPr/>
      </dsp:nvSpPr>
      <dsp:spPr>
        <a:xfrm>
          <a:off x="814072" y="1865190"/>
          <a:ext cx="206824" cy="206824"/>
        </a:xfrm>
        <a:prstGeom prst="ellipse">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D16FBF-DF3C-4C06-99E2-59357C103E78}">
      <dsp:nvSpPr>
        <dsp:cNvPr id="0" name=""/>
        <dsp:cNvSpPr/>
      </dsp:nvSpPr>
      <dsp:spPr>
        <a:xfrm>
          <a:off x="159244" y="2696179"/>
          <a:ext cx="80431" cy="80431"/>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509B2B-93C3-4934-A012-0E584EAF8AE6}">
      <dsp:nvSpPr>
        <dsp:cNvPr id="0" name=""/>
        <dsp:cNvSpPr/>
      </dsp:nvSpPr>
      <dsp:spPr>
        <a:xfrm>
          <a:off x="242848" y="2869712"/>
          <a:ext cx="126393" cy="126393"/>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CB55AD-2F82-4CE2-A6DE-0D0B305EC3EE}">
      <dsp:nvSpPr>
        <dsp:cNvPr id="0" name=""/>
        <dsp:cNvSpPr/>
      </dsp:nvSpPr>
      <dsp:spPr>
        <a:xfrm>
          <a:off x="435818" y="2992279"/>
          <a:ext cx="183844" cy="183844"/>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6AFA4E-BBA3-430A-AB3D-7B7A437E13A7}">
      <dsp:nvSpPr>
        <dsp:cNvPr id="0" name=""/>
        <dsp:cNvSpPr/>
      </dsp:nvSpPr>
      <dsp:spPr>
        <a:xfrm>
          <a:off x="720414" y="3038002"/>
          <a:ext cx="80431" cy="80431"/>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09F30F-BDAA-4418-A2C7-9F21732BAFB0}">
      <dsp:nvSpPr>
        <dsp:cNvPr id="0" name=""/>
        <dsp:cNvSpPr/>
      </dsp:nvSpPr>
      <dsp:spPr>
        <a:xfrm>
          <a:off x="910477" y="3068139"/>
          <a:ext cx="126393" cy="126393"/>
        </a:xfrm>
        <a:prstGeom prst="ellipse">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AD5A40-5FCC-47E0-8E0F-2A87C5B7CF76}">
      <dsp:nvSpPr>
        <dsp:cNvPr id="0" name=""/>
        <dsp:cNvSpPr/>
      </dsp:nvSpPr>
      <dsp:spPr>
        <a:xfrm>
          <a:off x="858009" y="2940979"/>
          <a:ext cx="80431" cy="80431"/>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EBBE5C-4C20-4A35-B322-52FECE706E12}">
      <dsp:nvSpPr>
        <dsp:cNvPr id="0" name=""/>
        <dsp:cNvSpPr/>
      </dsp:nvSpPr>
      <dsp:spPr>
        <a:xfrm>
          <a:off x="1157446" y="2891275"/>
          <a:ext cx="183844" cy="183844"/>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1003AE-EAD0-4DE3-9D29-787F14C3F3F0}">
      <dsp:nvSpPr>
        <dsp:cNvPr id="0" name=""/>
        <dsp:cNvSpPr/>
      </dsp:nvSpPr>
      <dsp:spPr>
        <a:xfrm>
          <a:off x="1327400" y="2659622"/>
          <a:ext cx="126393" cy="126393"/>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D19927-90B1-4DF1-AB3F-81C39895E52E}">
      <dsp:nvSpPr>
        <dsp:cNvPr id="0" name=""/>
        <dsp:cNvSpPr/>
      </dsp:nvSpPr>
      <dsp:spPr>
        <a:xfrm>
          <a:off x="1579685" y="2090743"/>
          <a:ext cx="371198" cy="708658"/>
        </a:xfrm>
        <a:prstGeom prst="chevron">
          <a:avLst>
            <a:gd name="adj" fmla="val 6231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A2CBE2-0F08-413E-9295-7B43FF335869}">
      <dsp:nvSpPr>
        <dsp:cNvPr id="0" name=""/>
        <dsp:cNvSpPr/>
      </dsp:nvSpPr>
      <dsp:spPr>
        <a:xfrm>
          <a:off x="1950883" y="1965259"/>
          <a:ext cx="1697240" cy="96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Drives unit performance</a:t>
          </a:r>
          <a:endParaRPr lang="en-US" sz="1400" b="1" kern="1200" dirty="0">
            <a:latin typeface="Arial" panose="020B0604020202020204" pitchFamily="34" charset="0"/>
            <a:cs typeface="Arial" panose="020B0604020202020204" pitchFamily="34" charset="0"/>
          </a:endParaRPr>
        </a:p>
      </dsp:txBody>
      <dsp:txXfrm>
        <a:off x="1950883" y="1965259"/>
        <a:ext cx="1697240" cy="960307"/>
      </dsp:txXfrm>
    </dsp:sp>
    <dsp:sp modelId="{86D0C1E7-62E5-4D46-96E6-E26DEAD5C402}">
      <dsp:nvSpPr>
        <dsp:cNvPr id="0" name=""/>
        <dsp:cNvSpPr/>
      </dsp:nvSpPr>
      <dsp:spPr>
        <a:xfrm>
          <a:off x="3648124" y="2090743"/>
          <a:ext cx="371198" cy="708658"/>
        </a:xfrm>
        <a:prstGeom prst="chevron">
          <a:avLst>
            <a:gd name="adj" fmla="val 62310"/>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94CD129-FA13-420B-AFB1-B004E141C25B}">
      <dsp:nvSpPr>
        <dsp:cNvPr id="0" name=""/>
        <dsp:cNvSpPr/>
      </dsp:nvSpPr>
      <dsp:spPr>
        <a:xfrm>
          <a:off x="4019322" y="1965259"/>
          <a:ext cx="1697240" cy="96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Drives unit readiness</a:t>
          </a:r>
          <a:endParaRPr lang="en-US" sz="1400" b="1" kern="1200" dirty="0">
            <a:latin typeface="Arial" panose="020B0604020202020204" pitchFamily="34" charset="0"/>
            <a:cs typeface="Arial" panose="020B0604020202020204" pitchFamily="34" charset="0"/>
          </a:endParaRPr>
        </a:p>
      </dsp:txBody>
      <dsp:txXfrm>
        <a:off x="4019322" y="1965259"/>
        <a:ext cx="1697240" cy="960307"/>
      </dsp:txXfrm>
    </dsp:sp>
    <dsp:sp modelId="{E9ED11A4-785E-4A53-90B1-06193996C761}">
      <dsp:nvSpPr>
        <dsp:cNvPr id="0" name=""/>
        <dsp:cNvSpPr/>
      </dsp:nvSpPr>
      <dsp:spPr>
        <a:xfrm>
          <a:off x="5716562" y="2090743"/>
          <a:ext cx="371198" cy="708658"/>
        </a:xfrm>
        <a:prstGeom prst="chevron">
          <a:avLst>
            <a:gd name="adj" fmla="val 62310"/>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558D9C7-9D13-4097-AF76-AC8B5CA63012}">
      <dsp:nvSpPr>
        <dsp:cNvPr id="0" name=""/>
        <dsp:cNvSpPr/>
      </dsp:nvSpPr>
      <dsp:spPr>
        <a:xfrm>
          <a:off x="6087761" y="1965259"/>
          <a:ext cx="1697240" cy="96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Results in mission accomplishment</a:t>
          </a:r>
          <a:endParaRPr lang="en-US" sz="1400" b="1" kern="1200" dirty="0">
            <a:latin typeface="Arial" panose="020B0604020202020204" pitchFamily="34" charset="0"/>
            <a:cs typeface="Arial" panose="020B0604020202020204" pitchFamily="34" charset="0"/>
          </a:endParaRPr>
        </a:p>
      </dsp:txBody>
      <dsp:txXfrm>
        <a:off x="6087761" y="1965259"/>
        <a:ext cx="1697240" cy="960307"/>
      </dsp:txXfrm>
    </dsp:sp>
    <dsp:sp modelId="{1DDC027D-863D-4FB5-889F-471ED36E90E2}">
      <dsp:nvSpPr>
        <dsp:cNvPr id="0" name=""/>
        <dsp:cNvSpPr/>
      </dsp:nvSpPr>
      <dsp:spPr>
        <a:xfrm>
          <a:off x="7785001" y="2090743"/>
          <a:ext cx="371198" cy="708658"/>
        </a:xfrm>
        <a:prstGeom prst="chevron">
          <a:avLst>
            <a:gd name="adj" fmla="val 62310"/>
          </a:avLst>
        </a:prstGeom>
        <a:solidFill>
          <a:schemeClr val="accent5">
            <a:hueOff val="0"/>
            <a:satOff val="0"/>
            <a:lumOff val="0"/>
            <a:alphaOff val="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F62C92-36A0-4735-9BC1-B4CE74655CC2}">
      <dsp:nvSpPr>
        <dsp:cNvPr id="0" name=""/>
        <dsp:cNvSpPr/>
      </dsp:nvSpPr>
      <dsp:spPr>
        <a:xfrm flipH="1" flipV="1">
          <a:off x="8604384" y="2439868"/>
          <a:ext cx="45124" cy="45124"/>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rtl="0">
            <a:lnSpc>
              <a:spcPct val="90000"/>
            </a:lnSpc>
            <a:spcBef>
              <a:spcPct val="0"/>
            </a:spcBef>
            <a:spcAft>
              <a:spcPct val="35000"/>
            </a:spcAft>
          </a:pPr>
          <a:endParaRPr lang="en-US" sz="500" kern="1200" dirty="0"/>
        </a:p>
      </dsp:txBody>
      <dsp:txXfrm rot="10800000">
        <a:off x="8610992" y="2446476"/>
        <a:ext cx="31908" cy="31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7F277-E80E-435C-A781-8A09F5B3681C}">
      <dsp:nvSpPr>
        <dsp:cNvPr id="0" name=""/>
        <dsp:cNvSpPr/>
      </dsp:nvSpPr>
      <dsp:spPr>
        <a:xfrm rot="16200000">
          <a:off x="358" y="620"/>
          <a:ext cx="1485599" cy="1490635"/>
        </a:xfrm>
        <a:prstGeom prst="upArrow">
          <a:avLst>
            <a:gd name="adj1" fmla="val 50000"/>
            <a:gd name="adj2" fmla="val 35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endParaRPr lang="en-US" sz="1300" b="1" kern="1200" dirty="0">
            <a:effectLst>
              <a:outerShdw blurRad="38100" dist="38100" dir="2700000" algn="tl">
                <a:srgbClr val="000000">
                  <a:alpha val="43137"/>
                </a:srgbClr>
              </a:outerShdw>
            </a:effectLst>
          </a:endParaRPr>
        </a:p>
      </dsp:txBody>
      <dsp:txXfrm rot="5400000">
        <a:off x="257820" y="374538"/>
        <a:ext cx="1230655" cy="742799"/>
      </dsp:txXfrm>
    </dsp:sp>
    <dsp:sp modelId="{582B0B22-E53E-4209-84BF-B67ABE91C674}">
      <dsp:nvSpPr>
        <dsp:cNvPr id="0" name=""/>
        <dsp:cNvSpPr/>
      </dsp:nvSpPr>
      <dsp:spPr>
        <a:xfrm rot="5400000">
          <a:off x="3328136" y="1192"/>
          <a:ext cx="1485599" cy="1489491"/>
        </a:xfrm>
        <a:prstGeom prst="upArrow">
          <a:avLst>
            <a:gd name="adj1" fmla="val 50000"/>
            <a:gd name="adj2" fmla="val 35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endParaRPr lang="en-US" sz="1300" b="1" kern="1200" dirty="0">
            <a:effectLst>
              <a:outerShdw blurRad="38100" dist="38100" dir="2700000" algn="tl">
                <a:srgbClr val="000000">
                  <a:alpha val="43137"/>
                </a:srgbClr>
              </a:outerShdw>
            </a:effectLst>
          </a:endParaRPr>
        </a:p>
      </dsp:txBody>
      <dsp:txXfrm rot="-5400000">
        <a:off x="3326190" y="374538"/>
        <a:ext cx="1229511" cy="742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E0F96-14CD-4C03-9BF5-E3341442A72C}">
      <dsp:nvSpPr>
        <dsp:cNvPr id="0" name=""/>
        <dsp:cNvSpPr/>
      </dsp:nvSpPr>
      <dsp:spPr>
        <a:xfrm>
          <a:off x="0" y="0"/>
          <a:ext cx="5466735" cy="0"/>
        </a:xfrm>
        <a:prstGeom prst="lin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73B2A2-6CEE-4C4C-94F5-A9073261A316}">
      <dsp:nvSpPr>
        <dsp:cNvPr id="0" name=""/>
        <dsp:cNvSpPr/>
      </dsp:nvSpPr>
      <dsp:spPr>
        <a:xfrm>
          <a:off x="0" y="0"/>
          <a:ext cx="1463035" cy="239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rtl="0">
            <a:lnSpc>
              <a:spcPct val="90000"/>
            </a:lnSpc>
            <a:spcBef>
              <a:spcPct val="0"/>
            </a:spcBef>
            <a:spcAft>
              <a:spcPct val="35000"/>
            </a:spcAft>
          </a:pPr>
          <a:r>
            <a:rPr lang="en-US" sz="1300" kern="1200" dirty="0" smtClean="0"/>
            <a:t>                                                                                           </a:t>
          </a:r>
        </a:p>
        <a:p>
          <a:pPr lvl="0" algn="ctr" defTabSz="577850" rtl="0">
            <a:lnSpc>
              <a:spcPct val="90000"/>
            </a:lnSpc>
            <a:spcBef>
              <a:spcPct val="0"/>
            </a:spcBef>
            <a:spcAft>
              <a:spcPct val="35000"/>
            </a:spcAft>
          </a:pPr>
          <a:r>
            <a:rPr lang="en-US" sz="1300" kern="1200" dirty="0" smtClean="0">
              <a:latin typeface="Arial Black" panose="020B0A04020102020204" pitchFamily="34" charset="0"/>
            </a:rPr>
            <a:t>                                           Unlawful discrimination                         creates barriers. </a:t>
          </a:r>
          <a:endParaRPr lang="en-US" sz="1300" kern="1200" dirty="0">
            <a:latin typeface="Arial Black" panose="020B0A04020102020204" pitchFamily="34" charset="0"/>
          </a:endParaRPr>
        </a:p>
      </dsp:txBody>
      <dsp:txXfrm>
        <a:off x="0" y="0"/>
        <a:ext cx="1463035" cy="2397323"/>
      </dsp:txXfrm>
    </dsp:sp>
    <dsp:sp modelId="{C414733B-FBEF-4192-BC6C-61D695651689}">
      <dsp:nvSpPr>
        <dsp:cNvPr id="0" name=""/>
        <dsp:cNvSpPr/>
      </dsp:nvSpPr>
      <dsp:spPr>
        <a:xfrm>
          <a:off x="1538070" y="22591"/>
          <a:ext cx="3926787" cy="45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Hazing </a:t>
          </a:r>
          <a:r>
            <a:rPr lang="en-US" sz="2000" kern="1200" dirty="0" smtClean="0">
              <a:solidFill>
                <a:schemeClr val="tx1"/>
              </a:solidFill>
            </a:rPr>
            <a:t>&amp; Bullying</a:t>
          </a:r>
          <a:endParaRPr lang="en-US" sz="2000" kern="1200" dirty="0">
            <a:solidFill>
              <a:schemeClr val="tx1"/>
            </a:solidFill>
          </a:endParaRPr>
        </a:p>
      </dsp:txBody>
      <dsp:txXfrm>
        <a:off x="1538070" y="22591"/>
        <a:ext cx="3926787" cy="451839"/>
      </dsp:txXfrm>
    </dsp:sp>
    <dsp:sp modelId="{8483C2C8-D54B-4420-B3A7-A228799E0EFA}">
      <dsp:nvSpPr>
        <dsp:cNvPr id="0" name=""/>
        <dsp:cNvSpPr/>
      </dsp:nvSpPr>
      <dsp:spPr>
        <a:xfrm>
          <a:off x="1463035" y="474431"/>
          <a:ext cx="4001821" cy="0"/>
        </a:xfrm>
        <a:prstGeom prst="line">
          <a:avLst/>
        </a:prstGeom>
        <a:solidFill>
          <a:schemeClr val="dk1">
            <a:hueOff val="0"/>
            <a:satOff val="0"/>
            <a:lumOff val="0"/>
            <a:alphaOff val="0"/>
          </a:schemeClr>
        </a:solidFill>
        <a:ln w="40000"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E7F5F910-6572-40EC-946B-9D3C2974DDF7}">
      <dsp:nvSpPr>
        <dsp:cNvPr id="0" name=""/>
        <dsp:cNvSpPr/>
      </dsp:nvSpPr>
      <dsp:spPr>
        <a:xfrm>
          <a:off x="1538070" y="497023"/>
          <a:ext cx="3926787" cy="45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Harassment &amp; Intimidation</a:t>
          </a:r>
          <a:endParaRPr lang="en-US" sz="2000" kern="1200" dirty="0"/>
        </a:p>
      </dsp:txBody>
      <dsp:txXfrm>
        <a:off x="1538070" y="497023"/>
        <a:ext cx="3926787" cy="451839"/>
      </dsp:txXfrm>
    </dsp:sp>
    <dsp:sp modelId="{015C85B6-CC75-410B-9C0E-C1C4D7AC9AA8}">
      <dsp:nvSpPr>
        <dsp:cNvPr id="0" name=""/>
        <dsp:cNvSpPr/>
      </dsp:nvSpPr>
      <dsp:spPr>
        <a:xfrm>
          <a:off x="1463035" y="948862"/>
          <a:ext cx="4001821" cy="0"/>
        </a:xfrm>
        <a:prstGeom prst="line">
          <a:avLst/>
        </a:prstGeom>
        <a:solidFill>
          <a:schemeClr val="dk1">
            <a:hueOff val="0"/>
            <a:satOff val="0"/>
            <a:lumOff val="0"/>
            <a:alphaOff val="0"/>
          </a:schemeClr>
        </a:solidFill>
        <a:ln w="40000"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6EDD66C-12F9-4DD8-83FB-F2958C11DACF}">
      <dsp:nvSpPr>
        <dsp:cNvPr id="0" name=""/>
        <dsp:cNvSpPr/>
      </dsp:nvSpPr>
      <dsp:spPr>
        <a:xfrm>
          <a:off x="1538070" y="971454"/>
          <a:ext cx="3926787" cy="45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Insults</a:t>
          </a:r>
          <a:endParaRPr lang="en-US" sz="2000" kern="1200"/>
        </a:p>
      </dsp:txBody>
      <dsp:txXfrm>
        <a:off x="1538070" y="971454"/>
        <a:ext cx="3926787" cy="451839"/>
      </dsp:txXfrm>
    </dsp:sp>
    <dsp:sp modelId="{64E5D698-F3DE-434F-B5B9-03068104D4E8}">
      <dsp:nvSpPr>
        <dsp:cNvPr id="0" name=""/>
        <dsp:cNvSpPr/>
      </dsp:nvSpPr>
      <dsp:spPr>
        <a:xfrm>
          <a:off x="1463035" y="1423293"/>
          <a:ext cx="4001821" cy="0"/>
        </a:xfrm>
        <a:prstGeom prst="line">
          <a:avLst/>
        </a:prstGeom>
        <a:solidFill>
          <a:schemeClr val="dk1">
            <a:hueOff val="0"/>
            <a:satOff val="0"/>
            <a:lumOff val="0"/>
            <a:alphaOff val="0"/>
          </a:schemeClr>
        </a:solidFill>
        <a:ln w="40000"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838F187-5053-4826-8F24-FEA2EA404074}">
      <dsp:nvSpPr>
        <dsp:cNvPr id="0" name=""/>
        <dsp:cNvSpPr/>
      </dsp:nvSpPr>
      <dsp:spPr>
        <a:xfrm>
          <a:off x="1538070" y="1445885"/>
          <a:ext cx="3926787" cy="45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Humiliation</a:t>
          </a:r>
          <a:endParaRPr lang="en-US" sz="2000" kern="1200"/>
        </a:p>
      </dsp:txBody>
      <dsp:txXfrm>
        <a:off x="1538070" y="1445885"/>
        <a:ext cx="3926787" cy="451839"/>
      </dsp:txXfrm>
    </dsp:sp>
    <dsp:sp modelId="{4E35408C-1731-4534-84CA-42D8B52E28C7}">
      <dsp:nvSpPr>
        <dsp:cNvPr id="0" name=""/>
        <dsp:cNvSpPr/>
      </dsp:nvSpPr>
      <dsp:spPr>
        <a:xfrm>
          <a:off x="1463035" y="1897724"/>
          <a:ext cx="4001821" cy="0"/>
        </a:xfrm>
        <a:prstGeom prst="line">
          <a:avLst/>
        </a:prstGeom>
        <a:solidFill>
          <a:schemeClr val="dk1">
            <a:hueOff val="0"/>
            <a:satOff val="0"/>
            <a:lumOff val="0"/>
            <a:alphaOff val="0"/>
          </a:schemeClr>
        </a:solidFill>
        <a:ln w="40000"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FBD7393D-2C51-475B-A440-7162AC6C7F3D}">
      <dsp:nvSpPr>
        <dsp:cNvPr id="0" name=""/>
        <dsp:cNvSpPr/>
      </dsp:nvSpPr>
      <dsp:spPr>
        <a:xfrm>
          <a:off x="1538070" y="1920316"/>
          <a:ext cx="3926787" cy="45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Disparagement</a:t>
          </a:r>
          <a:endParaRPr lang="en-US" sz="2000" kern="1200"/>
        </a:p>
      </dsp:txBody>
      <dsp:txXfrm>
        <a:off x="1538070" y="1920316"/>
        <a:ext cx="3926787" cy="451839"/>
      </dsp:txXfrm>
    </dsp:sp>
    <dsp:sp modelId="{A5D0C72F-B92C-4203-BF8A-3BA9E3028B7E}">
      <dsp:nvSpPr>
        <dsp:cNvPr id="0" name=""/>
        <dsp:cNvSpPr/>
      </dsp:nvSpPr>
      <dsp:spPr>
        <a:xfrm>
          <a:off x="1463035" y="2372155"/>
          <a:ext cx="4001821" cy="0"/>
        </a:xfrm>
        <a:prstGeom prst="line">
          <a:avLst/>
        </a:prstGeom>
        <a:solidFill>
          <a:schemeClr val="dk1">
            <a:hueOff val="0"/>
            <a:satOff val="0"/>
            <a:lumOff val="0"/>
            <a:alphaOff val="0"/>
          </a:schemeClr>
        </a:solidFill>
        <a:ln w="40000" cap="flat" cmpd="sng" algn="ctr">
          <a:solidFill>
            <a:schemeClr val="dk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F400F-7A0A-4490-996E-2E12F00A8DC8}">
      <dsp:nvSpPr>
        <dsp:cNvPr id="0" name=""/>
        <dsp:cNvSpPr/>
      </dsp:nvSpPr>
      <dsp:spPr>
        <a:xfrm rot="5400000">
          <a:off x="1775527" y="254560"/>
          <a:ext cx="2797244" cy="2987434"/>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Race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Color</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Sex/Gender/Sexual orientation</a:t>
          </a:r>
          <a:endParaRPr lang="en-US" sz="2000" kern="1200" dirty="0"/>
        </a:p>
        <a:p>
          <a:pPr marL="228600" lvl="1" indent="-228600" algn="l" defTabSz="889000" rtl="0">
            <a:lnSpc>
              <a:spcPct val="90000"/>
            </a:lnSpc>
            <a:spcBef>
              <a:spcPct val="0"/>
            </a:spcBef>
            <a:spcAft>
              <a:spcPct val="15000"/>
            </a:spcAft>
            <a:buChar char="••"/>
          </a:pPr>
          <a:r>
            <a:rPr lang="en-US" sz="2000" kern="1200" dirty="0" smtClean="0"/>
            <a:t>National origin</a:t>
          </a:r>
          <a:endParaRPr lang="en-US" sz="2000" kern="1200" dirty="0"/>
        </a:p>
        <a:p>
          <a:pPr marL="228600" lvl="1" indent="-228600" algn="l" defTabSz="889000" rtl="0">
            <a:lnSpc>
              <a:spcPct val="90000"/>
            </a:lnSpc>
            <a:spcBef>
              <a:spcPct val="0"/>
            </a:spcBef>
            <a:spcAft>
              <a:spcPct val="15000"/>
            </a:spcAft>
            <a:buChar char="••"/>
          </a:pPr>
          <a:r>
            <a:rPr lang="en-US" sz="2000" kern="1200" dirty="0" smtClean="0"/>
            <a:t>Religion</a:t>
          </a:r>
          <a:endParaRPr lang="en-US" sz="2000" kern="1200" dirty="0"/>
        </a:p>
        <a:p>
          <a:pPr marL="228600" lvl="1" indent="-228600" algn="l" defTabSz="889000" rtl="0">
            <a:lnSpc>
              <a:spcPct val="90000"/>
            </a:lnSpc>
            <a:spcBef>
              <a:spcPct val="0"/>
            </a:spcBef>
            <a:spcAft>
              <a:spcPct val="15000"/>
            </a:spcAft>
            <a:buChar char="••"/>
          </a:pPr>
          <a:r>
            <a:rPr lang="en-US" sz="2000" kern="1200" dirty="0" smtClean="0"/>
            <a:t>(Not all inclusive)</a:t>
          </a:r>
          <a:endParaRPr lang="en-US" sz="2000" kern="1200" dirty="0"/>
        </a:p>
      </dsp:txBody>
      <dsp:txXfrm rot="-5400000">
        <a:off x="1680432" y="486205"/>
        <a:ext cx="2850884" cy="2524144"/>
      </dsp:txXfrm>
    </dsp:sp>
    <dsp:sp modelId="{AB587946-DCFB-4442-95BB-EC1ACD719749}">
      <dsp:nvSpPr>
        <dsp:cNvPr id="0" name=""/>
        <dsp:cNvSpPr/>
      </dsp:nvSpPr>
      <dsp:spPr>
        <a:xfrm>
          <a:off x="0" y="297382"/>
          <a:ext cx="1680432" cy="2901790"/>
        </a:xfrm>
        <a:prstGeom prst="round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Black" panose="020B0A04020102020204" pitchFamily="34" charset="0"/>
            </a:rPr>
            <a:t>Be vigilant for those treated less favorably.</a:t>
          </a:r>
          <a:endParaRPr lang="en-US" sz="1600" b="1" kern="1200" dirty="0">
            <a:latin typeface="Arial Black" panose="020B0A04020102020204" pitchFamily="34" charset="0"/>
          </a:endParaRPr>
        </a:p>
      </dsp:txBody>
      <dsp:txXfrm>
        <a:off x="82032" y="379414"/>
        <a:ext cx="1516368" cy="2737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857C7-29AD-41CF-8475-9D0D91B7A54B}">
      <dsp:nvSpPr>
        <dsp:cNvPr id="0" name=""/>
        <dsp:cNvSpPr/>
      </dsp:nvSpPr>
      <dsp:spPr>
        <a:xfrm>
          <a:off x="0" y="5583"/>
          <a:ext cx="8657063" cy="917280"/>
        </a:xfrm>
        <a:prstGeom prst="roundRect">
          <a:avLst/>
        </a:prstGeom>
        <a:solidFill>
          <a:schemeClr val="accent4">
            <a:lumMod val="20000"/>
            <a:lumOff val="8000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Step 1: Evaluate your organization on climate factors. </a:t>
          </a:r>
          <a:endParaRPr lang="en-US" sz="2400" kern="1200" dirty="0">
            <a:solidFill>
              <a:schemeClr val="tx1"/>
            </a:solidFill>
            <a:latin typeface="Arial" panose="020B0604020202020204" pitchFamily="34" charset="0"/>
            <a:cs typeface="Arial" panose="020B0604020202020204" pitchFamily="34" charset="0"/>
          </a:endParaRPr>
        </a:p>
      </dsp:txBody>
      <dsp:txXfrm>
        <a:off x="44778" y="50361"/>
        <a:ext cx="8567507" cy="827724"/>
      </dsp:txXfrm>
    </dsp:sp>
    <dsp:sp modelId="{6D440840-C324-4E95-9F88-ECF713419CF2}">
      <dsp:nvSpPr>
        <dsp:cNvPr id="0" name=""/>
        <dsp:cNvSpPr/>
      </dsp:nvSpPr>
      <dsp:spPr>
        <a:xfrm>
          <a:off x="0" y="1063983"/>
          <a:ext cx="8657063" cy="917280"/>
        </a:xfrm>
        <a:prstGeom prst="roundRect">
          <a:avLst/>
        </a:prstGeom>
        <a:solidFill>
          <a:schemeClr val="accent4">
            <a:lumMod val="20000"/>
            <a:lumOff val="8000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Step 2: Identify strengths and areas to improve. </a:t>
          </a:r>
          <a:endParaRPr lang="en-US" sz="2400" kern="1200" dirty="0">
            <a:solidFill>
              <a:schemeClr val="tx1"/>
            </a:solidFill>
            <a:latin typeface="Arial" panose="020B0604020202020204" pitchFamily="34" charset="0"/>
            <a:cs typeface="Arial" panose="020B0604020202020204" pitchFamily="34" charset="0"/>
          </a:endParaRPr>
        </a:p>
      </dsp:txBody>
      <dsp:txXfrm>
        <a:off x="44778" y="1108761"/>
        <a:ext cx="8567507" cy="827724"/>
      </dsp:txXfrm>
    </dsp:sp>
    <dsp:sp modelId="{B54377BB-D47A-47B1-BA09-51017241C038}">
      <dsp:nvSpPr>
        <dsp:cNvPr id="0" name=""/>
        <dsp:cNvSpPr/>
      </dsp:nvSpPr>
      <dsp:spPr>
        <a:xfrm>
          <a:off x="0" y="2122383"/>
          <a:ext cx="8657063" cy="917280"/>
        </a:xfrm>
        <a:prstGeom prst="roundRect">
          <a:avLst/>
        </a:prstGeom>
        <a:solidFill>
          <a:schemeClr val="accent4">
            <a:lumMod val="20000"/>
            <a:lumOff val="8000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Step 3: Diagnose problems as they arise. </a:t>
          </a:r>
          <a:endParaRPr lang="en-US" sz="2400" kern="1200" dirty="0">
            <a:solidFill>
              <a:schemeClr val="tx1"/>
            </a:solidFill>
            <a:latin typeface="Arial" panose="020B0604020202020204" pitchFamily="34" charset="0"/>
            <a:cs typeface="Arial" panose="020B0604020202020204" pitchFamily="34" charset="0"/>
          </a:endParaRPr>
        </a:p>
      </dsp:txBody>
      <dsp:txXfrm>
        <a:off x="44778" y="2167161"/>
        <a:ext cx="8567507" cy="827724"/>
      </dsp:txXfrm>
    </dsp:sp>
    <dsp:sp modelId="{ABBEC26B-E654-4302-9A5C-939B86B9E457}">
      <dsp:nvSpPr>
        <dsp:cNvPr id="0" name=""/>
        <dsp:cNvSpPr/>
      </dsp:nvSpPr>
      <dsp:spPr>
        <a:xfrm>
          <a:off x="0" y="3180783"/>
          <a:ext cx="8657063" cy="917280"/>
        </a:xfrm>
        <a:prstGeom prst="roundRect">
          <a:avLst/>
        </a:prstGeom>
        <a:solidFill>
          <a:schemeClr val="accent4">
            <a:lumMod val="20000"/>
            <a:lumOff val="8000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Step 4: Share results. </a:t>
          </a:r>
          <a:endParaRPr lang="en-US" sz="2400" kern="1200" dirty="0">
            <a:solidFill>
              <a:schemeClr val="tx1"/>
            </a:solidFill>
            <a:latin typeface="Arial" panose="020B0604020202020204" pitchFamily="34" charset="0"/>
            <a:cs typeface="Arial" panose="020B0604020202020204" pitchFamily="34" charset="0"/>
          </a:endParaRPr>
        </a:p>
      </dsp:txBody>
      <dsp:txXfrm>
        <a:off x="44778" y="3225561"/>
        <a:ext cx="8567507" cy="827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FFA5C-62B0-4BAD-BD6E-2CF9BFD58BC8}">
      <dsp:nvSpPr>
        <dsp:cNvPr id="0" name=""/>
        <dsp:cNvSpPr/>
      </dsp:nvSpPr>
      <dsp:spPr>
        <a:xfrm>
          <a:off x="0" y="418743"/>
          <a:ext cx="8643169" cy="52920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5F9186-7F3B-49B2-9764-805CC5D84328}">
      <dsp:nvSpPr>
        <dsp:cNvPr id="0" name=""/>
        <dsp:cNvSpPr/>
      </dsp:nvSpPr>
      <dsp:spPr>
        <a:xfrm>
          <a:off x="432158" y="108783"/>
          <a:ext cx="6752709" cy="619920"/>
        </a:xfrm>
        <a:prstGeom prst="round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84" tIns="0" rIns="228684" bIns="0" numCol="1" spcCol="1270" anchor="ctr" anchorCtr="0">
          <a:noAutofit/>
        </a:bodyPr>
        <a:lstStyle/>
        <a:p>
          <a:pPr lvl="0" algn="l" defTabSz="889000" rtl="0">
            <a:lnSpc>
              <a:spcPct val="90000"/>
            </a:lnSpc>
            <a:spcBef>
              <a:spcPct val="0"/>
            </a:spcBef>
            <a:spcAft>
              <a:spcPct val="35000"/>
            </a:spcAft>
          </a:pPr>
          <a:r>
            <a:rPr lang="en-US" sz="2000" kern="1200" dirty="0" smtClean="0">
              <a:latin typeface="Arial Black" panose="020B0A04020102020204" pitchFamily="34" charset="0"/>
            </a:rPr>
            <a:t>Staff Assistance Visits (SAVs)</a:t>
          </a:r>
          <a:endParaRPr lang="en-US" sz="2000" kern="1200" dirty="0">
            <a:latin typeface="Arial Black" panose="020B0A04020102020204" pitchFamily="34" charset="0"/>
          </a:endParaRPr>
        </a:p>
      </dsp:txBody>
      <dsp:txXfrm>
        <a:off x="462420" y="139045"/>
        <a:ext cx="6692185" cy="559396"/>
      </dsp:txXfrm>
    </dsp:sp>
    <dsp:sp modelId="{ECF77AE9-79A6-4D11-950D-2E98FD93674A}">
      <dsp:nvSpPr>
        <dsp:cNvPr id="0" name=""/>
        <dsp:cNvSpPr/>
      </dsp:nvSpPr>
      <dsp:spPr>
        <a:xfrm>
          <a:off x="0" y="1371303"/>
          <a:ext cx="8643169" cy="529200"/>
        </a:xfrm>
        <a:prstGeom prst="rect">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954369-2C77-4CF1-81ED-5F7609AF533C}">
      <dsp:nvSpPr>
        <dsp:cNvPr id="0" name=""/>
        <dsp:cNvSpPr/>
      </dsp:nvSpPr>
      <dsp:spPr>
        <a:xfrm>
          <a:off x="432158" y="1061343"/>
          <a:ext cx="6805951" cy="619920"/>
        </a:xfrm>
        <a:prstGeom prst="round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84" tIns="0" rIns="228684" bIns="0" numCol="1" spcCol="1270" anchor="ctr" anchorCtr="0">
          <a:noAutofit/>
        </a:bodyPr>
        <a:lstStyle/>
        <a:p>
          <a:pPr lvl="0" algn="l" defTabSz="889000" rtl="0">
            <a:lnSpc>
              <a:spcPct val="90000"/>
            </a:lnSpc>
            <a:spcBef>
              <a:spcPct val="0"/>
            </a:spcBef>
            <a:spcAft>
              <a:spcPct val="35000"/>
            </a:spcAft>
          </a:pPr>
          <a:r>
            <a:rPr lang="en-US" sz="2000" kern="1200" dirty="0" smtClean="0">
              <a:latin typeface="Arial Black" panose="020B0A04020102020204" pitchFamily="34" charset="0"/>
            </a:rPr>
            <a:t>Personal Interactions </a:t>
          </a:r>
          <a:r>
            <a:rPr lang="en-US" sz="1600" b="0" kern="1200" dirty="0" smtClean="0">
              <a:latin typeface="Arial Black" panose="020B0A04020102020204" pitchFamily="34" charset="0"/>
            </a:rPr>
            <a:t>(Battlefield circulation, open door policy)</a:t>
          </a:r>
          <a:endParaRPr lang="en-US" sz="1600" b="0" kern="1200" dirty="0">
            <a:latin typeface="Arial Black" panose="020B0A04020102020204" pitchFamily="34" charset="0"/>
          </a:endParaRPr>
        </a:p>
      </dsp:txBody>
      <dsp:txXfrm>
        <a:off x="462420" y="1091605"/>
        <a:ext cx="6745427" cy="559396"/>
      </dsp:txXfrm>
    </dsp:sp>
    <dsp:sp modelId="{5F10EC28-9A25-4230-B717-D5DCA946C901}">
      <dsp:nvSpPr>
        <dsp:cNvPr id="0" name=""/>
        <dsp:cNvSpPr/>
      </dsp:nvSpPr>
      <dsp:spPr>
        <a:xfrm>
          <a:off x="0" y="2323863"/>
          <a:ext cx="8643169" cy="529200"/>
        </a:xfrm>
        <a:prstGeom prst="rect">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B4FCFE-BFE9-46AF-AEB0-C60A620C963D}">
      <dsp:nvSpPr>
        <dsp:cNvPr id="0" name=""/>
        <dsp:cNvSpPr/>
      </dsp:nvSpPr>
      <dsp:spPr>
        <a:xfrm>
          <a:off x="432158" y="2013903"/>
          <a:ext cx="6795968" cy="619920"/>
        </a:xfrm>
        <a:prstGeom prst="round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84" tIns="0" rIns="228684" bIns="0" numCol="1" spcCol="1270" anchor="ctr" anchorCtr="0">
          <a:noAutofit/>
        </a:bodyPr>
        <a:lstStyle/>
        <a:p>
          <a:pPr lvl="0" algn="l" defTabSz="889000" rtl="0">
            <a:lnSpc>
              <a:spcPct val="90000"/>
            </a:lnSpc>
            <a:spcBef>
              <a:spcPct val="0"/>
            </a:spcBef>
            <a:spcAft>
              <a:spcPct val="35000"/>
            </a:spcAft>
          </a:pPr>
          <a:r>
            <a:rPr lang="en-US" sz="2000" kern="1200" dirty="0" smtClean="0">
              <a:latin typeface="Arial Black" panose="020B0A04020102020204" pitchFamily="34" charset="0"/>
            </a:rPr>
            <a:t>Observations </a:t>
          </a:r>
          <a:r>
            <a:rPr lang="en-US" sz="1600" kern="1200" dirty="0" smtClean="0">
              <a:latin typeface="Arial Black" panose="020B0A04020102020204" pitchFamily="34" charset="0"/>
            </a:rPr>
            <a:t>(Yours and others) </a:t>
          </a:r>
          <a:endParaRPr lang="en-US" sz="1600" kern="1200" dirty="0">
            <a:latin typeface="Arial Black" panose="020B0A04020102020204" pitchFamily="34" charset="0"/>
          </a:endParaRPr>
        </a:p>
      </dsp:txBody>
      <dsp:txXfrm>
        <a:off x="462420" y="2044165"/>
        <a:ext cx="6735444" cy="559396"/>
      </dsp:txXfrm>
    </dsp:sp>
    <dsp:sp modelId="{DC87D130-F03F-4996-B207-471CF9B4286E}">
      <dsp:nvSpPr>
        <dsp:cNvPr id="0" name=""/>
        <dsp:cNvSpPr/>
      </dsp:nvSpPr>
      <dsp:spPr>
        <a:xfrm>
          <a:off x="0" y="3276424"/>
          <a:ext cx="8643169" cy="529200"/>
        </a:xfrm>
        <a:prstGeom prst="rect">
          <a:avLst/>
        </a:prstGeom>
        <a:solidFill>
          <a:schemeClr val="lt1">
            <a:alpha val="90000"/>
            <a:hueOff val="0"/>
            <a:satOff val="0"/>
            <a:lumOff val="0"/>
            <a:alphaOff val="0"/>
          </a:schemeClr>
        </a:solidFill>
        <a:ln w="1143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B44547-5466-4089-94BF-5032660C4EEA}">
      <dsp:nvSpPr>
        <dsp:cNvPr id="0" name=""/>
        <dsp:cNvSpPr/>
      </dsp:nvSpPr>
      <dsp:spPr>
        <a:xfrm>
          <a:off x="432158" y="2966464"/>
          <a:ext cx="6752709" cy="619920"/>
        </a:xfrm>
        <a:prstGeom prst="roundRect">
          <a:avLst/>
        </a:prstGeom>
        <a:gradFill rotWithShape="0">
          <a:gsLst>
            <a:gs pos="0">
              <a:schemeClr val="accent5">
                <a:hueOff val="0"/>
                <a:satOff val="0"/>
                <a:lumOff val="0"/>
                <a:alphaOff val="0"/>
                <a:tint val="15000"/>
                <a:satMod val="250000"/>
              </a:schemeClr>
            </a:gs>
            <a:gs pos="49000">
              <a:schemeClr val="accent5">
                <a:hueOff val="0"/>
                <a:satOff val="0"/>
                <a:lumOff val="0"/>
                <a:alphaOff val="0"/>
                <a:tint val="50000"/>
                <a:satMod val="200000"/>
              </a:schemeClr>
            </a:gs>
            <a:gs pos="49100">
              <a:schemeClr val="accent5">
                <a:hueOff val="0"/>
                <a:satOff val="0"/>
                <a:lumOff val="0"/>
                <a:alphaOff val="0"/>
                <a:tint val="64000"/>
                <a:satMod val="160000"/>
              </a:schemeClr>
            </a:gs>
            <a:gs pos="92000">
              <a:schemeClr val="accent5">
                <a:hueOff val="0"/>
                <a:satOff val="0"/>
                <a:lumOff val="0"/>
                <a:alphaOff val="0"/>
                <a:tint val="50000"/>
                <a:satMod val="200000"/>
              </a:schemeClr>
            </a:gs>
            <a:gs pos="100000">
              <a:schemeClr val="accent5">
                <a:hueOff val="0"/>
                <a:satOff val="0"/>
                <a:lumOff val="0"/>
                <a:alphaOff val="0"/>
                <a:tint val="43000"/>
                <a:satMod val="190000"/>
              </a:schemeClr>
            </a:gs>
          </a:gsLst>
          <a:lin ang="5400000" scaled="1"/>
        </a:gradFill>
        <a:ln>
          <a:noFill/>
        </a:ln>
        <a:effectLst>
          <a:outerShdw blurRad="50800" dist="25000" dir="5400000" rotWithShape="0">
            <a:schemeClr val="accent5">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84" tIns="0" rIns="228684" bIns="0" numCol="1" spcCol="1270" anchor="ctr" anchorCtr="0">
          <a:noAutofit/>
        </a:bodyPr>
        <a:lstStyle/>
        <a:p>
          <a:pPr lvl="0" algn="l" defTabSz="889000" rtl="0">
            <a:lnSpc>
              <a:spcPct val="90000"/>
            </a:lnSpc>
            <a:spcBef>
              <a:spcPct val="0"/>
            </a:spcBef>
            <a:spcAft>
              <a:spcPct val="35000"/>
            </a:spcAft>
          </a:pPr>
          <a:r>
            <a:rPr lang="en-US" sz="2000" kern="1200" dirty="0" smtClean="0">
              <a:latin typeface="Arial Black" panose="020B0A04020102020204" pitchFamily="34" charset="0"/>
            </a:rPr>
            <a:t>Focus groups </a:t>
          </a:r>
          <a:r>
            <a:rPr lang="en-US" sz="1600" b="0" kern="1200" dirty="0" smtClean="0">
              <a:latin typeface="Arial Black" panose="020B0A04020102020204" pitchFamily="34" charset="0"/>
            </a:rPr>
            <a:t>(Sensing/listening sessions)</a:t>
          </a:r>
          <a:endParaRPr lang="en-US" sz="1600" b="0" kern="1200" dirty="0">
            <a:latin typeface="Arial Black" panose="020B0A04020102020204" pitchFamily="34" charset="0"/>
          </a:endParaRPr>
        </a:p>
      </dsp:txBody>
      <dsp:txXfrm>
        <a:off x="462420" y="2996726"/>
        <a:ext cx="6692185" cy="559396"/>
      </dsp:txXfrm>
    </dsp:sp>
    <dsp:sp modelId="{A4C47585-E629-4BA4-A316-6FFE2F8155F2}">
      <dsp:nvSpPr>
        <dsp:cNvPr id="0" name=""/>
        <dsp:cNvSpPr/>
      </dsp:nvSpPr>
      <dsp:spPr>
        <a:xfrm>
          <a:off x="0" y="4228984"/>
          <a:ext cx="8643169" cy="529200"/>
        </a:xfrm>
        <a:prstGeom prst="rect">
          <a:avLst/>
        </a:prstGeom>
        <a:solidFill>
          <a:schemeClr val="lt1">
            <a:alpha val="90000"/>
            <a:hueOff val="0"/>
            <a:satOff val="0"/>
            <a:lumOff val="0"/>
            <a:alphaOff val="0"/>
          </a:schemeClr>
        </a:solidFill>
        <a:ln w="1143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3AB5EB-E33A-4134-B5A4-D807A950C3B3}">
      <dsp:nvSpPr>
        <dsp:cNvPr id="0" name=""/>
        <dsp:cNvSpPr/>
      </dsp:nvSpPr>
      <dsp:spPr>
        <a:xfrm>
          <a:off x="432158" y="3919024"/>
          <a:ext cx="6770436" cy="619920"/>
        </a:xfrm>
        <a:prstGeom prst="roundRect">
          <a:avLst/>
        </a:prstGeom>
        <a:gradFill rotWithShape="0">
          <a:gsLst>
            <a:gs pos="0">
              <a:schemeClr val="accent6">
                <a:hueOff val="0"/>
                <a:satOff val="0"/>
                <a:lumOff val="0"/>
                <a:alphaOff val="0"/>
                <a:tint val="15000"/>
                <a:satMod val="250000"/>
              </a:schemeClr>
            </a:gs>
            <a:gs pos="49000">
              <a:schemeClr val="accent6">
                <a:hueOff val="0"/>
                <a:satOff val="0"/>
                <a:lumOff val="0"/>
                <a:alphaOff val="0"/>
                <a:tint val="50000"/>
                <a:satMod val="200000"/>
              </a:schemeClr>
            </a:gs>
            <a:gs pos="49100">
              <a:schemeClr val="accent6">
                <a:hueOff val="0"/>
                <a:satOff val="0"/>
                <a:lumOff val="0"/>
                <a:alphaOff val="0"/>
                <a:tint val="64000"/>
                <a:satMod val="160000"/>
              </a:schemeClr>
            </a:gs>
            <a:gs pos="92000">
              <a:schemeClr val="accent6">
                <a:hueOff val="0"/>
                <a:satOff val="0"/>
                <a:lumOff val="0"/>
                <a:alphaOff val="0"/>
                <a:tint val="50000"/>
                <a:satMod val="200000"/>
              </a:schemeClr>
            </a:gs>
            <a:gs pos="100000">
              <a:schemeClr val="accent6">
                <a:hueOff val="0"/>
                <a:satOff val="0"/>
                <a:lumOff val="0"/>
                <a:alphaOff val="0"/>
                <a:tint val="43000"/>
                <a:satMod val="190000"/>
              </a:schemeClr>
            </a:gs>
          </a:gsLst>
          <a:lin ang="5400000" scaled="1"/>
        </a:gradFill>
        <a:ln>
          <a:noFill/>
        </a:ln>
        <a:effectLst>
          <a:outerShdw blurRad="50800" dist="25000" dir="5400000" rotWithShape="0">
            <a:schemeClr val="accent6">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84" tIns="0" rIns="228684" bIns="0" numCol="1" spcCol="1270" anchor="ctr" anchorCtr="0">
          <a:noAutofit/>
        </a:bodyPr>
        <a:lstStyle/>
        <a:p>
          <a:pPr lvl="0" algn="l" defTabSz="889000" rtl="0">
            <a:lnSpc>
              <a:spcPct val="90000"/>
            </a:lnSpc>
            <a:spcBef>
              <a:spcPct val="0"/>
            </a:spcBef>
            <a:spcAft>
              <a:spcPct val="35000"/>
            </a:spcAft>
          </a:pPr>
          <a:r>
            <a:rPr lang="en-US" sz="2000" kern="1200" dirty="0" smtClean="0">
              <a:latin typeface="Arial Black" panose="020B0A04020102020204" pitchFamily="34" charset="0"/>
            </a:rPr>
            <a:t>Data/Trends</a:t>
          </a:r>
          <a:endParaRPr lang="en-US" sz="2000" kern="1200" dirty="0">
            <a:latin typeface="Arial Black" panose="020B0A04020102020204" pitchFamily="34" charset="0"/>
          </a:endParaRPr>
        </a:p>
      </dsp:txBody>
      <dsp:txXfrm>
        <a:off x="462420" y="3949286"/>
        <a:ext cx="6709912"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97D44-BDB6-4611-915C-9B0D4591FB0E}">
      <dsp:nvSpPr>
        <dsp:cNvPr id="0" name=""/>
        <dsp:cNvSpPr/>
      </dsp:nvSpPr>
      <dsp:spPr>
        <a:xfrm>
          <a:off x="-5672268" y="-868282"/>
          <a:ext cx="6753322" cy="6753322"/>
        </a:xfrm>
        <a:prstGeom prst="blockArc">
          <a:avLst>
            <a:gd name="adj1" fmla="val 18900000"/>
            <a:gd name="adj2" fmla="val 2700000"/>
            <a:gd name="adj3" fmla="val 320"/>
          </a:avLst>
        </a:prstGeom>
        <a:noFill/>
        <a:ln w="400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B58900-B465-430E-895A-E5059CD364F4}">
      <dsp:nvSpPr>
        <dsp:cNvPr id="0" name=""/>
        <dsp:cNvSpPr/>
      </dsp:nvSpPr>
      <dsp:spPr>
        <a:xfrm>
          <a:off x="472578" y="313447"/>
          <a:ext cx="8296386" cy="627295"/>
        </a:xfrm>
        <a:prstGeom prst="rect">
          <a:avLst/>
        </a:prstGeom>
        <a:gradFill rotWithShape="0">
          <a:gsLst>
            <a:gs pos="0">
              <a:schemeClr val="dk2">
                <a:hueOff val="0"/>
                <a:satOff val="0"/>
                <a:lumOff val="0"/>
                <a:alphaOff val="0"/>
                <a:tint val="74000"/>
              </a:schemeClr>
            </a:gs>
            <a:gs pos="49000">
              <a:schemeClr val="dk2">
                <a:hueOff val="0"/>
                <a:satOff val="0"/>
                <a:lumOff val="0"/>
                <a:alphaOff val="0"/>
                <a:tint val="96000"/>
                <a:shade val="84000"/>
                <a:satMod val="110000"/>
              </a:schemeClr>
            </a:gs>
            <a:gs pos="49100">
              <a:schemeClr val="dk2">
                <a:hueOff val="0"/>
                <a:satOff val="0"/>
                <a:lumOff val="0"/>
                <a:alphaOff val="0"/>
                <a:shade val="55000"/>
                <a:satMod val="150000"/>
              </a:schemeClr>
            </a:gs>
            <a:gs pos="92000">
              <a:schemeClr val="dk2">
                <a:hueOff val="0"/>
                <a:satOff val="0"/>
                <a:lumOff val="0"/>
                <a:alphaOff val="0"/>
                <a:tint val="98000"/>
                <a:shade val="90000"/>
                <a:satMod val="128000"/>
              </a:schemeClr>
            </a:gs>
            <a:gs pos="100000">
              <a:schemeClr val="dk2">
                <a:hueOff val="0"/>
                <a:satOff val="0"/>
                <a:lumOff val="0"/>
                <a:alphaOff val="0"/>
                <a:tint val="90000"/>
                <a:shade val="97000"/>
                <a:satMod val="128000"/>
              </a:schemeClr>
            </a:gs>
          </a:gsLst>
          <a:lin ang="5400000" scaled="1"/>
        </a:gradFill>
        <a:ln>
          <a:noFill/>
        </a:ln>
        <a:effectLst>
          <a:outerShdw blurRad="39000" dist="25400" dir="5400000" rotWithShape="0">
            <a:schemeClr val="dk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497916"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How do you maintain/nurture a constructive a positive command climate within your organization, when faced with difficult situations?</a:t>
          </a:r>
          <a:endParaRPr lang="en-US" sz="2000" b="1" kern="1200" dirty="0"/>
        </a:p>
      </dsp:txBody>
      <dsp:txXfrm>
        <a:off x="472578" y="313447"/>
        <a:ext cx="8296386" cy="627295"/>
      </dsp:txXfrm>
    </dsp:sp>
    <dsp:sp modelId="{ACCF3F3E-D179-482B-A95E-04C0FC19584B}">
      <dsp:nvSpPr>
        <dsp:cNvPr id="0" name=""/>
        <dsp:cNvSpPr/>
      </dsp:nvSpPr>
      <dsp:spPr>
        <a:xfrm>
          <a:off x="80519" y="235035"/>
          <a:ext cx="784119" cy="784119"/>
        </a:xfrm>
        <a:prstGeom prst="ellipse">
          <a:avLst/>
        </a:prstGeom>
        <a:solidFill>
          <a:schemeClr val="lt2">
            <a:hueOff val="0"/>
            <a:satOff val="0"/>
            <a:lumOff val="0"/>
            <a:alphaOff val="0"/>
          </a:schemeClr>
        </a:solidFill>
        <a:ln w="11430" cap="flat" cmpd="sng" algn="ctr">
          <a:solidFill>
            <a:schemeClr val="dk2">
              <a:hueOff val="0"/>
              <a:satOff val="0"/>
              <a:lumOff val="0"/>
              <a:alphaOff val="0"/>
            </a:schemeClr>
          </a:solidFill>
          <a:prstDash val="solid"/>
        </a:ln>
        <a:effectLst>
          <a:outerShdw blurRad="39000" dist="25400" dir="5400000" rotWithShape="0">
            <a:schemeClr val="lt2">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F74311E3-556E-4E85-A435-E83628BD9445}">
      <dsp:nvSpPr>
        <dsp:cNvPr id="0" name=""/>
        <dsp:cNvSpPr/>
      </dsp:nvSpPr>
      <dsp:spPr>
        <a:xfrm>
          <a:off x="922080" y="1254089"/>
          <a:ext cx="7846885" cy="627295"/>
        </a:xfrm>
        <a:prstGeom prst="rect">
          <a:avLst/>
        </a:prstGeom>
        <a:gradFill rotWithShape="0">
          <a:gsLst>
            <a:gs pos="0">
              <a:schemeClr val="dk2">
                <a:hueOff val="0"/>
                <a:satOff val="0"/>
                <a:lumOff val="0"/>
                <a:alphaOff val="0"/>
                <a:tint val="74000"/>
              </a:schemeClr>
            </a:gs>
            <a:gs pos="49000">
              <a:schemeClr val="dk2">
                <a:hueOff val="0"/>
                <a:satOff val="0"/>
                <a:lumOff val="0"/>
                <a:alphaOff val="0"/>
                <a:tint val="96000"/>
                <a:shade val="84000"/>
                <a:satMod val="110000"/>
              </a:schemeClr>
            </a:gs>
            <a:gs pos="49100">
              <a:schemeClr val="dk2">
                <a:hueOff val="0"/>
                <a:satOff val="0"/>
                <a:lumOff val="0"/>
                <a:alphaOff val="0"/>
                <a:shade val="55000"/>
                <a:satMod val="150000"/>
              </a:schemeClr>
            </a:gs>
            <a:gs pos="92000">
              <a:schemeClr val="dk2">
                <a:hueOff val="0"/>
                <a:satOff val="0"/>
                <a:lumOff val="0"/>
                <a:alphaOff val="0"/>
                <a:tint val="98000"/>
                <a:shade val="90000"/>
                <a:satMod val="128000"/>
              </a:schemeClr>
            </a:gs>
            <a:gs pos="100000">
              <a:schemeClr val="dk2">
                <a:hueOff val="0"/>
                <a:satOff val="0"/>
                <a:lumOff val="0"/>
                <a:alphaOff val="0"/>
                <a:tint val="90000"/>
                <a:shade val="97000"/>
                <a:satMod val="128000"/>
              </a:schemeClr>
            </a:gs>
          </a:gsLst>
          <a:lin ang="5400000" scaled="1"/>
        </a:gradFill>
        <a:ln>
          <a:noFill/>
        </a:ln>
        <a:effectLst>
          <a:outerShdw blurRad="39000" dist="25400" dir="5400000" rotWithShape="0">
            <a:schemeClr val="dk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497916"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As a new CDR/1SG, how will you communicate your leadership philosophy to your troops? </a:t>
          </a:r>
          <a:endParaRPr lang="en-US" sz="2000" b="1" kern="1200" dirty="0"/>
        </a:p>
      </dsp:txBody>
      <dsp:txXfrm>
        <a:off x="922080" y="1254089"/>
        <a:ext cx="7846885" cy="627295"/>
      </dsp:txXfrm>
    </dsp:sp>
    <dsp:sp modelId="{9430CD61-F04A-4614-B919-1EA6B794C7A5}">
      <dsp:nvSpPr>
        <dsp:cNvPr id="0" name=""/>
        <dsp:cNvSpPr/>
      </dsp:nvSpPr>
      <dsp:spPr>
        <a:xfrm>
          <a:off x="530020" y="1175677"/>
          <a:ext cx="784119" cy="784119"/>
        </a:xfrm>
        <a:prstGeom prst="ellipse">
          <a:avLst/>
        </a:prstGeom>
        <a:solidFill>
          <a:schemeClr val="lt2">
            <a:hueOff val="0"/>
            <a:satOff val="0"/>
            <a:lumOff val="0"/>
            <a:alphaOff val="0"/>
          </a:schemeClr>
        </a:solidFill>
        <a:ln w="11430" cap="flat" cmpd="sng" algn="ctr">
          <a:solidFill>
            <a:schemeClr val="dk2">
              <a:hueOff val="0"/>
              <a:satOff val="0"/>
              <a:lumOff val="0"/>
              <a:alphaOff val="0"/>
            </a:schemeClr>
          </a:solidFill>
          <a:prstDash val="solid"/>
        </a:ln>
        <a:effectLst>
          <a:outerShdw blurRad="39000" dist="25400" dir="5400000" rotWithShape="0">
            <a:schemeClr val="lt2">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40C45406-9AB2-4B6D-B460-E2905A5A9364}">
      <dsp:nvSpPr>
        <dsp:cNvPr id="0" name=""/>
        <dsp:cNvSpPr/>
      </dsp:nvSpPr>
      <dsp:spPr>
        <a:xfrm>
          <a:off x="1060041" y="2094210"/>
          <a:ext cx="7708924" cy="828337"/>
        </a:xfrm>
        <a:prstGeom prst="rect">
          <a:avLst/>
        </a:prstGeom>
        <a:gradFill rotWithShape="0">
          <a:gsLst>
            <a:gs pos="0">
              <a:schemeClr val="dk2">
                <a:hueOff val="0"/>
                <a:satOff val="0"/>
                <a:lumOff val="0"/>
                <a:alphaOff val="0"/>
                <a:tint val="74000"/>
              </a:schemeClr>
            </a:gs>
            <a:gs pos="49000">
              <a:schemeClr val="dk2">
                <a:hueOff val="0"/>
                <a:satOff val="0"/>
                <a:lumOff val="0"/>
                <a:alphaOff val="0"/>
                <a:tint val="96000"/>
                <a:shade val="84000"/>
                <a:satMod val="110000"/>
              </a:schemeClr>
            </a:gs>
            <a:gs pos="49100">
              <a:schemeClr val="dk2">
                <a:hueOff val="0"/>
                <a:satOff val="0"/>
                <a:lumOff val="0"/>
                <a:alphaOff val="0"/>
                <a:shade val="55000"/>
                <a:satMod val="150000"/>
              </a:schemeClr>
            </a:gs>
            <a:gs pos="92000">
              <a:schemeClr val="dk2">
                <a:hueOff val="0"/>
                <a:satOff val="0"/>
                <a:lumOff val="0"/>
                <a:alphaOff val="0"/>
                <a:tint val="98000"/>
                <a:shade val="90000"/>
                <a:satMod val="128000"/>
              </a:schemeClr>
            </a:gs>
            <a:gs pos="100000">
              <a:schemeClr val="dk2">
                <a:hueOff val="0"/>
                <a:satOff val="0"/>
                <a:lumOff val="0"/>
                <a:alphaOff val="0"/>
                <a:tint val="90000"/>
                <a:shade val="97000"/>
                <a:satMod val="128000"/>
              </a:schemeClr>
            </a:gs>
          </a:gsLst>
          <a:lin ang="5400000" scaled="1"/>
        </a:gradFill>
        <a:ln>
          <a:noFill/>
        </a:ln>
        <a:effectLst>
          <a:outerShdw blurRad="39000" dist="25400" dir="5400000" rotWithShape="0">
            <a:schemeClr val="dk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497916"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What types of settings/activities would be most suitable in triggering candid responses from your Soldiers, when trying to gauge the command climate of your unit? </a:t>
          </a:r>
          <a:endParaRPr lang="en-US" sz="2000" b="1" kern="1200" dirty="0"/>
        </a:p>
      </dsp:txBody>
      <dsp:txXfrm>
        <a:off x="1060041" y="2094210"/>
        <a:ext cx="7708924" cy="828337"/>
      </dsp:txXfrm>
    </dsp:sp>
    <dsp:sp modelId="{FD64F9E4-3393-44F4-A5BF-2EBD29CDD0EB}">
      <dsp:nvSpPr>
        <dsp:cNvPr id="0" name=""/>
        <dsp:cNvSpPr/>
      </dsp:nvSpPr>
      <dsp:spPr>
        <a:xfrm>
          <a:off x="667981" y="2116319"/>
          <a:ext cx="784119" cy="784119"/>
        </a:xfrm>
        <a:prstGeom prst="ellipse">
          <a:avLst/>
        </a:prstGeom>
        <a:solidFill>
          <a:schemeClr val="lt2">
            <a:hueOff val="0"/>
            <a:satOff val="0"/>
            <a:lumOff val="0"/>
            <a:alphaOff val="0"/>
          </a:schemeClr>
        </a:solidFill>
        <a:ln w="11430" cap="flat" cmpd="sng" algn="ctr">
          <a:solidFill>
            <a:schemeClr val="dk2">
              <a:hueOff val="0"/>
              <a:satOff val="0"/>
              <a:lumOff val="0"/>
              <a:alphaOff val="0"/>
            </a:schemeClr>
          </a:solidFill>
          <a:prstDash val="solid"/>
        </a:ln>
        <a:effectLst>
          <a:outerShdw blurRad="39000" dist="25400" dir="5400000" rotWithShape="0">
            <a:schemeClr val="lt2">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FF23328D-9C44-40E4-A4A9-F2E8B8A52664}">
      <dsp:nvSpPr>
        <dsp:cNvPr id="0" name=""/>
        <dsp:cNvSpPr/>
      </dsp:nvSpPr>
      <dsp:spPr>
        <a:xfrm>
          <a:off x="922080" y="3135373"/>
          <a:ext cx="7846885" cy="627295"/>
        </a:xfrm>
        <a:prstGeom prst="rect">
          <a:avLst/>
        </a:prstGeom>
        <a:gradFill rotWithShape="0">
          <a:gsLst>
            <a:gs pos="0">
              <a:schemeClr val="dk2">
                <a:hueOff val="0"/>
                <a:satOff val="0"/>
                <a:lumOff val="0"/>
                <a:alphaOff val="0"/>
                <a:tint val="74000"/>
              </a:schemeClr>
            </a:gs>
            <a:gs pos="49000">
              <a:schemeClr val="dk2">
                <a:hueOff val="0"/>
                <a:satOff val="0"/>
                <a:lumOff val="0"/>
                <a:alphaOff val="0"/>
                <a:tint val="96000"/>
                <a:shade val="84000"/>
                <a:satMod val="110000"/>
              </a:schemeClr>
            </a:gs>
            <a:gs pos="49100">
              <a:schemeClr val="dk2">
                <a:hueOff val="0"/>
                <a:satOff val="0"/>
                <a:lumOff val="0"/>
                <a:alphaOff val="0"/>
                <a:shade val="55000"/>
                <a:satMod val="150000"/>
              </a:schemeClr>
            </a:gs>
            <a:gs pos="92000">
              <a:schemeClr val="dk2">
                <a:hueOff val="0"/>
                <a:satOff val="0"/>
                <a:lumOff val="0"/>
                <a:alphaOff val="0"/>
                <a:tint val="98000"/>
                <a:shade val="90000"/>
                <a:satMod val="128000"/>
              </a:schemeClr>
            </a:gs>
            <a:gs pos="100000">
              <a:schemeClr val="dk2">
                <a:hueOff val="0"/>
                <a:satOff val="0"/>
                <a:lumOff val="0"/>
                <a:alphaOff val="0"/>
                <a:tint val="90000"/>
                <a:shade val="97000"/>
                <a:satMod val="128000"/>
              </a:schemeClr>
            </a:gs>
          </a:gsLst>
          <a:lin ang="5400000" scaled="1"/>
        </a:gradFill>
        <a:ln>
          <a:noFill/>
        </a:ln>
        <a:effectLst>
          <a:outerShdw blurRad="39000" dist="25400" dir="5400000" rotWithShape="0">
            <a:schemeClr val="dk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497916"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As a CDR/1SG, should you assume that minorities will be marginalized?  </a:t>
          </a:r>
          <a:endParaRPr lang="en-US" sz="2000" b="1" kern="1200" dirty="0"/>
        </a:p>
      </dsp:txBody>
      <dsp:txXfrm>
        <a:off x="922080" y="3135373"/>
        <a:ext cx="7846885" cy="627295"/>
      </dsp:txXfrm>
    </dsp:sp>
    <dsp:sp modelId="{D56A1866-0BE6-4790-8A2D-B20C89368D00}">
      <dsp:nvSpPr>
        <dsp:cNvPr id="0" name=""/>
        <dsp:cNvSpPr/>
      </dsp:nvSpPr>
      <dsp:spPr>
        <a:xfrm>
          <a:off x="530020" y="3056961"/>
          <a:ext cx="784119" cy="784119"/>
        </a:xfrm>
        <a:prstGeom prst="ellipse">
          <a:avLst/>
        </a:prstGeom>
        <a:solidFill>
          <a:schemeClr val="lt2">
            <a:hueOff val="0"/>
            <a:satOff val="0"/>
            <a:lumOff val="0"/>
            <a:alphaOff val="0"/>
          </a:schemeClr>
        </a:solidFill>
        <a:ln w="11430" cap="flat" cmpd="sng" algn="ctr">
          <a:solidFill>
            <a:schemeClr val="dk2">
              <a:hueOff val="0"/>
              <a:satOff val="0"/>
              <a:lumOff val="0"/>
              <a:alphaOff val="0"/>
            </a:schemeClr>
          </a:solidFill>
          <a:prstDash val="solid"/>
        </a:ln>
        <a:effectLst>
          <a:outerShdw blurRad="39000" dist="25400" dir="5400000" rotWithShape="0">
            <a:schemeClr val="lt2">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 modelId="{7ECBB571-420B-4ECB-915F-30DE0E56F3F8}">
      <dsp:nvSpPr>
        <dsp:cNvPr id="0" name=""/>
        <dsp:cNvSpPr/>
      </dsp:nvSpPr>
      <dsp:spPr>
        <a:xfrm>
          <a:off x="472578" y="4076015"/>
          <a:ext cx="8296386" cy="627295"/>
        </a:xfrm>
        <a:prstGeom prst="rect">
          <a:avLst/>
        </a:prstGeom>
        <a:gradFill rotWithShape="0">
          <a:gsLst>
            <a:gs pos="0">
              <a:schemeClr val="dk2">
                <a:hueOff val="0"/>
                <a:satOff val="0"/>
                <a:lumOff val="0"/>
                <a:alphaOff val="0"/>
                <a:tint val="74000"/>
              </a:schemeClr>
            </a:gs>
            <a:gs pos="49000">
              <a:schemeClr val="dk2">
                <a:hueOff val="0"/>
                <a:satOff val="0"/>
                <a:lumOff val="0"/>
                <a:alphaOff val="0"/>
                <a:tint val="96000"/>
                <a:shade val="84000"/>
                <a:satMod val="110000"/>
              </a:schemeClr>
            </a:gs>
            <a:gs pos="49100">
              <a:schemeClr val="dk2">
                <a:hueOff val="0"/>
                <a:satOff val="0"/>
                <a:lumOff val="0"/>
                <a:alphaOff val="0"/>
                <a:shade val="55000"/>
                <a:satMod val="150000"/>
              </a:schemeClr>
            </a:gs>
            <a:gs pos="92000">
              <a:schemeClr val="dk2">
                <a:hueOff val="0"/>
                <a:satOff val="0"/>
                <a:lumOff val="0"/>
                <a:alphaOff val="0"/>
                <a:tint val="98000"/>
                <a:shade val="90000"/>
                <a:satMod val="128000"/>
              </a:schemeClr>
            </a:gs>
            <a:gs pos="100000">
              <a:schemeClr val="dk2">
                <a:hueOff val="0"/>
                <a:satOff val="0"/>
                <a:lumOff val="0"/>
                <a:alphaOff val="0"/>
                <a:tint val="90000"/>
                <a:shade val="97000"/>
                <a:satMod val="128000"/>
              </a:schemeClr>
            </a:gs>
          </a:gsLst>
          <a:lin ang="5400000" scaled="1"/>
        </a:gradFill>
        <a:ln>
          <a:noFill/>
        </a:ln>
        <a:effectLst>
          <a:outerShdw blurRad="39000" dist="25400" dir="5400000" rotWithShape="0">
            <a:schemeClr val="dk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497916"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How confident are you in your ability to recognize disparaged populations within your unit? </a:t>
          </a:r>
          <a:endParaRPr lang="en-US" sz="2000" b="1" kern="1200" dirty="0"/>
        </a:p>
      </dsp:txBody>
      <dsp:txXfrm>
        <a:off x="472578" y="4076015"/>
        <a:ext cx="8296386" cy="627295"/>
      </dsp:txXfrm>
    </dsp:sp>
    <dsp:sp modelId="{06667E02-899F-47A7-B7F5-22EED04E5FB5}">
      <dsp:nvSpPr>
        <dsp:cNvPr id="0" name=""/>
        <dsp:cNvSpPr/>
      </dsp:nvSpPr>
      <dsp:spPr>
        <a:xfrm>
          <a:off x="80519" y="3997603"/>
          <a:ext cx="784119" cy="784119"/>
        </a:xfrm>
        <a:prstGeom prst="ellipse">
          <a:avLst/>
        </a:prstGeom>
        <a:solidFill>
          <a:schemeClr val="lt2">
            <a:hueOff val="0"/>
            <a:satOff val="0"/>
            <a:lumOff val="0"/>
            <a:alphaOff val="0"/>
          </a:schemeClr>
        </a:solidFill>
        <a:ln w="11430" cap="flat" cmpd="sng" algn="ctr">
          <a:solidFill>
            <a:schemeClr val="dk2">
              <a:hueOff val="0"/>
              <a:satOff val="0"/>
              <a:lumOff val="0"/>
              <a:alphaOff val="0"/>
            </a:schemeClr>
          </a:solidFill>
          <a:prstDash val="solid"/>
        </a:ln>
        <a:effectLst>
          <a:outerShdw blurRad="39000" dist="25400" dir="5400000" rotWithShape="0">
            <a:schemeClr val="lt2">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D4516-418B-4DDD-8917-643CCACA35DB}">
      <dsp:nvSpPr>
        <dsp:cNvPr id="0" name=""/>
        <dsp:cNvSpPr/>
      </dsp:nvSpPr>
      <dsp:spPr>
        <a:xfrm>
          <a:off x="-4941021" y="-757113"/>
          <a:ext cx="5884653" cy="5884653"/>
        </a:xfrm>
        <a:prstGeom prst="blockArc">
          <a:avLst>
            <a:gd name="adj1" fmla="val 18900000"/>
            <a:gd name="adj2" fmla="val 2700000"/>
            <a:gd name="adj3" fmla="val 367"/>
          </a:avLst>
        </a:prstGeom>
        <a:noFill/>
        <a:ln w="400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D6FA4-E617-40C1-A0A4-5389588E7CB7}">
      <dsp:nvSpPr>
        <dsp:cNvPr id="0" name=""/>
        <dsp:cNvSpPr/>
      </dsp:nvSpPr>
      <dsp:spPr>
        <a:xfrm>
          <a:off x="352105" y="102222"/>
          <a:ext cx="8579468" cy="715967"/>
        </a:xfrm>
        <a:prstGeom prst="rect">
          <a:avLst/>
        </a:prstGeom>
        <a:solidFill>
          <a:schemeClr val="dk2">
            <a:hueOff val="0"/>
            <a:satOff val="0"/>
            <a:lumOff val="0"/>
            <a:alphaOff val="0"/>
          </a:schemeClr>
        </a:solidFill>
        <a:ln w="31800" cap="flat" cmpd="sng" algn="ctr">
          <a:solidFill>
            <a:schemeClr val="lt2">
              <a:hueOff val="0"/>
              <a:satOff val="0"/>
              <a:lumOff val="0"/>
              <a:alphaOff val="0"/>
            </a:schemeClr>
          </a:solidFill>
          <a:prstDash val="solid"/>
        </a:ln>
        <a:effectLst>
          <a:outerShdw blurRad="50800" dist="25000" dir="5400000" rotWithShape="0">
            <a:schemeClr val="dk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521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As a new CDR/1SG in charge of a training company, what strategies would you use to deal with assigned civilian populations?</a:t>
          </a:r>
          <a:endParaRPr lang="en-US" sz="2000" b="1" kern="1200" dirty="0"/>
        </a:p>
      </dsp:txBody>
      <dsp:txXfrm>
        <a:off x="352105" y="102222"/>
        <a:ext cx="8579468" cy="715967"/>
      </dsp:txXfrm>
    </dsp:sp>
    <dsp:sp modelId="{C7DA8AF0-D399-4AA3-B466-F949F5529A39}">
      <dsp:nvSpPr>
        <dsp:cNvPr id="0" name=""/>
        <dsp:cNvSpPr/>
      </dsp:nvSpPr>
      <dsp:spPr>
        <a:xfrm>
          <a:off x="64530" y="172631"/>
          <a:ext cx="575148" cy="575148"/>
        </a:xfrm>
        <a:prstGeom prst="ellipse">
          <a:avLst/>
        </a:prstGeom>
        <a:solidFill>
          <a:schemeClr val="lt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0EE89-5363-4E77-851F-7BD7D926BA89}">
      <dsp:nvSpPr>
        <dsp:cNvPr id="0" name=""/>
        <dsp:cNvSpPr/>
      </dsp:nvSpPr>
      <dsp:spPr>
        <a:xfrm>
          <a:off x="730583" y="920237"/>
          <a:ext cx="8200989" cy="460118"/>
        </a:xfrm>
        <a:prstGeom prst="rect">
          <a:avLst/>
        </a:prstGeom>
        <a:solidFill>
          <a:schemeClr val="dk2">
            <a:hueOff val="0"/>
            <a:satOff val="0"/>
            <a:lumOff val="0"/>
            <a:alphaOff val="0"/>
          </a:schemeClr>
        </a:solidFill>
        <a:ln w="31800" cap="flat" cmpd="sng" algn="ctr">
          <a:solidFill>
            <a:schemeClr val="lt2">
              <a:hueOff val="0"/>
              <a:satOff val="0"/>
              <a:lumOff val="0"/>
              <a:alphaOff val="0"/>
            </a:schemeClr>
          </a:solidFill>
          <a:prstDash val="solid"/>
        </a:ln>
        <a:effectLst>
          <a:outerShdw blurRad="50800" dist="25000" dir="5400000" rotWithShape="0">
            <a:schemeClr val="dk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521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As a new CDR/1SG, how do you lead by example? </a:t>
          </a:r>
          <a:endParaRPr lang="en-US" sz="2000" b="1" kern="1200" dirty="0"/>
        </a:p>
      </dsp:txBody>
      <dsp:txXfrm>
        <a:off x="730583" y="920237"/>
        <a:ext cx="8200989" cy="460118"/>
      </dsp:txXfrm>
    </dsp:sp>
    <dsp:sp modelId="{BF155571-44FB-48BC-9A9F-3E9E978DB342}">
      <dsp:nvSpPr>
        <dsp:cNvPr id="0" name=""/>
        <dsp:cNvSpPr/>
      </dsp:nvSpPr>
      <dsp:spPr>
        <a:xfrm>
          <a:off x="443009" y="862722"/>
          <a:ext cx="575148" cy="575148"/>
        </a:xfrm>
        <a:prstGeom prst="ellipse">
          <a:avLst/>
        </a:prstGeom>
        <a:solidFill>
          <a:schemeClr val="lt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ADCFE7-6085-4999-B19D-A437429F7855}">
      <dsp:nvSpPr>
        <dsp:cNvPr id="0" name=""/>
        <dsp:cNvSpPr/>
      </dsp:nvSpPr>
      <dsp:spPr>
        <a:xfrm>
          <a:off x="903652" y="1542568"/>
          <a:ext cx="8027920" cy="595637"/>
        </a:xfrm>
        <a:prstGeom prst="rect">
          <a:avLst/>
        </a:prstGeom>
        <a:solidFill>
          <a:schemeClr val="dk2">
            <a:hueOff val="0"/>
            <a:satOff val="0"/>
            <a:lumOff val="0"/>
            <a:alphaOff val="0"/>
          </a:schemeClr>
        </a:solidFill>
        <a:ln w="31800" cap="flat" cmpd="sng" algn="ctr">
          <a:solidFill>
            <a:schemeClr val="lt2">
              <a:hueOff val="0"/>
              <a:satOff val="0"/>
              <a:lumOff val="0"/>
              <a:alphaOff val="0"/>
            </a:schemeClr>
          </a:solidFill>
          <a:prstDash val="solid"/>
        </a:ln>
        <a:effectLst>
          <a:outerShdw blurRad="50800" dist="25000" dir="5400000" rotWithShape="0">
            <a:schemeClr val="dk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521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What percent of your efforts should focus on maintaining a positive command climate?</a:t>
          </a:r>
          <a:endParaRPr lang="en-US" sz="2000" b="1" kern="1200" dirty="0"/>
        </a:p>
      </dsp:txBody>
      <dsp:txXfrm>
        <a:off x="903652" y="1542568"/>
        <a:ext cx="8027920" cy="595637"/>
      </dsp:txXfrm>
    </dsp:sp>
    <dsp:sp modelId="{EE266675-D218-4440-BAED-8920464AD71B}">
      <dsp:nvSpPr>
        <dsp:cNvPr id="0" name=""/>
        <dsp:cNvSpPr/>
      </dsp:nvSpPr>
      <dsp:spPr>
        <a:xfrm>
          <a:off x="616078" y="1552812"/>
          <a:ext cx="575148" cy="575148"/>
        </a:xfrm>
        <a:prstGeom prst="ellipse">
          <a:avLst/>
        </a:prstGeom>
        <a:solidFill>
          <a:schemeClr val="lt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159B15-11D1-450D-9530-EB5B0126B501}">
      <dsp:nvSpPr>
        <dsp:cNvPr id="0" name=""/>
        <dsp:cNvSpPr/>
      </dsp:nvSpPr>
      <dsp:spPr>
        <a:xfrm>
          <a:off x="903652" y="2299980"/>
          <a:ext cx="8027920" cy="460118"/>
        </a:xfrm>
        <a:prstGeom prst="rect">
          <a:avLst/>
        </a:prstGeom>
        <a:solidFill>
          <a:schemeClr val="dk2">
            <a:hueOff val="0"/>
            <a:satOff val="0"/>
            <a:lumOff val="0"/>
            <a:alphaOff val="0"/>
          </a:schemeClr>
        </a:solidFill>
        <a:ln w="31800" cap="flat" cmpd="sng" algn="ctr">
          <a:solidFill>
            <a:schemeClr val="lt2">
              <a:hueOff val="0"/>
              <a:satOff val="0"/>
              <a:lumOff val="0"/>
              <a:alphaOff val="0"/>
            </a:schemeClr>
          </a:solidFill>
          <a:prstDash val="solid"/>
        </a:ln>
        <a:effectLst>
          <a:outerShdw blurRad="50800" dist="25000" dir="5400000" rotWithShape="0">
            <a:schemeClr val="dk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521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How will you address results from your command climate survey?</a:t>
          </a:r>
          <a:endParaRPr lang="en-US" sz="2000" b="1" kern="1200" dirty="0"/>
        </a:p>
      </dsp:txBody>
      <dsp:txXfrm>
        <a:off x="903652" y="2299980"/>
        <a:ext cx="8027920" cy="460118"/>
      </dsp:txXfrm>
    </dsp:sp>
    <dsp:sp modelId="{DEF81B03-B52D-40F9-9B4F-B053C8CC193A}">
      <dsp:nvSpPr>
        <dsp:cNvPr id="0" name=""/>
        <dsp:cNvSpPr/>
      </dsp:nvSpPr>
      <dsp:spPr>
        <a:xfrm>
          <a:off x="616078" y="2242466"/>
          <a:ext cx="575148" cy="575148"/>
        </a:xfrm>
        <a:prstGeom prst="ellipse">
          <a:avLst/>
        </a:prstGeom>
        <a:solidFill>
          <a:schemeClr val="lt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23D98E-F4BC-4C5F-8B8B-D3AEDC179586}">
      <dsp:nvSpPr>
        <dsp:cNvPr id="0" name=""/>
        <dsp:cNvSpPr/>
      </dsp:nvSpPr>
      <dsp:spPr>
        <a:xfrm>
          <a:off x="730583" y="2990071"/>
          <a:ext cx="8200989" cy="460118"/>
        </a:xfrm>
        <a:prstGeom prst="rect">
          <a:avLst/>
        </a:prstGeom>
        <a:solidFill>
          <a:schemeClr val="dk2">
            <a:hueOff val="0"/>
            <a:satOff val="0"/>
            <a:lumOff val="0"/>
            <a:alphaOff val="0"/>
          </a:schemeClr>
        </a:solidFill>
        <a:ln w="31800" cap="flat" cmpd="sng" algn="ctr">
          <a:solidFill>
            <a:schemeClr val="lt2">
              <a:hueOff val="0"/>
              <a:satOff val="0"/>
              <a:lumOff val="0"/>
              <a:alphaOff val="0"/>
            </a:schemeClr>
          </a:solidFill>
          <a:prstDash val="solid"/>
        </a:ln>
        <a:effectLst>
          <a:outerShdw blurRad="50800" dist="25000" dir="5400000" rotWithShape="0">
            <a:schemeClr val="dk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521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How important is praise within </a:t>
          </a:r>
          <a:r>
            <a:rPr lang="en-US" sz="2000" b="1" kern="1200" dirty="0" smtClean="0"/>
            <a:t>your </a:t>
          </a:r>
          <a:r>
            <a:rPr lang="en-US" sz="2000" b="1" kern="1200" dirty="0" smtClean="0"/>
            <a:t>command? Explain</a:t>
          </a:r>
          <a:endParaRPr lang="en-US" sz="2000" b="1" kern="1200" dirty="0"/>
        </a:p>
      </dsp:txBody>
      <dsp:txXfrm>
        <a:off x="730583" y="2990071"/>
        <a:ext cx="8200989" cy="460118"/>
      </dsp:txXfrm>
    </dsp:sp>
    <dsp:sp modelId="{A8D04921-FED5-4BC8-8C3B-F421C2DA394F}">
      <dsp:nvSpPr>
        <dsp:cNvPr id="0" name=""/>
        <dsp:cNvSpPr/>
      </dsp:nvSpPr>
      <dsp:spPr>
        <a:xfrm>
          <a:off x="443009" y="2932556"/>
          <a:ext cx="575148" cy="575148"/>
        </a:xfrm>
        <a:prstGeom prst="ellipse">
          <a:avLst/>
        </a:prstGeom>
        <a:solidFill>
          <a:schemeClr val="lt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884F5B-EA31-4482-8169-AD607FFD15DE}">
      <dsp:nvSpPr>
        <dsp:cNvPr id="0" name=""/>
        <dsp:cNvSpPr/>
      </dsp:nvSpPr>
      <dsp:spPr>
        <a:xfrm>
          <a:off x="352105" y="3680161"/>
          <a:ext cx="8579468" cy="460118"/>
        </a:xfrm>
        <a:prstGeom prst="rect">
          <a:avLst/>
        </a:prstGeom>
        <a:solidFill>
          <a:schemeClr val="dk2">
            <a:hueOff val="0"/>
            <a:satOff val="0"/>
            <a:lumOff val="0"/>
            <a:alphaOff val="0"/>
          </a:schemeClr>
        </a:solidFill>
        <a:ln w="31800" cap="flat" cmpd="sng" algn="ctr">
          <a:solidFill>
            <a:schemeClr val="lt2">
              <a:hueOff val="0"/>
              <a:satOff val="0"/>
              <a:lumOff val="0"/>
              <a:alphaOff val="0"/>
            </a:schemeClr>
          </a:solidFill>
          <a:prstDash val="solid"/>
        </a:ln>
        <a:effectLst>
          <a:outerShdw blurRad="50800" dist="25000" dir="5400000" rotWithShape="0">
            <a:schemeClr val="dk2">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5219"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t>How would you deal with rumors in your organization?</a:t>
          </a:r>
          <a:endParaRPr lang="en-US" sz="2000" b="1" kern="1200" dirty="0"/>
        </a:p>
      </dsp:txBody>
      <dsp:txXfrm>
        <a:off x="352105" y="3680161"/>
        <a:ext cx="8579468" cy="460118"/>
      </dsp:txXfrm>
    </dsp:sp>
    <dsp:sp modelId="{C7FAB24B-65B9-47DD-8C63-80FBAE4E91A1}">
      <dsp:nvSpPr>
        <dsp:cNvPr id="0" name=""/>
        <dsp:cNvSpPr/>
      </dsp:nvSpPr>
      <dsp:spPr>
        <a:xfrm>
          <a:off x="64530" y="3622646"/>
          <a:ext cx="575148" cy="575148"/>
        </a:xfrm>
        <a:prstGeom prst="ellipse">
          <a:avLst/>
        </a:prstGeom>
        <a:solidFill>
          <a:schemeClr val="lt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18761-96C8-4D38-A51F-E5C4A2A4113D}">
      <dsp:nvSpPr>
        <dsp:cNvPr id="0" name=""/>
        <dsp:cNvSpPr/>
      </dsp:nvSpPr>
      <dsp:spPr>
        <a:xfrm>
          <a:off x="0" y="0"/>
          <a:ext cx="9144000" cy="809101"/>
        </a:xfrm>
        <a:prstGeom prst="roundRect">
          <a:avLst>
            <a:gd name="adj" fmla="val 10000"/>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In my opinion, the most imperative requirement for a </a:t>
          </a:r>
          <a:r>
            <a:rPr lang="en-US" sz="1600" b="1" kern="1200" dirty="0" smtClean="0">
              <a:solidFill>
                <a:schemeClr val="accent2">
                  <a:lumMod val="75000"/>
                </a:schemeClr>
              </a:solidFill>
              <a:effectLst>
                <a:outerShdw blurRad="38100" dist="38100" dir="2700000" algn="tl">
                  <a:srgbClr val="000000">
                    <a:alpha val="43137"/>
                  </a:srgbClr>
                </a:outerShdw>
              </a:effectLst>
            </a:rPr>
            <a:t>CDR/1SG</a:t>
          </a:r>
          <a:r>
            <a:rPr lang="en-US" sz="1600" b="1" kern="1200" dirty="0" smtClean="0">
              <a:effectLst>
                <a:outerShdw blurRad="38100" dist="38100" dir="2700000" algn="tl">
                  <a:srgbClr val="000000">
                    <a:alpha val="43137"/>
                  </a:srgbClr>
                </a:outerShdw>
              </a:effectLst>
            </a:rPr>
            <a:t> relationship is a brutally honest understanding that everything that is decided, planned, executed or resourced is done for the good of the unit and its Soldiers. </a:t>
          </a:r>
          <a:endParaRPr lang="en-US" sz="1600" kern="1200" dirty="0">
            <a:effectLst>
              <a:outerShdw blurRad="38100" dist="38100" dir="2700000" algn="tl">
                <a:srgbClr val="000000">
                  <a:alpha val="43137"/>
                </a:srgbClr>
              </a:outerShdw>
            </a:effectLst>
          </a:endParaRPr>
        </a:p>
      </dsp:txBody>
      <dsp:txXfrm>
        <a:off x="1909710" y="0"/>
        <a:ext cx="7234289" cy="809101"/>
      </dsp:txXfrm>
    </dsp:sp>
    <dsp:sp modelId="{1B4D52F8-6193-4D16-9E80-1C14E6E4F99B}">
      <dsp:nvSpPr>
        <dsp:cNvPr id="0" name=""/>
        <dsp:cNvSpPr/>
      </dsp:nvSpPr>
      <dsp:spPr>
        <a:xfrm>
          <a:off x="475821" y="80910"/>
          <a:ext cx="1038977" cy="647281"/>
        </a:xfrm>
        <a:prstGeom prst="roundRect">
          <a:avLst>
            <a:gd name="adj" fmla="val 10000"/>
          </a:avLst>
        </a:prstGeom>
        <a:blipFill rotWithShape="1">
          <a:blip xmlns:r="http://schemas.openxmlformats.org/officeDocument/2006/relationships" r:embed="rId1"/>
          <a:stretch>
            <a:fillRect/>
          </a:stretch>
        </a:blip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3DD13-E38D-4019-9FCC-417947E34368}">
      <dsp:nvSpPr>
        <dsp:cNvPr id="0" name=""/>
        <dsp:cNvSpPr/>
      </dsp:nvSpPr>
      <dsp:spPr>
        <a:xfrm>
          <a:off x="0" y="890011"/>
          <a:ext cx="9144000" cy="809101"/>
        </a:xfrm>
        <a:prstGeom prst="roundRect">
          <a:avLst>
            <a:gd name="adj" fmla="val 10000"/>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This common-ground agreement sets the bar for the </a:t>
          </a:r>
          <a:r>
            <a:rPr lang="en-US" sz="1600" b="1" kern="1200" dirty="0" smtClean="0">
              <a:solidFill>
                <a:schemeClr val="accent2">
                  <a:lumMod val="75000"/>
                </a:schemeClr>
              </a:solidFill>
              <a:effectLst>
                <a:outerShdw blurRad="38100" dist="38100" dir="2700000" algn="tl">
                  <a:srgbClr val="000000">
                    <a:alpha val="43137"/>
                  </a:srgbClr>
                </a:outerShdw>
              </a:effectLst>
            </a:rPr>
            <a:t>relationship</a:t>
          </a:r>
          <a:r>
            <a:rPr lang="en-US" sz="1600" b="1" kern="1200" dirty="0" smtClean="0">
              <a:effectLst>
                <a:outerShdw blurRad="38100" dist="38100" dir="2700000" algn="tl">
                  <a:srgbClr val="000000">
                    <a:alpha val="43137"/>
                  </a:srgbClr>
                </a:outerShdw>
              </a:effectLst>
            </a:rPr>
            <a:t> between the CDR and the 1SG and ultimately facilitates the success of the command-team relationship. </a:t>
          </a:r>
          <a:endParaRPr lang="en-US" sz="1600" kern="1200" dirty="0">
            <a:effectLst>
              <a:outerShdw blurRad="38100" dist="38100" dir="2700000" algn="tl">
                <a:srgbClr val="000000">
                  <a:alpha val="43137"/>
                </a:srgbClr>
              </a:outerShdw>
            </a:effectLst>
          </a:endParaRPr>
        </a:p>
      </dsp:txBody>
      <dsp:txXfrm>
        <a:off x="1909710" y="890011"/>
        <a:ext cx="7234289" cy="809101"/>
      </dsp:txXfrm>
    </dsp:sp>
    <dsp:sp modelId="{FA538E01-C333-46B9-AE38-DD0A6890D49D}">
      <dsp:nvSpPr>
        <dsp:cNvPr id="0" name=""/>
        <dsp:cNvSpPr/>
      </dsp:nvSpPr>
      <dsp:spPr>
        <a:xfrm>
          <a:off x="470554" y="970921"/>
          <a:ext cx="1049511" cy="647281"/>
        </a:xfrm>
        <a:prstGeom prst="roundRect">
          <a:avLst>
            <a:gd name="adj" fmla="val 10000"/>
          </a:avLst>
        </a:prstGeom>
        <a:blipFill rotWithShape="1">
          <a:blip xmlns:r="http://schemas.openxmlformats.org/officeDocument/2006/relationships" r:embed="rId2"/>
          <a:stretch>
            <a:fillRect/>
          </a:stretch>
        </a:blip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12E250-2FDA-4A1E-B92A-7B76E80BE3C5}">
      <dsp:nvSpPr>
        <dsp:cNvPr id="0" name=""/>
        <dsp:cNvSpPr/>
      </dsp:nvSpPr>
      <dsp:spPr>
        <a:xfrm>
          <a:off x="0" y="1780022"/>
          <a:ext cx="9144000" cy="809101"/>
        </a:xfrm>
        <a:prstGeom prst="roundRect">
          <a:avLst>
            <a:gd name="adj" fmla="val 10000"/>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In ‘</a:t>
          </a:r>
          <a:r>
            <a:rPr lang="en-US" sz="1600" b="1" kern="1200" dirty="0" smtClean="0">
              <a:solidFill>
                <a:schemeClr val="accent2">
                  <a:lumMod val="75000"/>
                </a:schemeClr>
              </a:solidFill>
              <a:effectLst>
                <a:outerShdw blurRad="38100" dist="38100" dir="2700000" algn="tl">
                  <a:srgbClr val="000000">
                    <a:alpha val="43137"/>
                  </a:srgbClr>
                </a:outerShdw>
              </a:effectLst>
            </a:rPr>
            <a:t>the good of the unit and its Soldiers</a:t>
          </a:r>
          <a:r>
            <a:rPr lang="en-US" sz="1600" b="1" kern="1200" dirty="0" smtClean="0">
              <a:effectLst>
                <a:outerShdw blurRad="38100" dist="38100" dir="2700000" algn="tl">
                  <a:srgbClr val="000000">
                    <a:alpha val="43137"/>
                  </a:srgbClr>
                </a:outerShdw>
              </a:effectLst>
            </a:rPr>
            <a:t>,’ I include all aspects of the unit’s mission, training, administration and equipping, as well as the care of Soldiers’ families. </a:t>
          </a:r>
          <a:endParaRPr lang="en-US" sz="1600" kern="1200" dirty="0">
            <a:effectLst>
              <a:outerShdw blurRad="38100" dist="38100" dir="2700000" algn="tl">
                <a:srgbClr val="000000">
                  <a:alpha val="43137"/>
                </a:srgbClr>
              </a:outerShdw>
            </a:effectLst>
          </a:endParaRPr>
        </a:p>
      </dsp:txBody>
      <dsp:txXfrm>
        <a:off x="1909710" y="1780022"/>
        <a:ext cx="7234289" cy="809101"/>
      </dsp:txXfrm>
    </dsp:sp>
    <dsp:sp modelId="{3AD29321-CE52-46DD-9A30-5D60F05E842E}">
      <dsp:nvSpPr>
        <dsp:cNvPr id="0" name=""/>
        <dsp:cNvSpPr/>
      </dsp:nvSpPr>
      <dsp:spPr>
        <a:xfrm>
          <a:off x="481344" y="1860932"/>
          <a:ext cx="1027931" cy="647281"/>
        </a:xfrm>
        <a:prstGeom prst="roundRect">
          <a:avLst>
            <a:gd name="adj" fmla="val 10000"/>
          </a:avLst>
        </a:prstGeom>
        <a:blipFill rotWithShape="1">
          <a:blip xmlns:r="http://schemas.openxmlformats.org/officeDocument/2006/relationships" r:embed="rId3"/>
          <a:stretch>
            <a:fillRect/>
          </a:stretch>
        </a:blip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7538-D049-4883-A9AF-81E3061F2F01}">
      <dsp:nvSpPr>
        <dsp:cNvPr id="0" name=""/>
        <dsp:cNvSpPr/>
      </dsp:nvSpPr>
      <dsp:spPr>
        <a:xfrm>
          <a:off x="0" y="2670034"/>
          <a:ext cx="9144000" cy="809101"/>
        </a:xfrm>
        <a:prstGeom prst="roundRect">
          <a:avLst>
            <a:gd name="adj" fmla="val 10000"/>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There are times when you and your 1SG will </a:t>
          </a:r>
          <a:r>
            <a:rPr lang="en-US" sz="1600" b="1" kern="1200" dirty="0" smtClean="0">
              <a:solidFill>
                <a:schemeClr val="accent2">
                  <a:lumMod val="75000"/>
                </a:schemeClr>
              </a:solidFill>
              <a:effectLst>
                <a:outerShdw blurRad="38100" dist="38100" dir="2700000" algn="tl">
                  <a:srgbClr val="000000">
                    <a:alpha val="43137"/>
                  </a:srgbClr>
                </a:outerShdw>
              </a:effectLst>
            </a:rPr>
            <a:t>disagree </a:t>
          </a:r>
          <a:r>
            <a:rPr lang="en-US" sz="1600" b="1" kern="1200" dirty="0" smtClean="0">
              <a:effectLst>
                <a:outerShdw blurRad="38100" dist="38100" dir="2700000" algn="tl">
                  <a:srgbClr val="000000">
                    <a:alpha val="43137"/>
                  </a:srgbClr>
                </a:outerShdw>
              </a:effectLst>
            </a:rPr>
            <a:t>on an issue. However, as in all military organizations, decisions must be made, and the CDR is the individual charged with this responsibility. </a:t>
          </a:r>
          <a:endParaRPr lang="en-US" sz="1600" kern="1200" dirty="0">
            <a:effectLst>
              <a:outerShdw blurRad="38100" dist="38100" dir="2700000" algn="tl">
                <a:srgbClr val="000000">
                  <a:alpha val="43137"/>
                </a:srgbClr>
              </a:outerShdw>
            </a:effectLst>
          </a:endParaRPr>
        </a:p>
      </dsp:txBody>
      <dsp:txXfrm>
        <a:off x="1909710" y="2670034"/>
        <a:ext cx="7234289" cy="809101"/>
      </dsp:txXfrm>
    </dsp:sp>
    <dsp:sp modelId="{632D148C-8ACE-487C-BD3F-C1AB1E761B46}">
      <dsp:nvSpPr>
        <dsp:cNvPr id="0" name=""/>
        <dsp:cNvSpPr/>
      </dsp:nvSpPr>
      <dsp:spPr>
        <a:xfrm>
          <a:off x="484700" y="2750944"/>
          <a:ext cx="1021220" cy="647281"/>
        </a:xfrm>
        <a:prstGeom prst="roundRect">
          <a:avLst>
            <a:gd name="adj" fmla="val 10000"/>
          </a:avLst>
        </a:prstGeom>
        <a:blipFill rotWithShape="1">
          <a:blip xmlns:r="http://schemas.openxmlformats.org/officeDocument/2006/relationships" r:embed="rId4"/>
          <a:stretch>
            <a:fillRect/>
          </a:stretch>
        </a:blip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1ACD7-013A-428A-835E-24733F979F8E}">
      <dsp:nvSpPr>
        <dsp:cNvPr id="0" name=""/>
        <dsp:cNvSpPr/>
      </dsp:nvSpPr>
      <dsp:spPr>
        <a:xfrm>
          <a:off x="0" y="3560045"/>
          <a:ext cx="9144000" cy="932642"/>
        </a:xfrm>
        <a:prstGeom prst="roundRect">
          <a:avLst>
            <a:gd name="adj" fmla="val 10000"/>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1SGs are professionals and understand this concept, and as long as their council, </a:t>
          </a:r>
          <a:r>
            <a:rPr lang="en-US" sz="1600" b="1" kern="1200" dirty="0" smtClean="0">
              <a:solidFill>
                <a:schemeClr val="accent2">
                  <a:lumMod val="75000"/>
                </a:schemeClr>
              </a:solidFill>
              <a:effectLst>
                <a:outerShdw blurRad="38100" dist="38100" dir="2700000" algn="tl">
                  <a:srgbClr val="000000">
                    <a:alpha val="43137"/>
                  </a:srgbClr>
                </a:outerShdw>
              </a:effectLst>
            </a:rPr>
            <a:t>recommendations</a:t>
          </a:r>
          <a:r>
            <a:rPr lang="en-US" sz="1600" b="1" kern="1200" dirty="0" smtClean="0">
              <a:effectLst>
                <a:outerShdw blurRad="38100" dist="38100" dir="2700000" algn="tl">
                  <a:srgbClr val="000000">
                    <a:alpha val="43137"/>
                  </a:srgbClr>
                </a:outerShdw>
              </a:effectLst>
            </a:rPr>
            <a:t> and experience were considered in the decision-making process, they will typically support your decision and expend every ounce of energy to execute your intent.  </a:t>
          </a:r>
          <a:endParaRPr lang="en-US" sz="1600" kern="1200" dirty="0">
            <a:effectLst>
              <a:outerShdw blurRad="38100" dist="38100" dir="2700000" algn="tl">
                <a:srgbClr val="000000">
                  <a:alpha val="43137"/>
                </a:srgbClr>
              </a:outerShdw>
            </a:effectLst>
          </a:endParaRPr>
        </a:p>
      </dsp:txBody>
      <dsp:txXfrm>
        <a:off x="1909710" y="3560045"/>
        <a:ext cx="7234289" cy="932642"/>
      </dsp:txXfrm>
    </dsp:sp>
    <dsp:sp modelId="{98A77FDB-36A7-4A8A-9A8E-97F5D30F58ED}">
      <dsp:nvSpPr>
        <dsp:cNvPr id="0" name=""/>
        <dsp:cNvSpPr/>
      </dsp:nvSpPr>
      <dsp:spPr>
        <a:xfrm>
          <a:off x="475821" y="3702726"/>
          <a:ext cx="1038977" cy="647281"/>
        </a:xfrm>
        <a:prstGeom prst="roundRect">
          <a:avLst>
            <a:gd name="adj" fmla="val 10000"/>
          </a:avLst>
        </a:prstGeom>
        <a:blipFill rotWithShape="1">
          <a:blip xmlns:r="http://schemas.openxmlformats.org/officeDocument/2006/relationships" r:embed="rId5"/>
          <a:stretch>
            <a:fillRect/>
          </a:stretch>
        </a:blip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E440F1-5C86-46BC-965C-EC0EA751AE54}">
      <dsp:nvSpPr>
        <dsp:cNvPr id="0" name=""/>
        <dsp:cNvSpPr/>
      </dsp:nvSpPr>
      <dsp:spPr>
        <a:xfrm>
          <a:off x="0" y="4573598"/>
          <a:ext cx="9144000" cy="809101"/>
        </a:xfrm>
        <a:prstGeom prst="roundRect">
          <a:avLst>
            <a:gd name="adj" fmla="val 10000"/>
          </a:avLst>
        </a:prstGeom>
        <a:solidFill>
          <a:schemeClr val="lt1">
            <a:hueOff val="0"/>
            <a:satOff val="0"/>
            <a:lumOff val="0"/>
            <a:alphaOff val="0"/>
          </a:schemeClr>
        </a:solid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Our basic output from this was that the 1SG ran the company so that I could </a:t>
          </a:r>
          <a:r>
            <a:rPr lang="en-US" sz="1600" b="1" kern="1200" dirty="0" smtClean="0">
              <a:solidFill>
                <a:schemeClr val="accent2">
                  <a:lumMod val="75000"/>
                </a:schemeClr>
              </a:solidFill>
              <a:effectLst>
                <a:outerShdw blurRad="38100" dist="38100" dir="2700000" algn="tl">
                  <a:srgbClr val="000000">
                    <a:alpha val="43137"/>
                  </a:srgbClr>
                </a:outerShdw>
              </a:effectLst>
            </a:rPr>
            <a:t>command it</a:t>
          </a:r>
          <a:r>
            <a:rPr lang="en-US" sz="1600" b="1" kern="1200" dirty="0" smtClean="0">
              <a:effectLst>
                <a:outerShdw blurRad="38100" dist="38100" dir="2700000" algn="tl">
                  <a:srgbClr val="000000">
                    <a:alpha val="43137"/>
                  </a:srgbClr>
                </a:outerShdw>
              </a:effectLst>
            </a:rPr>
            <a:t>.   </a:t>
          </a:r>
          <a:endParaRPr lang="en-US" sz="1600" kern="1200" dirty="0">
            <a:effectLst>
              <a:outerShdw blurRad="38100" dist="38100" dir="2700000" algn="tl">
                <a:srgbClr val="000000">
                  <a:alpha val="43137"/>
                </a:srgbClr>
              </a:outerShdw>
            </a:effectLst>
          </a:endParaRPr>
        </a:p>
      </dsp:txBody>
      <dsp:txXfrm>
        <a:off x="1909710" y="4573598"/>
        <a:ext cx="7234289" cy="809101"/>
      </dsp:txXfrm>
    </dsp:sp>
    <dsp:sp modelId="{8CD01839-3F91-4040-9E1E-D97E9BBB6F68}">
      <dsp:nvSpPr>
        <dsp:cNvPr id="0" name=""/>
        <dsp:cNvSpPr/>
      </dsp:nvSpPr>
      <dsp:spPr>
        <a:xfrm>
          <a:off x="493578" y="4654508"/>
          <a:ext cx="1003462" cy="647281"/>
        </a:xfrm>
        <a:prstGeom prst="roundRect">
          <a:avLst>
            <a:gd name="adj" fmla="val 10000"/>
          </a:avLst>
        </a:prstGeom>
        <a:blipFill rotWithShape="1">
          <a:blip xmlns:r="http://schemas.openxmlformats.org/officeDocument/2006/relationships" r:embed="rId6"/>
          <a:stretch>
            <a:fillRect/>
          </a:stretch>
        </a:blipFill>
        <a:ln w="400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B1DE4E-6D83-443A-81F7-DBBA0ED3BCAA}" type="datetimeFigureOut">
              <a:rPr lang="en-US" smtClean="0"/>
              <a:t>4/6/2022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00959D-C5CA-4A37-82AB-0930C8707941}" type="slidenum">
              <a:rPr lang="en-US" smtClean="0"/>
              <a:t>‹#›</a:t>
            </a:fld>
            <a:endParaRPr lang="en-US"/>
          </a:p>
        </p:txBody>
      </p:sp>
    </p:spTree>
    <p:extLst>
      <p:ext uri="{BB962C8B-B14F-4D97-AF65-F5344CB8AC3E}">
        <p14:creationId xmlns:p14="http://schemas.microsoft.com/office/powerpoint/2010/main" val="218996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4527F6-A618-43FC-8F22-9B3A3BCE8151}" type="datetimeFigureOut">
              <a:rPr lang="en-US" smtClean="0"/>
              <a:t>4/6/2022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94D13D-59D4-4A42-BB20-2B8A54919E23}" type="slidenum">
              <a:rPr lang="en-US" smtClean="0"/>
              <a:t>‹#›</a:t>
            </a:fld>
            <a:endParaRPr lang="en-US" dirty="0"/>
          </a:p>
        </p:txBody>
      </p:sp>
    </p:spTree>
    <p:extLst>
      <p:ext uri="{BB962C8B-B14F-4D97-AF65-F5344CB8AC3E}">
        <p14:creationId xmlns:p14="http://schemas.microsoft.com/office/powerpoint/2010/main" val="407475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1</a:t>
            </a:fld>
            <a:endParaRPr lang="en-US" dirty="0"/>
          </a:p>
        </p:txBody>
      </p:sp>
    </p:spTree>
    <p:extLst>
      <p:ext uri="{BB962C8B-B14F-4D97-AF65-F5344CB8AC3E}">
        <p14:creationId xmlns:p14="http://schemas.microsoft.com/office/powerpoint/2010/main" val="174681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10</a:t>
            </a:fld>
            <a:endParaRPr lang="en-US" dirty="0"/>
          </a:p>
        </p:txBody>
      </p:sp>
    </p:spTree>
    <p:extLst>
      <p:ext uri="{BB962C8B-B14F-4D97-AF65-F5344CB8AC3E}">
        <p14:creationId xmlns:p14="http://schemas.microsoft.com/office/powerpoint/2010/main" val="3044208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11</a:t>
            </a:fld>
            <a:endParaRPr lang="en-US" dirty="0"/>
          </a:p>
        </p:txBody>
      </p:sp>
    </p:spTree>
    <p:extLst>
      <p:ext uri="{BB962C8B-B14F-4D97-AF65-F5344CB8AC3E}">
        <p14:creationId xmlns:p14="http://schemas.microsoft.com/office/powerpoint/2010/main" val="10861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A94D13D-59D4-4A42-BB20-2B8A54919E23}" type="slidenum">
              <a:rPr lang="en-US" smtClean="0"/>
              <a:t>12</a:t>
            </a:fld>
            <a:endParaRPr lang="en-US" dirty="0"/>
          </a:p>
        </p:txBody>
      </p:sp>
    </p:spTree>
    <p:extLst>
      <p:ext uri="{BB962C8B-B14F-4D97-AF65-F5344CB8AC3E}">
        <p14:creationId xmlns:p14="http://schemas.microsoft.com/office/powerpoint/2010/main" val="265032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13</a:t>
            </a:fld>
            <a:endParaRPr lang="en-US" dirty="0"/>
          </a:p>
        </p:txBody>
      </p:sp>
    </p:spTree>
    <p:extLst>
      <p:ext uri="{BB962C8B-B14F-4D97-AF65-F5344CB8AC3E}">
        <p14:creationId xmlns:p14="http://schemas.microsoft.com/office/powerpoint/2010/main" val="278135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14</a:t>
            </a:fld>
            <a:endParaRPr lang="en-US" dirty="0"/>
          </a:p>
        </p:txBody>
      </p:sp>
    </p:spTree>
    <p:extLst>
      <p:ext uri="{BB962C8B-B14F-4D97-AF65-F5344CB8AC3E}">
        <p14:creationId xmlns:p14="http://schemas.microsoft.com/office/powerpoint/2010/main" val="416385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0" dirty="0"/>
          </a:p>
        </p:txBody>
      </p:sp>
      <p:sp>
        <p:nvSpPr>
          <p:cNvPr id="4" name="Slide Number Placeholder 3"/>
          <p:cNvSpPr>
            <a:spLocks noGrp="1"/>
          </p:cNvSpPr>
          <p:nvPr>
            <p:ph type="sldNum" sz="quarter" idx="10"/>
          </p:nvPr>
        </p:nvSpPr>
        <p:spPr/>
        <p:txBody>
          <a:bodyPr/>
          <a:lstStyle/>
          <a:p>
            <a:fld id="{2A94D13D-59D4-4A42-BB20-2B8A54919E23}" type="slidenum">
              <a:rPr lang="en-US" smtClean="0"/>
              <a:t>15</a:t>
            </a:fld>
            <a:endParaRPr lang="en-US" dirty="0"/>
          </a:p>
        </p:txBody>
      </p:sp>
    </p:spTree>
    <p:extLst>
      <p:ext uri="{BB962C8B-B14F-4D97-AF65-F5344CB8AC3E}">
        <p14:creationId xmlns:p14="http://schemas.microsoft.com/office/powerpoint/2010/main" val="139149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D13D-59D4-4A42-BB20-2B8A54919E23}" type="slidenum">
              <a:rPr lang="en-US" smtClean="0"/>
              <a:t>17</a:t>
            </a:fld>
            <a:endParaRPr lang="en-US" dirty="0"/>
          </a:p>
        </p:txBody>
      </p:sp>
    </p:spTree>
    <p:extLst>
      <p:ext uri="{BB962C8B-B14F-4D97-AF65-F5344CB8AC3E}">
        <p14:creationId xmlns:p14="http://schemas.microsoft.com/office/powerpoint/2010/main" val="165051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18</a:t>
            </a:fld>
            <a:endParaRPr lang="en-US" dirty="0"/>
          </a:p>
        </p:txBody>
      </p:sp>
    </p:spTree>
    <p:extLst>
      <p:ext uri="{BB962C8B-B14F-4D97-AF65-F5344CB8AC3E}">
        <p14:creationId xmlns:p14="http://schemas.microsoft.com/office/powerpoint/2010/main" val="3950398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19</a:t>
            </a:fld>
            <a:endParaRPr lang="en-US" dirty="0"/>
          </a:p>
        </p:txBody>
      </p:sp>
    </p:spTree>
    <p:extLst>
      <p:ext uri="{BB962C8B-B14F-4D97-AF65-F5344CB8AC3E}">
        <p14:creationId xmlns:p14="http://schemas.microsoft.com/office/powerpoint/2010/main" val="952518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4D13D-59D4-4A42-BB20-2B8A54919E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75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2</a:t>
            </a:fld>
            <a:endParaRPr lang="en-US" dirty="0"/>
          </a:p>
        </p:txBody>
      </p:sp>
    </p:spTree>
    <p:extLst>
      <p:ext uri="{BB962C8B-B14F-4D97-AF65-F5344CB8AC3E}">
        <p14:creationId xmlns:p14="http://schemas.microsoft.com/office/powerpoint/2010/main" val="212775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D13D-59D4-4A42-BB20-2B8A54919E23}" type="slidenum">
              <a:rPr lang="en-US" smtClean="0"/>
              <a:t>21</a:t>
            </a:fld>
            <a:endParaRPr lang="en-US" dirty="0"/>
          </a:p>
        </p:txBody>
      </p:sp>
    </p:spTree>
    <p:extLst>
      <p:ext uri="{BB962C8B-B14F-4D97-AF65-F5344CB8AC3E}">
        <p14:creationId xmlns:p14="http://schemas.microsoft.com/office/powerpoint/2010/main" val="5399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D13D-59D4-4A42-BB20-2B8A54919E23}" type="slidenum">
              <a:rPr lang="en-US" smtClean="0"/>
              <a:t>22</a:t>
            </a:fld>
            <a:endParaRPr lang="en-US" dirty="0"/>
          </a:p>
        </p:txBody>
      </p:sp>
    </p:spTree>
    <p:extLst>
      <p:ext uri="{BB962C8B-B14F-4D97-AF65-F5344CB8AC3E}">
        <p14:creationId xmlns:p14="http://schemas.microsoft.com/office/powerpoint/2010/main" val="88751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D13D-59D4-4A42-BB20-2B8A54919E23}" type="slidenum">
              <a:rPr lang="en-US" smtClean="0"/>
              <a:t>3</a:t>
            </a:fld>
            <a:endParaRPr lang="en-US" dirty="0"/>
          </a:p>
        </p:txBody>
      </p:sp>
    </p:spTree>
    <p:extLst>
      <p:ext uri="{BB962C8B-B14F-4D97-AF65-F5344CB8AC3E}">
        <p14:creationId xmlns:p14="http://schemas.microsoft.com/office/powerpoint/2010/main" val="118087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3A638-7EF8-4A9E-9477-458AD8AA506A}" type="slidenum">
              <a:rPr lang="en-US" smtClean="0"/>
              <a:t>4</a:t>
            </a:fld>
            <a:endParaRPr lang="en-US" dirty="0"/>
          </a:p>
        </p:txBody>
      </p:sp>
    </p:spTree>
    <p:extLst>
      <p:ext uri="{BB962C8B-B14F-4D97-AF65-F5344CB8AC3E}">
        <p14:creationId xmlns:p14="http://schemas.microsoft.com/office/powerpoint/2010/main" val="135084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D13D-59D4-4A42-BB20-2B8A54919E23}" type="slidenum">
              <a:rPr lang="en-US" smtClean="0"/>
              <a:t>5</a:t>
            </a:fld>
            <a:endParaRPr lang="en-US" dirty="0"/>
          </a:p>
        </p:txBody>
      </p:sp>
    </p:spTree>
    <p:extLst>
      <p:ext uri="{BB962C8B-B14F-4D97-AF65-F5344CB8AC3E}">
        <p14:creationId xmlns:p14="http://schemas.microsoft.com/office/powerpoint/2010/main" val="338249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D13D-59D4-4A42-BB20-2B8A54919E23}" type="slidenum">
              <a:rPr lang="en-US" smtClean="0"/>
              <a:t>6</a:t>
            </a:fld>
            <a:endParaRPr lang="en-US" dirty="0"/>
          </a:p>
        </p:txBody>
      </p:sp>
    </p:spTree>
    <p:extLst>
      <p:ext uri="{BB962C8B-B14F-4D97-AF65-F5344CB8AC3E}">
        <p14:creationId xmlns:p14="http://schemas.microsoft.com/office/powerpoint/2010/main" val="234486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D13D-59D4-4A42-BB20-2B8A54919E23}" type="slidenum">
              <a:rPr lang="en-US" smtClean="0"/>
              <a:t>7</a:t>
            </a:fld>
            <a:endParaRPr lang="en-US" dirty="0"/>
          </a:p>
        </p:txBody>
      </p:sp>
    </p:spTree>
    <p:extLst>
      <p:ext uri="{BB962C8B-B14F-4D97-AF65-F5344CB8AC3E}">
        <p14:creationId xmlns:p14="http://schemas.microsoft.com/office/powerpoint/2010/main" val="380867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666AA-7A23-4D7E-B949-D00F56528535}" type="slidenum">
              <a:rPr lang="en-US" smtClean="0"/>
              <a:pPr/>
              <a:t>8</a:t>
            </a:fld>
            <a:endParaRPr lang="en-US" dirty="0"/>
          </a:p>
        </p:txBody>
      </p:sp>
    </p:spTree>
    <p:extLst>
      <p:ext uri="{BB962C8B-B14F-4D97-AF65-F5344CB8AC3E}">
        <p14:creationId xmlns:p14="http://schemas.microsoft.com/office/powerpoint/2010/main" val="229303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D13D-59D4-4A42-BB20-2B8A54919E23}" type="slidenum">
              <a:rPr lang="en-US" smtClean="0"/>
              <a:t>9</a:t>
            </a:fld>
            <a:endParaRPr lang="en-US" dirty="0"/>
          </a:p>
        </p:txBody>
      </p:sp>
    </p:spTree>
    <p:extLst>
      <p:ext uri="{BB962C8B-B14F-4D97-AF65-F5344CB8AC3E}">
        <p14:creationId xmlns:p14="http://schemas.microsoft.com/office/powerpoint/2010/main" val="262750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811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071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064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675798" y="6502491"/>
            <a:ext cx="374073" cy="179470"/>
          </a:xfrm>
          <a:prstGeom prst="rect">
            <a:avLst/>
          </a:prstGeom>
        </p:spPr>
        <p:txBody>
          <a:bodyPr vert="horz" lIns="91440" tIns="45720" rIns="91440" bIns="45720" rtlCol="0" anchor="ctr"/>
          <a:lstStyle>
            <a:lvl1pPr algn="ctr">
              <a:defRPr sz="1200" b="1">
                <a:solidFill>
                  <a:schemeClr val="tx1"/>
                </a:solidFill>
              </a:defRPr>
            </a:lvl1pPr>
          </a:lstStyle>
          <a:p>
            <a:fld id="{9A150B3A-A78F-4258-8E08-A23A146A2578}" type="slidenum">
              <a:rPr lang="en-US" smtClean="0"/>
              <a:pPr/>
              <a:t>‹#›</a:t>
            </a:fld>
            <a:endParaRPr lang="en-US" dirty="0"/>
          </a:p>
        </p:txBody>
      </p:sp>
      <p:sp>
        <p:nvSpPr>
          <p:cNvPr id="3" name="Content Placeholder 2"/>
          <p:cNvSpPr>
            <a:spLocks noGrp="1"/>
          </p:cNvSpPr>
          <p:nvPr>
            <p:ph sz="half" idx="1"/>
          </p:nvPr>
        </p:nvSpPr>
        <p:spPr>
          <a:xfrm>
            <a:off x="134471" y="506941"/>
            <a:ext cx="8686800" cy="5669280"/>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534521" y="2"/>
            <a:ext cx="7886700" cy="506941"/>
          </a:xfrm>
          <a:prstGeom prst="rect">
            <a:avLst/>
          </a:prstGeom>
        </p:spPr>
        <p:txBody>
          <a:bodyPr/>
          <a:lstStyle>
            <a:lvl1pPr algn="ctr">
              <a:defRPr sz="28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400477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457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652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496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98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074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077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075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422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4FD56-5429-427F-B421-4F1D19A929D3}" type="datetimeFigureOut">
              <a:rPr lang="en-US" smtClean="0">
                <a:solidFill>
                  <a:prstClr val="black">
                    <a:tint val="75000"/>
                  </a:prstClr>
                </a:solidFill>
              </a:rPr>
              <a:pPr/>
              <a:t>4/6/2022</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A95C2-E087-40C5-B6EF-F6CF010B0E1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6103385"/>
            <a:ext cx="9144000" cy="45424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0" y="6554679"/>
            <a:ext cx="9144000" cy="4925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userDrawn="1"/>
        </p:nvSpPr>
        <p:spPr>
          <a:xfrm>
            <a:off x="-2872" y="6607239"/>
            <a:ext cx="9144000" cy="248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 name="Picture 10"/>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2804" y="6114779"/>
            <a:ext cx="425892" cy="420173"/>
          </a:xfrm>
          <a:prstGeom prst="rect">
            <a:avLst/>
          </a:prstGeom>
        </p:spPr>
      </p:pic>
    </p:spTree>
    <p:extLst>
      <p:ext uri="{BB962C8B-B14F-4D97-AF65-F5344CB8AC3E}">
        <p14:creationId xmlns:p14="http://schemas.microsoft.com/office/powerpoint/2010/main" val="39833160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capl.army.mil/command-climate-navigato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capl.army.mil/command-climate-navigator/ccn.php#/" TargetMode="External"/><Relationship Id="rId4" Type="http://schemas.openxmlformats.org/officeDocument/2006/relationships/hyperlink" Target="https://rdl.train.army.mil/catalog-ws/view/100.ATSC/44F556D2-D608-49C7-B40D-61EB6050B3FC-1531413342086/index.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apl.army.mil/command-climate-navigator/" TargetMode="External"/><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rdl.train.army.mil/catalog-ws/view/100.ATSC/E04F383B-05C6-49E5-A7C8-D975EB971BE4-1600794674940/index.html" TargetMode="External"/><Relationship Id="rId5" Type="http://schemas.openxmlformats.org/officeDocument/2006/relationships/hyperlink" Target="https://capl.army.mil/imi/" TargetMode="External"/><Relationship Id="rId4" Type="http://schemas.openxmlformats.org/officeDocument/2006/relationships/hyperlink" Target="https://rdl.train.army.mil/catalog-ws/view/100.ATSC/44F556D2-D608-49C7-B40D-61EB6050B3FC-1531413342086/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apl.army.mil/counterproductive-leadershi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capl.army.mil/additional-resources/army-profession.php" TargetMode="External"/><Relationship Id="rId13" Type="http://schemas.openxmlformats.org/officeDocument/2006/relationships/image" Target="../media/image31.jpeg"/><Relationship Id="rId3" Type="http://schemas.openxmlformats.org/officeDocument/2006/relationships/hyperlink" Target="https://capl.army.mil/tsp/" TargetMode="External"/><Relationship Id="rId7" Type="http://schemas.openxmlformats.org/officeDocument/2006/relationships/image" Target="../media/image28.jpeg"/><Relationship Id="rId12" Type="http://schemas.openxmlformats.org/officeDocument/2006/relationships/hyperlink" Target="https://capl.army.mil/" TargetMode="External"/><Relationship Id="rId2" Type="http://schemas.openxmlformats.org/officeDocument/2006/relationships/notesSlide" Target="../notesSlides/notesSlide21.xml"/><Relationship Id="rId16" Type="http://schemas.openxmlformats.org/officeDocument/2006/relationships/image" Target="../media/image33.jfif"/><Relationship Id="rId1" Type="http://schemas.openxmlformats.org/officeDocument/2006/relationships/slideLayout" Target="../slideLayouts/slideLayout12.xml"/><Relationship Id="rId6" Type="http://schemas.openxmlformats.org/officeDocument/2006/relationships/hyperlink" Target="https://capl.army.mil/Educating-the-Force/" TargetMode="External"/><Relationship Id="rId11" Type="http://schemas.openxmlformats.org/officeDocument/2006/relationships/image" Target="../media/image30.jpeg"/><Relationship Id="rId5" Type="http://schemas.openxmlformats.org/officeDocument/2006/relationships/image" Target="../media/image27.png"/><Relationship Id="rId15" Type="http://schemas.openxmlformats.org/officeDocument/2006/relationships/image" Target="../media/image32.jpeg"/><Relationship Id="rId10" Type="http://schemas.openxmlformats.org/officeDocument/2006/relationships/hyperlink" Target="https://www.dvidshub.net/search/?filter%5Bunit%5D=CAPL&amp;filter%5Btype%5D=video&amp;sort=date" TargetMode="External"/><Relationship Id="rId4" Type="http://schemas.openxmlformats.org/officeDocument/2006/relationships/image" Target="../media/image26.jpeg"/><Relationship Id="rId9" Type="http://schemas.openxmlformats.org/officeDocument/2006/relationships/image" Target="../media/image29.jpeg"/><Relationship Id="rId14" Type="http://schemas.openxmlformats.org/officeDocument/2006/relationships/hyperlink" Target="https://capl.army.mil/athe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youtube.com/watch?v=cgg9byUy-V4&amp;list=RD3vdcw415OcQ&amp;index=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3"/>
          <p:cNvSpPr txBox="1">
            <a:spLocks noChangeArrowheads="1"/>
          </p:cNvSpPr>
          <p:nvPr/>
        </p:nvSpPr>
        <p:spPr bwMode="auto">
          <a:xfrm>
            <a:off x="0" y="28129"/>
            <a:ext cx="9144000" cy="707886"/>
          </a:xfrm>
          <a:prstGeom prst="rect">
            <a:avLst/>
          </a:prstGeom>
          <a:noFill/>
          <a:ln w="9525">
            <a:noFill/>
            <a:miter lim="800000"/>
            <a:headEnd/>
            <a:tailEnd/>
          </a:ln>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Command Climate</a:t>
            </a:r>
          </a:p>
        </p:txBody>
      </p:sp>
      <p:sp>
        <p:nvSpPr>
          <p:cNvPr id="4" name="Rectangle 3"/>
          <p:cNvSpPr/>
          <p:nvPr/>
        </p:nvSpPr>
        <p:spPr>
          <a:xfrm>
            <a:off x="170675" y="847812"/>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3349105" y="986208"/>
            <a:ext cx="2482339"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158-CCFSC</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651850" y="6168417"/>
            <a:ext cx="7740712"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Company Commander/First Sergeant </a:t>
            </a:r>
            <a:r>
              <a:rPr lang="en-US" b="1" dirty="0" smtClean="0">
                <a:latin typeface="Arial" panose="020B0604020202020204" pitchFamily="34" charset="0"/>
                <a:cs typeface="Arial" panose="020B0604020202020204" pitchFamily="34" charset="0"/>
              </a:rPr>
              <a:t>Pre- Command Course</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71" y="1056326"/>
            <a:ext cx="7462806" cy="4979777"/>
          </a:xfrm>
          <a:prstGeom prst="rect">
            <a:avLst/>
          </a:prstGeom>
        </p:spPr>
      </p:pic>
    </p:spTree>
    <p:extLst>
      <p:ext uri="{BB962C8B-B14F-4D97-AF65-F5344CB8AC3E}">
        <p14:creationId xmlns:p14="http://schemas.microsoft.com/office/powerpoint/2010/main" val="14841633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23122"/>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itle 5"/>
          <p:cNvSpPr>
            <a:spLocks noGrp="1"/>
          </p:cNvSpPr>
          <p:nvPr>
            <p:ph type="title"/>
          </p:nvPr>
        </p:nvSpPr>
        <p:spPr>
          <a:xfrm>
            <a:off x="152400" y="0"/>
            <a:ext cx="8839200" cy="559837"/>
          </a:xfrm>
        </p:spPr>
        <p:txBody>
          <a:bodyPr>
            <a:no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DEOCS </a:t>
            </a: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DEOMI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Website</a:t>
            </a:r>
          </a:p>
        </p:txBody>
      </p:sp>
      <p:sp>
        <p:nvSpPr>
          <p:cNvPr id="2" name="TextBox 1"/>
          <p:cNvSpPr txBox="1"/>
          <p:nvPr/>
        </p:nvSpPr>
        <p:spPr>
          <a:xfrm>
            <a:off x="650449" y="6159394"/>
            <a:ext cx="8341151" cy="707886"/>
          </a:xfrm>
          <a:prstGeom prst="rect">
            <a:avLst/>
          </a:prstGeom>
          <a:noFill/>
        </p:spPr>
        <p:txBody>
          <a:bodyPr wrap="square" rtlCol="0">
            <a:spAutoFit/>
          </a:bodyPr>
          <a:lstStyle/>
          <a:p>
            <a:r>
              <a:rPr lang="en-US" sz="2000" u="sng" dirty="0">
                <a:latin typeface="Arial" panose="020B0604020202020204" pitchFamily="34" charset="0"/>
                <a:cs typeface="Arial" panose="020B0604020202020204" pitchFamily="34" charset="0"/>
                <a:hlinkClick r:id="rId3"/>
              </a:rPr>
              <a:t>https://www.defenseculture.mil/Assessment-to-Solutions/A2S-Home</a:t>
            </a:r>
            <a:r>
              <a:rPr lang="en-US" sz="2000" u="sng" dirty="0" smtClean="0">
                <a:latin typeface="Arial" panose="020B0604020202020204" pitchFamily="34" charset="0"/>
                <a:cs typeface="Arial" panose="020B0604020202020204" pitchFamily="34" charset="0"/>
                <a:hlinkClick r:id="rId3"/>
              </a:rPr>
              <a:t>/</a:t>
            </a:r>
            <a:endParaRPr lang="en-US" sz="2000" u="sng"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763" y="887962"/>
            <a:ext cx="7441494" cy="5108697"/>
          </a:xfrm>
          <a:prstGeom prst="rect">
            <a:avLst/>
          </a:prstGeom>
        </p:spPr>
      </p:pic>
    </p:spTree>
    <p:extLst>
      <p:ext uri="{BB962C8B-B14F-4D97-AF65-F5344CB8AC3E}">
        <p14:creationId xmlns:p14="http://schemas.microsoft.com/office/powerpoint/2010/main" val="2708839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042352"/>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itle 6"/>
          <p:cNvSpPr>
            <a:spLocks noGrp="1"/>
          </p:cNvSpPr>
          <p:nvPr>
            <p:ph type="title"/>
          </p:nvPr>
        </p:nvSpPr>
        <p:spPr>
          <a:xfrm>
            <a:off x="152400" y="262123"/>
            <a:ext cx="8839200" cy="777874"/>
          </a:xfrm>
        </p:spPr>
        <p:txBody>
          <a:bodyPr>
            <a:normAutofit/>
          </a:bodyPr>
          <a:lstStyle/>
          <a:p>
            <a:pPr algn="ctr"/>
            <a:r>
              <a:rPr lang="en-US" sz="4000" b="1" dirty="0">
                <a:latin typeface="Arial" panose="020B0604020202020204" pitchFamily="34" charset="0"/>
                <a:cs typeface="Arial" panose="020B0604020202020204" pitchFamily="34" charset="0"/>
              </a:rPr>
              <a:t>Command Climate Navigator</a:t>
            </a:r>
          </a:p>
        </p:txBody>
      </p:sp>
      <p:sp>
        <p:nvSpPr>
          <p:cNvPr id="3" name="Rectangle 2">
            <a:hlinkClick r:id="rId3" highlightClick="1"/>
          </p:cNvPr>
          <p:cNvSpPr/>
          <p:nvPr/>
        </p:nvSpPr>
        <p:spPr>
          <a:xfrm>
            <a:off x="152400" y="2294227"/>
            <a:ext cx="1047226" cy="18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4" highlightClick="1"/>
          </p:cNvPr>
          <p:cNvSpPr/>
          <p:nvPr/>
        </p:nvSpPr>
        <p:spPr>
          <a:xfrm>
            <a:off x="5866700" y="4121333"/>
            <a:ext cx="2382474" cy="1510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81294" y="6167078"/>
            <a:ext cx="578141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Reference: </a:t>
            </a:r>
            <a:r>
              <a:rPr lang="en-US" sz="1600" dirty="0">
                <a:latin typeface="Arial" panose="020B0604020202020204" pitchFamily="34" charset="0"/>
                <a:cs typeface="Arial" panose="020B0604020202020204" pitchFamily="34" charset="0"/>
                <a:hlinkClick r:id="rId3"/>
              </a:rPr>
              <a:t>https://capl.army.mil/command-climate-navigator</a:t>
            </a:r>
            <a:r>
              <a:rPr lang="en-US" sz="1600" dirty="0" smtClean="0">
                <a:latin typeface="Arial" panose="020B0604020202020204" pitchFamily="34" charset="0"/>
                <a:cs typeface="Arial" panose="020B0604020202020204" pitchFamily="34" charset="0"/>
                <a:hlinkClick r:id="rId3"/>
              </a:rPr>
              <a:t>/</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13" name="Picture 12">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6171" y="1183033"/>
            <a:ext cx="7402286" cy="4868480"/>
          </a:xfrm>
          <a:prstGeom prst="rect">
            <a:avLst/>
          </a:prstGeom>
        </p:spPr>
      </p:pic>
    </p:spTree>
    <p:extLst>
      <p:ext uri="{BB962C8B-B14F-4D97-AF65-F5344CB8AC3E}">
        <p14:creationId xmlns:p14="http://schemas.microsoft.com/office/powerpoint/2010/main" val="257718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0" y="-42288"/>
            <a:ext cx="9144000"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Influencing Positive Command Climate</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152400" y="938138"/>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nvGrpSpPr>
          <p:cNvPr id="28" name="Group 27"/>
          <p:cNvGrpSpPr/>
          <p:nvPr/>
        </p:nvGrpSpPr>
        <p:grpSpPr>
          <a:xfrm>
            <a:off x="78658" y="1846722"/>
            <a:ext cx="8912942" cy="3741398"/>
            <a:chOff x="185460" y="1467399"/>
            <a:chExt cx="8435368" cy="3473534"/>
          </a:xfrm>
        </p:grpSpPr>
        <p:pic>
          <p:nvPicPr>
            <p:cNvPr id="7" name="Picture 6"/>
            <p:cNvPicPr>
              <a:picLocks noChangeAspect="1"/>
            </p:cNvPicPr>
            <p:nvPr/>
          </p:nvPicPr>
          <p:blipFill>
            <a:blip r:embed="rId3"/>
            <a:stretch>
              <a:fillRect/>
            </a:stretch>
          </p:blipFill>
          <p:spPr>
            <a:xfrm>
              <a:off x="308862" y="1867715"/>
              <a:ext cx="1039906" cy="995082"/>
            </a:xfrm>
            <a:prstGeom prst="rect">
              <a:avLst/>
            </a:prstGeom>
          </p:spPr>
        </p:pic>
        <p:pic>
          <p:nvPicPr>
            <p:cNvPr id="9" name="Picture 8"/>
            <p:cNvPicPr>
              <a:picLocks noChangeAspect="1"/>
            </p:cNvPicPr>
            <p:nvPr/>
          </p:nvPicPr>
          <p:blipFill>
            <a:blip r:embed="rId4"/>
            <a:stretch>
              <a:fillRect/>
            </a:stretch>
          </p:blipFill>
          <p:spPr>
            <a:xfrm>
              <a:off x="2204854" y="1820475"/>
              <a:ext cx="1039906" cy="986118"/>
            </a:xfrm>
            <a:prstGeom prst="rect">
              <a:avLst/>
            </a:prstGeom>
          </p:spPr>
        </p:pic>
        <p:pic>
          <p:nvPicPr>
            <p:cNvPr id="10" name="Picture 9"/>
            <p:cNvPicPr>
              <a:picLocks noChangeAspect="1"/>
            </p:cNvPicPr>
            <p:nvPr/>
          </p:nvPicPr>
          <p:blipFill>
            <a:blip r:embed="rId5"/>
            <a:stretch>
              <a:fillRect/>
            </a:stretch>
          </p:blipFill>
          <p:spPr>
            <a:xfrm>
              <a:off x="4136127" y="1844980"/>
              <a:ext cx="1039906" cy="977153"/>
            </a:xfrm>
            <a:prstGeom prst="rect">
              <a:avLst/>
            </a:prstGeom>
          </p:spPr>
        </p:pic>
        <p:pic>
          <p:nvPicPr>
            <p:cNvPr id="11" name="Picture 10"/>
            <p:cNvPicPr>
              <a:picLocks noChangeAspect="1"/>
            </p:cNvPicPr>
            <p:nvPr/>
          </p:nvPicPr>
          <p:blipFill>
            <a:blip r:embed="rId6"/>
            <a:stretch>
              <a:fillRect/>
            </a:stretch>
          </p:blipFill>
          <p:spPr>
            <a:xfrm>
              <a:off x="6073182" y="1903472"/>
              <a:ext cx="1004047" cy="986118"/>
            </a:xfrm>
            <a:prstGeom prst="rect">
              <a:avLst/>
            </a:prstGeom>
          </p:spPr>
        </p:pic>
        <p:pic>
          <p:nvPicPr>
            <p:cNvPr id="12" name="Picture 11"/>
            <p:cNvPicPr>
              <a:picLocks noChangeAspect="1"/>
            </p:cNvPicPr>
            <p:nvPr/>
          </p:nvPicPr>
          <p:blipFill>
            <a:blip r:embed="rId7"/>
            <a:stretch>
              <a:fillRect/>
            </a:stretch>
          </p:blipFill>
          <p:spPr>
            <a:xfrm>
              <a:off x="7744406" y="2064966"/>
              <a:ext cx="860612" cy="735106"/>
            </a:xfrm>
            <a:prstGeom prst="rect">
              <a:avLst/>
            </a:prstGeom>
          </p:spPr>
        </p:pic>
        <p:pic>
          <p:nvPicPr>
            <p:cNvPr id="13" name="Picture 12"/>
            <p:cNvPicPr>
              <a:picLocks noChangeAspect="1"/>
            </p:cNvPicPr>
            <p:nvPr/>
          </p:nvPicPr>
          <p:blipFill>
            <a:blip r:embed="rId8"/>
            <a:stretch>
              <a:fillRect/>
            </a:stretch>
          </p:blipFill>
          <p:spPr>
            <a:xfrm>
              <a:off x="362850" y="3952277"/>
              <a:ext cx="860612" cy="860612"/>
            </a:xfrm>
            <a:prstGeom prst="rect">
              <a:avLst/>
            </a:prstGeom>
          </p:spPr>
        </p:pic>
        <p:pic>
          <p:nvPicPr>
            <p:cNvPr id="14" name="Picture 13"/>
            <p:cNvPicPr>
              <a:picLocks noChangeAspect="1"/>
            </p:cNvPicPr>
            <p:nvPr/>
          </p:nvPicPr>
          <p:blipFill>
            <a:blip r:embed="rId9"/>
            <a:stretch>
              <a:fillRect/>
            </a:stretch>
          </p:blipFill>
          <p:spPr>
            <a:xfrm>
              <a:off x="2022254" y="3877813"/>
              <a:ext cx="968188" cy="959224"/>
            </a:xfrm>
            <a:prstGeom prst="rect">
              <a:avLst/>
            </a:prstGeom>
          </p:spPr>
        </p:pic>
        <p:pic>
          <p:nvPicPr>
            <p:cNvPr id="15" name="Picture 14"/>
            <p:cNvPicPr>
              <a:picLocks noChangeAspect="1"/>
            </p:cNvPicPr>
            <p:nvPr/>
          </p:nvPicPr>
          <p:blipFill>
            <a:blip r:embed="rId10"/>
            <a:stretch>
              <a:fillRect/>
            </a:stretch>
          </p:blipFill>
          <p:spPr>
            <a:xfrm>
              <a:off x="3833967" y="3891135"/>
              <a:ext cx="1039906" cy="1030941"/>
            </a:xfrm>
            <a:prstGeom prst="rect">
              <a:avLst/>
            </a:prstGeom>
          </p:spPr>
        </p:pic>
        <p:pic>
          <p:nvPicPr>
            <p:cNvPr id="16" name="Picture 15"/>
            <p:cNvPicPr>
              <a:picLocks noChangeAspect="1"/>
            </p:cNvPicPr>
            <p:nvPr/>
          </p:nvPicPr>
          <p:blipFill>
            <a:blip r:embed="rId11"/>
            <a:stretch>
              <a:fillRect/>
            </a:stretch>
          </p:blipFill>
          <p:spPr>
            <a:xfrm>
              <a:off x="5680070" y="3909992"/>
              <a:ext cx="1039906" cy="1030941"/>
            </a:xfrm>
            <a:prstGeom prst="rect">
              <a:avLst/>
            </a:prstGeom>
          </p:spPr>
        </p:pic>
        <p:pic>
          <p:nvPicPr>
            <p:cNvPr id="17" name="Picture 16"/>
            <p:cNvPicPr>
              <a:picLocks noChangeAspect="1"/>
            </p:cNvPicPr>
            <p:nvPr/>
          </p:nvPicPr>
          <p:blipFill>
            <a:blip r:embed="rId12"/>
            <a:stretch>
              <a:fillRect/>
            </a:stretch>
          </p:blipFill>
          <p:spPr>
            <a:xfrm>
              <a:off x="7458828" y="3937654"/>
              <a:ext cx="1004047" cy="977153"/>
            </a:xfrm>
            <a:prstGeom prst="rect">
              <a:avLst/>
            </a:prstGeom>
          </p:spPr>
        </p:pic>
        <p:sp>
          <p:nvSpPr>
            <p:cNvPr id="18" name="Rectangle 17"/>
            <p:cNvSpPr/>
            <p:nvPr/>
          </p:nvSpPr>
          <p:spPr>
            <a:xfrm>
              <a:off x="218394" y="1467399"/>
              <a:ext cx="120821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Leadership</a:t>
              </a:r>
            </a:p>
          </p:txBody>
        </p:sp>
        <p:sp>
          <p:nvSpPr>
            <p:cNvPr id="19" name="Rectangle 18"/>
            <p:cNvSpPr/>
            <p:nvPr/>
          </p:nvSpPr>
          <p:spPr>
            <a:xfrm>
              <a:off x="1796856" y="1475648"/>
              <a:ext cx="167302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Communication</a:t>
              </a:r>
            </a:p>
          </p:txBody>
        </p:sp>
        <p:sp>
          <p:nvSpPr>
            <p:cNvPr id="20" name="Rectangle 19"/>
            <p:cNvSpPr/>
            <p:nvPr/>
          </p:nvSpPr>
          <p:spPr>
            <a:xfrm>
              <a:off x="3822814" y="1467399"/>
              <a:ext cx="162172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t>Respect/Values</a:t>
              </a:r>
            </a:p>
          </p:txBody>
        </p:sp>
        <p:sp>
          <p:nvSpPr>
            <p:cNvPr id="21" name="Rectangle 20"/>
            <p:cNvSpPr/>
            <p:nvPr/>
          </p:nvSpPr>
          <p:spPr>
            <a:xfrm>
              <a:off x="5797476" y="1472195"/>
              <a:ext cx="166135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dirty="0"/>
                <a:t>Team Cohesion </a:t>
              </a:r>
            </a:p>
          </p:txBody>
        </p:sp>
        <p:sp>
          <p:nvSpPr>
            <p:cNvPr id="22" name="Rectangle 21"/>
            <p:cNvSpPr/>
            <p:nvPr/>
          </p:nvSpPr>
          <p:spPr>
            <a:xfrm>
              <a:off x="7728596" y="1468208"/>
              <a:ext cx="892232"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dirty="0" smtClean="0"/>
                <a:t>Growth</a:t>
              </a:r>
              <a:endParaRPr lang="en-US" dirty="0"/>
            </a:p>
          </p:txBody>
        </p:sp>
        <p:sp>
          <p:nvSpPr>
            <p:cNvPr id="23" name="Rectangle 22"/>
            <p:cNvSpPr/>
            <p:nvPr/>
          </p:nvSpPr>
          <p:spPr>
            <a:xfrm>
              <a:off x="185460" y="3538907"/>
              <a:ext cx="11896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a:t>Innovation</a:t>
              </a:r>
            </a:p>
          </p:txBody>
        </p:sp>
        <p:sp>
          <p:nvSpPr>
            <p:cNvPr id="24" name="Rectangle 23"/>
            <p:cNvSpPr/>
            <p:nvPr/>
          </p:nvSpPr>
          <p:spPr>
            <a:xfrm>
              <a:off x="1763113" y="3528415"/>
              <a:ext cx="157902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dirty="0">
                  <a:solidFill>
                    <a:schemeClr val="tx1"/>
                  </a:solidFill>
                </a:rPr>
                <a:t>Empowerment</a:t>
              </a:r>
            </a:p>
          </p:txBody>
        </p:sp>
        <p:sp>
          <p:nvSpPr>
            <p:cNvPr id="25" name="Rectangle 24"/>
            <p:cNvSpPr/>
            <p:nvPr/>
          </p:nvSpPr>
          <p:spPr>
            <a:xfrm>
              <a:off x="3700474" y="3525109"/>
              <a:ext cx="129599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a:solidFill>
                    <a:schemeClr val="tx1"/>
                  </a:solidFill>
                </a:rPr>
                <a:t>Recognition</a:t>
              </a:r>
            </a:p>
          </p:txBody>
        </p:sp>
        <p:sp>
          <p:nvSpPr>
            <p:cNvPr id="26" name="Rectangle 25"/>
            <p:cNvSpPr/>
            <p:nvPr/>
          </p:nvSpPr>
          <p:spPr>
            <a:xfrm>
              <a:off x="5354809" y="3527524"/>
              <a:ext cx="177490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a:solidFill>
                    <a:schemeClr val="tx1"/>
                  </a:solidFill>
                </a:rPr>
                <a:t>Order/Discipline</a:t>
              </a:r>
              <a:r>
                <a:rPr lang="en-US" dirty="0"/>
                <a:t> </a:t>
              </a:r>
            </a:p>
          </p:txBody>
        </p:sp>
        <p:sp>
          <p:nvSpPr>
            <p:cNvPr id="27" name="Rectangle 26"/>
            <p:cNvSpPr/>
            <p:nvPr/>
          </p:nvSpPr>
          <p:spPr>
            <a:xfrm>
              <a:off x="7488510" y="3538907"/>
              <a:ext cx="94468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dirty="0">
                  <a:solidFill>
                    <a:schemeClr val="tx1"/>
                  </a:solidFill>
                </a:rPr>
                <a:t>Fairness</a:t>
              </a:r>
            </a:p>
          </p:txBody>
        </p:sp>
      </p:grpSp>
      <p:sp>
        <p:nvSpPr>
          <p:cNvPr id="2" name="TextBox 1"/>
          <p:cNvSpPr txBox="1"/>
          <p:nvPr/>
        </p:nvSpPr>
        <p:spPr>
          <a:xfrm>
            <a:off x="707144" y="6149229"/>
            <a:ext cx="741285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Building and Maintaining a Positive Climate Handbook (July 2020)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780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53103"/>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itle 6"/>
          <p:cNvSpPr>
            <a:spLocks noGrp="1"/>
          </p:cNvSpPr>
          <p:nvPr>
            <p:ph type="title"/>
          </p:nvPr>
        </p:nvSpPr>
        <p:spPr>
          <a:xfrm>
            <a:off x="0" y="0"/>
            <a:ext cx="9144000" cy="569167"/>
          </a:xfrm>
        </p:spPr>
        <p:txBody>
          <a:bodyPr>
            <a:normAutofit/>
          </a:bodyPr>
          <a:lstStyle/>
          <a:p>
            <a:pPr algn="ct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Practical Exercise / Discussion Questions </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31311938"/>
              </p:ext>
            </p:extLst>
          </p:nvPr>
        </p:nvGraphicFramePr>
        <p:xfrm>
          <a:off x="152400" y="963653"/>
          <a:ext cx="8839200"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841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53103"/>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itle 6"/>
          <p:cNvSpPr>
            <a:spLocks noGrp="1"/>
          </p:cNvSpPr>
          <p:nvPr>
            <p:ph type="title"/>
          </p:nvPr>
        </p:nvSpPr>
        <p:spPr>
          <a:xfrm>
            <a:off x="0" y="0"/>
            <a:ext cx="9144000" cy="753103"/>
          </a:xfrm>
        </p:spPr>
        <p:txBody>
          <a:bodyPr>
            <a:normAutofit fontScale="90000"/>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Practical Exercise / Discussion Questions </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3838663"/>
              </p:ext>
            </p:extLst>
          </p:nvPr>
        </p:nvGraphicFramePr>
        <p:xfrm>
          <a:off x="152400" y="1403985"/>
          <a:ext cx="8991600" cy="4370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647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132385700"/>
              </p:ext>
            </p:extLst>
          </p:nvPr>
        </p:nvGraphicFramePr>
        <p:xfrm>
          <a:off x="0" y="665825"/>
          <a:ext cx="9144000" cy="5388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33798" y="-39781"/>
            <a:ext cx="9010202" cy="562295"/>
          </a:xfrm>
        </p:spPr>
        <p:txBody>
          <a:bodyPr>
            <a:normAutofit/>
          </a:bodyPr>
          <a:lstStyle/>
          <a:p>
            <a:pPr algn="ct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Company Commander and 1SG Relationship </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219299" y="522514"/>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64870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160585" y="1840523"/>
            <a:ext cx="6506307" cy="2123658"/>
          </a:xfrm>
          <a:prstGeom prst="rect">
            <a:avLst/>
          </a:prstGeom>
          <a:noFill/>
        </p:spPr>
        <p:txBody>
          <a:bodyPr wrap="square" rtlCol="0">
            <a:spAutoFit/>
          </a:bodyPr>
          <a:lstStyle/>
          <a:p>
            <a:pPr algn="ctr"/>
            <a:r>
              <a:rPr lang="en-US" sz="6600" b="1" dirty="0" smtClean="0"/>
              <a:t>Back Up / Additional Slides</a:t>
            </a:r>
            <a:endParaRPr lang="en-US" sz="6600" b="1" dirty="0"/>
          </a:p>
        </p:txBody>
      </p:sp>
    </p:spTree>
    <p:extLst>
      <p:ext uri="{BB962C8B-B14F-4D97-AF65-F5344CB8AC3E}">
        <p14:creationId xmlns:p14="http://schemas.microsoft.com/office/powerpoint/2010/main" val="3609092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0679" y="832918"/>
            <a:ext cx="8882642" cy="121931"/>
          </a:xfrm>
          <a:prstGeom prst="rect">
            <a:avLst/>
          </a:prstGeom>
        </p:spPr>
      </p:pic>
      <p:sp>
        <p:nvSpPr>
          <p:cNvPr id="2" name="Title 1"/>
          <p:cNvSpPr>
            <a:spLocks noGrp="1"/>
          </p:cNvSpPr>
          <p:nvPr>
            <p:ph type="title"/>
          </p:nvPr>
        </p:nvSpPr>
        <p:spPr>
          <a:xfrm>
            <a:off x="628650" y="102576"/>
            <a:ext cx="7745805" cy="592898"/>
          </a:xfrm>
        </p:spPr>
        <p:txBody>
          <a:bodyPr>
            <a:normAutofit fontScale="90000"/>
          </a:bodyPr>
          <a:lstStyle/>
          <a:p>
            <a:pPr algn="ct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Diversity - Equity - Inclusion</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130678" y="1204111"/>
            <a:ext cx="2820751" cy="459916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latin typeface="Arial" panose="020B0604020202020204" pitchFamily="34" charset="0"/>
              </a:rPr>
              <a:t>All </a:t>
            </a:r>
            <a:r>
              <a:rPr lang="en-US" sz="1600" b="1" dirty="0">
                <a:solidFill>
                  <a:srgbClr val="000000"/>
                </a:solidFill>
                <a:latin typeface="Arial" panose="020B0604020202020204" pitchFamily="34" charset="0"/>
              </a:rPr>
              <a:t>attributes, experiences, cultures, characteristics, and backgrounds of the total force which are reflective of the Nation we serve and enable the Army to deploy, fight, and win. </a:t>
            </a:r>
          </a:p>
          <a:p>
            <a:pPr algn="ctr"/>
            <a:endParaRPr lang="en-US" dirty="0"/>
          </a:p>
        </p:txBody>
      </p:sp>
      <p:sp>
        <p:nvSpPr>
          <p:cNvPr id="13" name="Rounded Rectangle 12"/>
          <p:cNvSpPr/>
          <p:nvPr/>
        </p:nvSpPr>
        <p:spPr>
          <a:xfrm>
            <a:off x="3381550" y="1110400"/>
            <a:ext cx="2380900" cy="4692871"/>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Arial" panose="020B0604020202020204" pitchFamily="34" charset="0"/>
              <a:cs typeface="Arial" panose="020B0604020202020204" pitchFamily="34" charset="0"/>
            </a:endParaRPr>
          </a:p>
          <a:p>
            <a:pPr algn="ctr"/>
            <a:endParaRPr lang="en-US" sz="1600" b="1" dirty="0" smtClean="0">
              <a:solidFill>
                <a:srgbClr val="000000"/>
              </a:solidFill>
              <a:latin typeface="Arial" panose="020B0604020202020204" pitchFamily="34" charset="0"/>
            </a:endParaRPr>
          </a:p>
          <a:p>
            <a:pPr algn="ctr"/>
            <a:r>
              <a:rPr lang="en-US" sz="1600" b="1" dirty="0" smtClean="0">
                <a:solidFill>
                  <a:srgbClr val="000000"/>
                </a:solidFill>
                <a:latin typeface="Arial" panose="020B0604020202020204" pitchFamily="34" charset="0"/>
              </a:rPr>
              <a:t>The </a:t>
            </a:r>
            <a:r>
              <a:rPr lang="en-US" sz="1600" b="1" dirty="0">
                <a:solidFill>
                  <a:srgbClr val="000000"/>
                </a:solidFill>
                <a:latin typeface="Arial" panose="020B0604020202020204" pitchFamily="34" charset="0"/>
              </a:rPr>
              <a:t>fair treatment, access, opportunity, choice, and advancement for all Soldiers and Civilians while striving to identify and encourage drivers and identify and eliminate barriers that have prevented the full participation of the total force</a:t>
            </a:r>
            <a:r>
              <a:rPr lang="en-US" sz="1600" dirty="0">
                <a:solidFill>
                  <a:srgbClr val="000000"/>
                </a:solidFill>
                <a:latin typeface="Arial" panose="020B0604020202020204" pitchFamily="34" charset="0"/>
              </a:rPr>
              <a:t>. </a:t>
            </a:r>
          </a:p>
          <a:p>
            <a:pPr algn="ctr"/>
            <a:r>
              <a:rPr lang="en-US" sz="1600" dirty="0" smtClean="0"/>
              <a:t>.</a:t>
            </a:r>
            <a:endParaRPr lang="en-US" sz="1600" dirty="0"/>
          </a:p>
        </p:txBody>
      </p:sp>
      <p:sp>
        <p:nvSpPr>
          <p:cNvPr id="15" name="Rounded Rectangle 14"/>
          <p:cNvSpPr/>
          <p:nvPr/>
        </p:nvSpPr>
        <p:spPr>
          <a:xfrm>
            <a:off x="6206747" y="1110399"/>
            <a:ext cx="2806574" cy="469287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0000"/>
              </a:solidFill>
              <a:latin typeface="Arial" panose="020B0604020202020204" pitchFamily="34" charset="0"/>
            </a:endParaRPr>
          </a:p>
          <a:p>
            <a:endParaRPr lang="en-US" sz="1600" b="1" dirty="0" smtClean="0">
              <a:solidFill>
                <a:srgbClr val="000000"/>
              </a:solidFill>
              <a:latin typeface="Arial" panose="020B0604020202020204" pitchFamily="34" charset="0"/>
            </a:endParaRPr>
          </a:p>
          <a:p>
            <a:endParaRPr lang="en-US" sz="1600" b="1" dirty="0">
              <a:solidFill>
                <a:srgbClr val="000000"/>
              </a:solidFill>
              <a:latin typeface="Arial" panose="020B0604020202020204" pitchFamily="34" charset="0"/>
            </a:endParaRPr>
          </a:p>
          <a:p>
            <a:pPr algn="ctr"/>
            <a:r>
              <a:rPr lang="en-US" sz="1600" b="1" dirty="0" smtClean="0">
                <a:solidFill>
                  <a:srgbClr val="000000"/>
                </a:solidFill>
                <a:latin typeface="Arial" panose="020B0604020202020204" pitchFamily="34" charset="0"/>
              </a:rPr>
              <a:t>The </a:t>
            </a:r>
            <a:r>
              <a:rPr lang="en-US" sz="1600" b="1" dirty="0">
                <a:solidFill>
                  <a:srgbClr val="000000"/>
                </a:solidFill>
                <a:latin typeface="Arial" panose="020B0604020202020204" pitchFamily="34" charset="0"/>
              </a:rPr>
              <a:t>process of valuing and integrating each individual's perspectives, ideas, and contributions into the way an organization functions and makes decisions; enabling workforce members to achieve their full potential in focused pursuit of organizational objectives. </a:t>
            </a:r>
          </a:p>
          <a:p>
            <a:pPr algn="ctr"/>
            <a:endParaRPr lang="en-US" sz="2000" b="1"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628650" y="1348966"/>
            <a:ext cx="1824839"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DIVERSITY</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TextBox 16"/>
          <p:cNvSpPr txBox="1"/>
          <p:nvPr/>
        </p:nvSpPr>
        <p:spPr>
          <a:xfrm>
            <a:off x="3535378" y="1348964"/>
            <a:ext cx="2073244"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EQUITY</a:t>
            </a:r>
          </a:p>
        </p:txBody>
      </p:sp>
      <p:sp>
        <p:nvSpPr>
          <p:cNvPr id="18" name="TextBox 17"/>
          <p:cNvSpPr txBox="1"/>
          <p:nvPr/>
        </p:nvSpPr>
        <p:spPr>
          <a:xfrm>
            <a:off x="6496458" y="1348965"/>
            <a:ext cx="2227152"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INCLUSION</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Box 18"/>
          <p:cNvSpPr txBox="1"/>
          <p:nvPr/>
        </p:nvSpPr>
        <p:spPr>
          <a:xfrm>
            <a:off x="941560" y="5946396"/>
            <a:ext cx="7369521" cy="530915"/>
          </a:xfrm>
          <a:prstGeom prst="rect">
            <a:avLst/>
          </a:prstGeom>
          <a:noFill/>
        </p:spPr>
        <p:txBody>
          <a:bodyPr wrap="square" rtlCol="0">
            <a:spAutoFit/>
          </a:bodyPr>
          <a:lstStyle/>
          <a:p>
            <a:endParaRPr lang="en-US" sz="1050" dirty="0">
              <a:solidFill>
                <a:srgbClr val="000000"/>
              </a:solidFill>
              <a:latin typeface="Arial" panose="020B0604020202020204" pitchFamily="34" charset="0"/>
            </a:endParaRPr>
          </a:p>
          <a:p>
            <a:pPr algn="ctr"/>
            <a:r>
              <a:rPr lang="en-US" sz="1050" dirty="0">
                <a:solidFill>
                  <a:srgbClr val="000000"/>
                </a:solidFill>
                <a:latin typeface="Arial" panose="020B0604020202020204" pitchFamily="34" charset="0"/>
              </a:rPr>
              <a:t> </a:t>
            </a:r>
            <a:r>
              <a:rPr lang="en-US" b="1" dirty="0" smtClean="0">
                <a:solidFill>
                  <a:srgbClr val="000000"/>
                </a:solidFill>
                <a:latin typeface="Arial" panose="020B0604020202020204" pitchFamily="34" charset="0"/>
              </a:rPr>
              <a:t>Army People Strategy - Diversity</a:t>
            </a:r>
            <a:r>
              <a:rPr lang="en-US" b="1" dirty="0">
                <a:solidFill>
                  <a:srgbClr val="000000"/>
                </a:solidFill>
                <a:latin typeface="Arial" panose="020B0604020202020204" pitchFamily="34" charset="0"/>
              </a:rPr>
              <a:t>, Equity, and Inclusion Annex </a:t>
            </a:r>
            <a:endParaRPr lang="en-US" dirty="0"/>
          </a:p>
        </p:txBody>
      </p:sp>
    </p:spTree>
    <p:extLst>
      <p:ext uri="{BB962C8B-B14F-4D97-AF65-F5344CB8AC3E}">
        <p14:creationId xmlns:p14="http://schemas.microsoft.com/office/powerpoint/2010/main" val="3271524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2400" y="1042352"/>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itle 6"/>
          <p:cNvSpPr>
            <a:spLocks noGrp="1"/>
          </p:cNvSpPr>
          <p:nvPr>
            <p:ph type="title"/>
          </p:nvPr>
        </p:nvSpPr>
        <p:spPr>
          <a:xfrm>
            <a:off x="152400" y="262123"/>
            <a:ext cx="8839200" cy="777874"/>
          </a:xfrm>
        </p:spPr>
        <p:txBody>
          <a:bodyPr>
            <a:normAutofit/>
          </a:bodyPr>
          <a:lstStyle/>
          <a:p>
            <a:pPr algn="ctr"/>
            <a:r>
              <a:rPr lang="en-US" sz="3200" b="1" dirty="0" smtClean="0">
                <a:latin typeface="Arial" panose="020B0604020202020204" pitchFamily="34" charset="0"/>
                <a:cs typeface="Arial" panose="020B0604020202020204" pitchFamily="34" charset="0"/>
              </a:rPr>
              <a:t>Building </a:t>
            </a:r>
            <a:r>
              <a:rPr lang="en-US" sz="3200" b="1" dirty="0">
                <a:latin typeface="Arial" panose="020B0604020202020204" pitchFamily="34" charset="0"/>
                <a:cs typeface="Arial" panose="020B0604020202020204" pitchFamily="34" charset="0"/>
              </a:rPr>
              <a:t>and </a:t>
            </a:r>
            <a:r>
              <a:rPr lang="en-US" sz="3200" b="1" dirty="0" smtClean="0">
                <a:latin typeface="Arial" panose="020B0604020202020204" pitchFamily="34" charset="0"/>
                <a:cs typeface="Arial" panose="020B0604020202020204" pitchFamily="34" charset="0"/>
              </a:rPr>
              <a:t>Maintaining </a:t>
            </a:r>
            <a:r>
              <a:rPr lang="en-US" sz="3200" b="1" dirty="0">
                <a:latin typeface="Arial" panose="020B0604020202020204" pitchFamily="34" charset="0"/>
                <a:cs typeface="Arial" panose="020B0604020202020204" pitchFamily="34" charset="0"/>
              </a:rPr>
              <a:t>a </a:t>
            </a:r>
            <a:r>
              <a:rPr lang="en-US" sz="3200" b="1" dirty="0" smtClean="0">
                <a:latin typeface="Arial" panose="020B0604020202020204" pitchFamily="34" charset="0"/>
                <a:cs typeface="Arial" panose="020B0604020202020204" pitchFamily="34" charset="0"/>
              </a:rPr>
              <a:t>Positive Climate </a:t>
            </a:r>
            <a:endParaRPr lang="en-US" sz="3200" b="1" dirty="0">
              <a:latin typeface="Arial" panose="020B0604020202020204" pitchFamily="34" charset="0"/>
              <a:cs typeface="Arial" panose="020B0604020202020204" pitchFamily="34" charset="0"/>
            </a:endParaRPr>
          </a:p>
        </p:txBody>
      </p:sp>
      <p:sp>
        <p:nvSpPr>
          <p:cNvPr id="3" name="Rectangle 2">
            <a:hlinkClick r:id="rId3" highlightClick="1"/>
          </p:cNvPr>
          <p:cNvSpPr/>
          <p:nvPr/>
        </p:nvSpPr>
        <p:spPr>
          <a:xfrm>
            <a:off x="152400" y="2294227"/>
            <a:ext cx="1047226" cy="18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4" highlightClick="1"/>
          </p:cNvPr>
          <p:cNvSpPr/>
          <p:nvPr/>
        </p:nvSpPr>
        <p:spPr>
          <a:xfrm>
            <a:off x="5866700" y="4121333"/>
            <a:ext cx="2382474" cy="1510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827290" y="6167078"/>
            <a:ext cx="348942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Reference: </a:t>
            </a:r>
            <a:r>
              <a:rPr lang="en-US" sz="1600" dirty="0">
                <a:latin typeface="Arial" panose="020B0604020202020204" pitchFamily="34" charset="0"/>
                <a:cs typeface="Arial" panose="020B0604020202020204" pitchFamily="34" charset="0"/>
                <a:hlinkClick r:id="rId5"/>
              </a:rPr>
              <a:t>https://capl.army.mil/imi</a:t>
            </a:r>
            <a:r>
              <a:rPr lang="en-US" sz="1600" dirty="0" smtClean="0">
                <a:latin typeface="Arial" panose="020B0604020202020204" pitchFamily="34" charset="0"/>
                <a:cs typeface="Arial" panose="020B0604020202020204" pitchFamily="34" charset="0"/>
                <a:hlinkClick r:id="rId5"/>
              </a:rPr>
              <a:t>/</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12" name="Picture 11">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6074" y="1371600"/>
            <a:ext cx="8289840" cy="4418578"/>
          </a:xfrm>
          <a:prstGeom prst="rect">
            <a:avLst/>
          </a:prstGeom>
        </p:spPr>
      </p:pic>
    </p:spTree>
    <p:extLst>
      <p:ext uri="{BB962C8B-B14F-4D97-AF65-F5344CB8AC3E}">
        <p14:creationId xmlns:p14="http://schemas.microsoft.com/office/powerpoint/2010/main" val="1812450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2400" y="1042352"/>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itle 6"/>
          <p:cNvSpPr>
            <a:spLocks noGrp="1"/>
          </p:cNvSpPr>
          <p:nvPr>
            <p:ph type="title"/>
          </p:nvPr>
        </p:nvSpPr>
        <p:spPr>
          <a:xfrm>
            <a:off x="38365" y="72599"/>
            <a:ext cx="9067270" cy="777874"/>
          </a:xfrm>
        </p:spPr>
        <p:txBody>
          <a:bodyPr>
            <a:noAutofit/>
          </a:bodyPr>
          <a:lstStyle/>
          <a:p>
            <a:pPr algn="ctr"/>
            <a:r>
              <a:rPr lang="en-US" sz="4000" b="1" dirty="0">
                <a:latin typeface="Arial" panose="020B0604020202020204" pitchFamily="34" charset="0"/>
                <a:cs typeface="Arial" panose="020B0604020202020204" pitchFamily="34" charset="0"/>
              </a:rPr>
              <a:t>Counterproductive </a:t>
            </a:r>
            <a:r>
              <a:rPr lang="en-US" sz="4000" b="1" dirty="0" smtClean="0">
                <a:latin typeface="Arial" panose="020B0604020202020204" pitchFamily="34" charset="0"/>
                <a:cs typeface="Arial" panose="020B0604020202020204" pitchFamily="34" charset="0"/>
              </a:rPr>
              <a:t>Leadership</a:t>
            </a:r>
            <a:endParaRPr lang="en-US" sz="4000" b="1" dirty="0">
              <a:latin typeface="Arial" panose="020B0604020202020204" pitchFamily="34" charset="0"/>
              <a:cs typeface="Arial" panose="020B0604020202020204" pitchFamily="34" charset="0"/>
            </a:endParaRPr>
          </a:p>
        </p:txBody>
      </p:sp>
      <p:sp>
        <p:nvSpPr>
          <p:cNvPr id="5" name="TextBox 4"/>
          <p:cNvSpPr txBox="1"/>
          <p:nvPr/>
        </p:nvSpPr>
        <p:spPr>
          <a:xfrm>
            <a:off x="1681294" y="6167078"/>
            <a:ext cx="578141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Reference: </a:t>
            </a:r>
            <a:r>
              <a:rPr lang="en-US" sz="1600" dirty="0">
                <a:latin typeface="Arial" panose="020B0604020202020204" pitchFamily="34" charset="0"/>
                <a:cs typeface="Arial" panose="020B0604020202020204" pitchFamily="34" charset="0"/>
                <a:hlinkClick r:id="rId3"/>
              </a:rPr>
              <a:t>https://capl.army.mil/counterproductive-leadership</a:t>
            </a:r>
            <a:r>
              <a:rPr lang="en-US" sz="1600" dirty="0" smtClean="0">
                <a:latin typeface="Arial" panose="020B0604020202020204" pitchFamily="34" charset="0"/>
                <a:cs typeface="Arial" panose="020B0604020202020204" pitchFamily="34" charset="0"/>
                <a:hlinkClick r:id="rId3"/>
              </a:rPr>
              <a:t>/</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570" y="1219655"/>
            <a:ext cx="7642860" cy="4846320"/>
          </a:xfrm>
          <a:prstGeom prst="rect">
            <a:avLst/>
          </a:prstGeom>
        </p:spPr>
      </p:pic>
    </p:spTree>
    <p:extLst>
      <p:ext uri="{BB962C8B-B14F-4D97-AF65-F5344CB8AC3E}">
        <p14:creationId xmlns:p14="http://schemas.microsoft.com/office/powerpoint/2010/main" val="795350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868364"/>
            <a:ext cx="9081855" cy="5804666"/>
          </a:xfrm>
          <a:prstGeom prst="rect">
            <a:avLst/>
          </a:prstGeom>
          <a:noFill/>
          <a:ln w="9525">
            <a:noFill/>
            <a:miter lim="800000"/>
            <a:headEnd/>
            <a:tailEnd/>
          </a:ln>
        </p:spPr>
        <p:txBody>
          <a:bodyPr wrap="square">
            <a:spAutoFit/>
          </a:bodyPr>
          <a:lstStyle/>
          <a:p>
            <a:r>
              <a:rPr lang="en-US" sz="2000" b="1" dirty="0">
                <a:latin typeface="Arial" panose="020B0604020202020204" pitchFamily="34" charset="0"/>
                <a:cs typeface="Arial" panose="020B0604020202020204" pitchFamily="34" charset="0"/>
              </a:rPr>
              <a:t>Action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Examine command </a:t>
            </a:r>
            <a:r>
              <a:rPr lang="en-US" sz="2000" dirty="0">
                <a:latin typeface="Arial" panose="020B0604020202020204" pitchFamily="34" charset="0"/>
                <a:cs typeface="Arial" panose="020B0604020202020204" pitchFamily="34" charset="0"/>
              </a:rPr>
              <a:t>climate.</a:t>
            </a:r>
          </a:p>
          <a:p>
            <a:r>
              <a:rPr lang="en-US" sz="2000" b="1" dirty="0">
                <a:latin typeface="Arial" panose="020B0604020202020204" pitchFamily="34" charset="0"/>
                <a:cs typeface="Arial" panose="020B0604020202020204" pitchFamily="34" charset="0"/>
              </a:rPr>
              <a:t>Conditions:</a:t>
            </a:r>
            <a:r>
              <a:rPr lang="en-US" sz="2000" dirty="0">
                <a:latin typeface="Arial" panose="020B0604020202020204" pitchFamily="34" charset="0"/>
                <a:cs typeface="Arial" panose="020B0604020202020204" pitchFamily="34" charset="0"/>
              </a:rPr>
              <a:t> As an incoming company commander or first sergeant attending the pre-command </a:t>
            </a:r>
            <a:r>
              <a:rPr lang="en-US" sz="2000" dirty="0" smtClean="0">
                <a:latin typeface="Arial" panose="020B0604020202020204" pitchFamily="34" charset="0"/>
                <a:cs typeface="Arial" panose="020B0604020202020204" pitchFamily="34" charset="0"/>
              </a:rPr>
              <a:t>course (PCC); </a:t>
            </a:r>
            <a:r>
              <a:rPr lang="en-US" sz="2000" dirty="0">
                <a:latin typeface="Arial" panose="020B0604020202020204" pitchFamily="34" charset="0"/>
                <a:cs typeface="Arial" panose="020B0604020202020204" pitchFamily="34" charset="0"/>
              </a:rPr>
              <a:t>given classroom instruction, peer-to-peer discussion, instructor feedback, reflection time, and references </a:t>
            </a:r>
            <a:r>
              <a:rPr lang="en-US" sz="2000" dirty="0" smtClean="0">
                <a:latin typeface="Arial" panose="020B0604020202020204" pitchFamily="34" charset="0"/>
                <a:cs typeface="Arial" panose="020B0604020202020204" pitchFamily="34" charset="0"/>
              </a:rPr>
              <a:t>AR </a:t>
            </a:r>
            <a:r>
              <a:rPr lang="en-US" sz="2000" dirty="0">
                <a:latin typeface="Arial" panose="020B0604020202020204" pitchFamily="34" charset="0"/>
                <a:cs typeface="Arial" panose="020B0604020202020204" pitchFamily="34" charset="0"/>
              </a:rPr>
              <a:t>600-20, ADP </a:t>
            </a:r>
            <a:r>
              <a:rPr lang="en-US" sz="2000" dirty="0" smtClean="0">
                <a:latin typeface="Arial" panose="020B0604020202020204" pitchFamily="34" charset="0"/>
                <a:cs typeface="Arial" panose="020B0604020202020204" pitchFamily="34" charset="0"/>
              </a:rPr>
              <a:t>6-22, and FM 6-22 and the Building and Maintaining a Positive Climate handbook</a:t>
            </a:r>
            <a:r>
              <a:rPr lang="en-US" sz="2000" dirty="0">
                <a:latin typeface="Arial" panose="020B0604020202020204" pitchFamily="34" charset="0"/>
                <a:cs typeface="Arial" panose="020B0604020202020204" pitchFamily="34" charset="0"/>
              </a:rPr>
              <a:t>.</a:t>
            </a:r>
          </a:p>
          <a:p>
            <a:r>
              <a:rPr lang="en-US" sz="2000" b="1" dirty="0">
                <a:latin typeface="Arial" panose="020B0604020202020204" pitchFamily="34" charset="0"/>
                <a:cs typeface="Arial" panose="020B0604020202020204" pitchFamily="34" charset="0"/>
              </a:rPr>
              <a:t>Standard:</a:t>
            </a:r>
            <a:r>
              <a:rPr lang="en-US" sz="2000" dirty="0">
                <a:latin typeface="Arial" panose="020B060402020202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Distinguish at least three elements between </a:t>
            </a:r>
            <a:r>
              <a:rPr lang="en-US" sz="2000" dirty="0">
                <a:latin typeface="Arial" panose="020B0604020202020204" pitchFamily="34" charset="0"/>
                <a:ea typeface="Calibri" panose="020F0502020204030204" pitchFamily="34" charset="0"/>
                <a:cs typeface="Arial" panose="020B0604020202020204" pitchFamily="34" charset="0"/>
              </a:rPr>
              <a:t>command climate and </a:t>
            </a:r>
            <a:r>
              <a:rPr lang="en-US" sz="2000" dirty="0" smtClean="0">
                <a:latin typeface="Arial" panose="020B0604020202020204" pitchFamily="34" charset="0"/>
                <a:ea typeface="Calibri" panose="020F0502020204030204" pitchFamily="34" charset="0"/>
                <a:cs typeface="Arial" panose="020B0604020202020204" pitchFamily="34" charset="0"/>
              </a:rPr>
              <a:t>organizational </a:t>
            </a:r>
            <a:r>
              <a:rPr lang="en-US" sz="2000" dirty="0">
                <a:latin typeface="Arial" panose="020B0604020202020204" pitchFamily="34" charset="0"/>
                <a:ea typeface="Calibri" panose="020F0502020204030204" pitchFamily="34" charset="0"/>
                <a:cs typeface="Arial" panose="020B0604020202020204" pitchFamily="34" charset="0"/>
              </a:rPr>
              <a:t>culture.</a:t>
            </a:r>
          </a:p>
          <a:p>
            <a:pPr marL="342900" marR="0" lvl="0" indent="-342900">
              <a:lnSpc>
                <a:spcPct val="107000"/>
              </a:lnSpc>
              <a:spcBef>
                <a:spcPts val="0"/>
              </a:spcBef>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Identify at least three ways that command </a:t>
            </a:r>
            <a:r>
              <a:rPr lang="en-US" sz="2000" dirty="0">
                <a:latin typeface="Arial" panose="020B0604020202020204" pitchFamily="34" charset="0"/>
                <a:ea typeface="Calibri" panose="020F0502020204030204" pitchFamily="34" charset="0"/>
                <a:cs typeface="Arial" panose="020B0604020202020204" pitchFamily="34" charset="0"/>
              </a:rPr>
              <a:t>climate </a:t>
            </a:r>
            <a:r>
              <a:rPr lang="en-US" sz="2000" dirty="0" smtClean="0">
                <a:latin typeface="Arial" panose="020B0604020202020204" pitchFamily="34" charset="0"/>
                <a:ea typeface="Calibri" panose="020F0502020204030204" pitchFamily="34" charset="0"/>
                <a:cs typeface="Arial" panose="020B0604020202020204" pitchFamily="34" charset="0"/>
              </a:rPr>
              <a:t>may affect </a:t>
            </a:r>
            <a:r>
              <a:rPr lang="en-US" sz="2000" dirty="0">
                <a:latin typeface="Arial" panose="020B0604020202020204" pitchFamily="34" charset="0"/>
                <a:ea typeface="Calibri" panose="020F0502020204030204" pitchFamily="34" charset="0"/>
                <a:cs typeface="Arial" panose="020B0604020202020204" pitchFamily="34" charset="0"/>
              </a:rPr>
              <a:t>unit </a:t>
            </a:r>
            <a:r>
              <a:rPr lang="en-US" sz="2000" dirty="0" smtClean="0">
                <a:latin typeface="Arial" panose="020B0604020202020204" pitchFamily="34" charset="0"/>
                <a:ea typeface="Calibri" panose="020F0502020204030204" pitchFamily="34" charset="0"/>
                <a:cs typeface="Arial" panose="020B0604020202020204" pitchFamily="34" charset="0"/>
              </a:rPr>
              <a:t>performance.</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Explain </a:t>
            </a:r>
            <a:r>
              <a:rPr lang="en-US" sz="2000" dirty="0" smtClean="0">
                <a:latin typeface="Arial" panose="020B0604020202020204" pitchFamily="34" charset="0"/>
                <a:ea typeface="Calibri" panose="020F0502020204030204" pitchFamily="34" charset="0"/>
                <a:cs typeface="Arial" panose="020B0604020202020204" pitchFamily="34" charset="0"/>
              </a:rPr>
              <a:t>at least three individual </a:t>
            </a:r>
            <a:r>
              <a:rPr lang="en-US" sz="2000" dirty="0">
                <a:latin typeface="Arial" panose="020B0604020202020204" pitchFamily="34" charset="0"/>
                <a:ea typeface="Calibri" panose="020F0502020204030204" pitchFamily="34" charset="0"/>
                <a:cs typeface="Arial" panose="020B0604020202020204" pitchFamily="34" charset="0"/>
              </a:rPr>
              <a:t>Soldier </a:t>
            </a:r>
            <a:r>
              <a:rPr lang="en-US" sz="2000" dirty="0" smtClean="0">
                <a:latin typeface="Arial" panose="020B0604020202020204" pitchFamily="34" charset="0"/>
                <a:ea typeface="Calibri" panose="020F0502020204030204" pitchFamily="34" charset="0"/>
                <a:cs typeface="Arial" panose="020B0604020202020204" pitchFamily="34" charset="0"/>
              </a:rPr>
              <a:t>behaviors that may affect command </a:t>
            </a:r>
            <a:r>
              <a:rPr lang="en-US" sz="2000" dirty="0">
                <a:latin typeface="Arial" panose="020B0604020202020204" pitchFamily="34" charset="0"/>
                <a:ea typeface="Calibri" panose="020F0502020204030204" pitchFamily="34" charset="0"/>
                <a:cs typeface="Arial" panose="020B0604020202020204" pitchFamily="34" charset="0"/>
              </a:rPr>
              <a:t>climate.</a:t>
            </a:r>
          </a:p>
          <a:p>
            <a:pPr marL="342900" marR="0" lvl="0" indent="-342900">
              <a:lnSpc>
                <a:spcPct val="107000"/>
              </a:lnSpc>
              <a:spcBef>
                <a:spcPts val="0"/>
              </a:spcBef>
              <a:spcAft>
                <a:spcPts val="0"/>
              </a:spcAft>
              <a:buFont typeface="Symbol" panose="05050102010706020507" pitchFamily="18"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Review the Army requirement for the </a:t>
            </a:r>
            <a:r>
              <a:rPr lang="en-US" sz="2000" dirty="0">
                <a:solidFill>
                  <a:srgbClr val="202124"/>
                </a:solidFill>
                <a:latin typeface="Arial" panose="020B0604020202020204" pitchFamily="34" charset="0"/>
                <a:cs typeface="Arial" panose="020B0604020202020204" pitchFamily="34" charset="0"/>
              </a:rPr>
              <a:t>Defense Organizational Climate Survey </a:t>
            </a:r>
            <a:r>
              <a:rPr lang="en-US" sz="2000" dirty="0" smtClean="0">
                <a:solidFill>
                  <a:srgbClr val="202124"/>
                </a:solidFill>
                <a:latin typeface="Arial" panose="020B0604020202020204" pitchFamily="34" charset="0"/>
                <a:cs typeface="Arial" panose="020B0604020202020204" pitchFamily="34" charset="0"/>
              </a:rPr>
              <a:t>(</a:t>
            </a:r>
            <a:r>
              <a:rPr lang="en-US" sz="2000" dirty="0" smtClean="0">
                <a:latin typeface="Arial" panose="020B0604020202020204" pitchFamily="34" charset="0"/>
                <a:ea typeface="Calibri" panose="020F0502020204030204" pitchFamily="34" charset="0"/>
                <a:cs typeface="Arial" panose="020B0604020202020204" pitchFamily="34" charset="0"/>
              </a:rPr>
              <a:t>DEOCS) in a clear and concise manner.  </a:t>
            </a: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Learning </a:t>
            </a:r>
            <a:r>
              <a:rPr lang="en-US" sz="2000" b="1" dirty="0">
                <a:latin typeface="Arial" panose="020B0604020202020204" pitchFamily="34" charset="0"/>
                <a:cs typeface="Arial" panose="020B0604020202020204" pitchFamily="34" charset="0"/>
              </a:rPr>
              <a:t>Domain:</a:t>
            </a:r>
            <a:r>
              <a:rPr lang="en-US" sz="2000" dirty="0">
                <a:latin typeface="Arial" panose="020B0604020202020204" pitchFamily="34" charset="0"/>
                <a:cs typeface="Arial" panose="020B0604020202020204" pitchFamily="34" charset="0"/>
              </a:rPr>
              <a:t> Cognitive</a:t>
            </a:r>
          </a:p>
          <a:p>
            <a:r>
              <a:rPr lang="en-US" sz="2000" b="1" dirty="0">
                <a:latin typeface="Arial" panose="020B0604020202020204" pitchFamily="34" charset="0"/>
                <a:cs typeface="Arial" panose="020B0604020202020204" pitchFamily="34" charset="0"/>
              </a:rPr>
              <a:t>Level of Learning: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Analysis  </a:t>
            </a:r>
            <a:endParaRPr lang="en-US" sz="2000" dirty="0">
              <a:latin typeface="Arial" panose="020B0604020202020204" pitchFamily="34" charset="0"/>
              <a:cs typeface="Arial" panose="020B0604020202020204" pitchFamily="34" charset="0"/>
            </a:endParaRPr>
          </a:p>
          <a:p>
            <a:endParaRPr lang="en-US" sz="2000" dirty="0">
              <a:effectLst/>
              <a:latin typeface="Arial" panose="020B0604020202020204" pitchFamily="34" charset="0"/>
              <a:cs typeface="Arial" panose="020B0604020202020204" pitchFamily="34" charset="0"/>
            </a:endParaRPr>
          </a:p>
        </p:txBody>
      </p:sp>
      <p:sp>
        <p:nvSpPr>
          <p:cNvPr id="9" name="Rectangle 8"/>
          <p:cNvSpPr/>
          <p:nvPr/>
        </p:nvSpPr>
        <p:spPr>
          <a:xfrm>
            <a:off x="152400" y="792164"/>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628650" y="14292"/>
            <a:ext cx="8113580" cy="545546"/>
          </a:xfrm>
        </p:spPr>
        <p:txBody>
          <a:bodyPr>
            <a:normAutofit fontScale="90000"/>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Terminal Learning Objective (TLO)</a:t>
            </a:r>
          </a:p>
        </p:txBody>
      </p:sp>
    </p:spTree>
    <p:extLst>
      <p:ext uri="{BB962C8B-B14F-4D97-AF65-F5344CB8AC3E}">
        <p14:creationId xmlns:p14="http://schemas.microsoft.com/office/powerpoint/2010/main" val="2958370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97584" y="85459"/>
            <a:ext cx="7959169" cy="747459"/>
          </a:xfrm>
        </p:spPr>
        <p:txBody>
          <a:bodyPr>
            <a:norm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Unconscious or Implicit Biases</a:t>
            </a:r>
            <a:endParaRPr lang="en-US" sz="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30679" y="832918"/>
            <a:ext cx="8882642" cy="1219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086" y="1074656"/>
            <a:ext cx="4025170" cy="2680811"/>
          </a:xfrm>
          <a:prstGeom prst="rect">
            <a:avLst/>
          </a:prstGeom>
        </p:spPr>
        <p:style>
          <a:lnRef idx="3">
            <a:schemeClr val="lt1"/>
          </a:lnRef>
          <a:fillRef idx="1">
            <a:schemeClr val="dk1"/>
          </a:fillRef>
          <a:effectRef idx="1">
            <a:schemeClr val="dk1"/>
          </a:effectRef>
          <a:fontRef idx="minor">
            <a:schemeClr val="lt1"/>
          </a:fontRef>
        </p:style>
      </p:pic>
      <p:sp>
        <p:nvSpPr>
          <p:cNvPr id="5" name="TextBox 4"/>
          <p:cNvSpPr txBox="1"/>
          <p:nvPr/>
        </p:nvSpPr>
        <p:spPr>
          <a:xfrm>
            <a:off x="263951" y="1074656"/>
            <a:ext cx="377247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“Science tells us, if you have a brain, you have a bias. Bias is a way of sorting out information that comes into our brain.  It’s based on stereotypes about a person or group and it’s automatic.”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However there’s nothing wrong with having bias depending on how you choose to use it. “It is a choice to let bias control your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 David Allen Parker, University of Utah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4142086" y="3984171"/>
            <a:ext cx="4114800"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Affinity Bias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Halo Effect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Perception Bias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Confirmation Bias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Group Think</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400322" y="6151867"/>
            <a:ext cx="8905724" cy="369332"/>
          </a:xfrm>
          <a:prstGeom prst="rect">
            <a:avLst/>
          </a:prstGeom>
          <a:noFill/>
        </p:spPr>
        <p:txBody>
          <a:bodyPr wrap="square" rtlCol="0">
            <a:spAutoFit/>
          </a:bodyPr>
          <a:lstStyle/>
          <a:p>
            <a:r>
              <a:rPr lang="en-US" dirty="0" smtClean="0"/>
              <a:t>Source: US Army Soldier Support Institute (SSI) Equal Opportunity Training Proponent (EOTP)</a:t>
            </a:r>
            <a:endParaRPr lang="en-US" dirty="0"/>
          </a:p>
        </p:txBody>
      </p:sp>
    </p:spTree>
    <p:extLst>
      <p:ext uri="{BB962C8B-B14F-4D97-AF65-F5344CB8AC3E}">
        <p14:creationId xmlns:p14="http://schemas.microsoft.com/office/powerpoint/2010/main" val="2663853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8" y="1094105"/>
            <a:ext cx="7886700" cy="4351338"/>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Analyze command </a:t>
            </a:r>
            <a:r>
              <a:rPr lang="en-US" dirty="0" smtClean="0">
                <a:latin typeface="Arial" panose="020B0604020202020204" pitchFamily="34" charset="0"/>
                <a:ea typeface="Calibri" panose="020F0502020204030204" pitchFamily="34" charset="0"/>
                <a:cs typeface="Times New Roman" panose="02020603050405020304" pitchFamily="18" charset="0"/>
              </a:rPr>
              <a:t>climate</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C</a:t>
            </a:r>
            <a:r>
              <a:rPr lang="en-US" dirty="0" smtClean="0">
                <a:latin typeface="Arial" panose="020B0604020202020204" pitchFamily="34" charset="0"/>
                <a:ea typeface="Calibri" panose="020F0502020204030204" pitchFamily="34" charset="0"/>
                <a:cs typeface="Times New Roman" panose="02020603050405020304" pitchFamily="18" charset="0"/>
              </a:rPr>
              <a:t>ommand </a:t>
            </a:r>
            <a:r>
              <a:rPr lang="en-US" dirty="0">
                <a:latin typeface="Arial" panose="020B0604020202020204" pitchFamily="34" charset="0"/>
                <a:ea typeface="Calibri" panose="020F0502020204030204" pitchFamily="34" charset="0"/>
                <a:cs typeface="Times New Roman" panose="02020603050405020304" pitchFamily="18" charset="0"/>
              </a:rPr>
              <a:t>climate </a:t>
            </a:r>
            <a:r>
              <a:rPr lang="en-US" dirty="0" smtClean="0">
                <a:latin typeface="Arial" panose="020B0604020202020204" pitchFamily="34" charset="0"/>
                <a:ea typeface="Calibri" panose="020F0502020204030204" pitchFamily="34" charset="0"/>
                <a:cs typeface="Times New Roman" panose="02020603050405020304" pitchFamily="18" charset="0"/>
              </a:rPr>
              <a:t>vs organizational culture</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C</a:t>
            </a:r>
            <a:r>
              <a:rPr lang="en-US" dirty="0" smtClean="0">
                <a:latin typeface="Arial" panose="020B0604020202020204" pitchFamily="34" charset="0"/>
                <a:ea typeface="Calibri" panose="020F0502020204030204" pitchFamily="34" charset="0"/>
                <a:cs typeface="Times New Roman" panose="02020603050405020304" pitchFamily="18" charset="0"/>
              </a:rPr>
              <a:t>ommand </a:t>
            </a:r>
            <a:r>
              <a:rPr lang="en-US" dirty="0">
                <a:latin typeface="Arial" panose="020B0604020202020204" pitchFamily="34" charset="0"/>
                <a:ea typeface="Calibri" panose="020F0502020204030204" pitchFamily="34" charset="0"/>
                <a:cs typeface="Times New Roman" panose="02020603050405020304" pitchFamily="18" charset="0"/>
              </a:rPr>
              <a:t>climate and unit </a:t>
            </a:r>
            <a:r>
              <a:rPr lang="en-US" dirty="0" smtClean="0">
                <a:latin typeface="Arial" panose="020B0604020202020204" pitchFamily="34" charset="0"/>
                <a:ea typeface="Calibri" panose="020F0502020204030204" pitchFamily="34" charset="0"/>
                <a:cs typeface="Times New Roman" panose="02020603050405020304" pitchFamily="18" charset="0"/>
              </a:rPr>
              <a:t>performance</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a:t>
            </a:r>
            <a:r>
              <a:rPr lang="en-US" dirty="0" smtClean="0">
                <a:latin typeface="Arial" panose="020B0604020202020204" pitchFamily="34" charset="0"/>
                <a:ea typeface="Calibri" panose="020F0502020204030204" pitchFamily="34" charset="0"/>
                <a:cs typeface="Times New Roman" panose="02020603050405020304" pitchFamily="18" charset="0"/>
              </a:rPr>
              <a:t>ndividual </a:t>
            </a:r>
            <a:r>
              <a:rPr lang="en-US" dirty="0">
                <a:latin typeface="Arial" panose="020B0604020202020204" pitchFamily="34" charset="0"/>
                <a:ea typeface="Calibri" panose="020F0502020204030204" pitchFamily="34" charset="0"/>
                <a:cs typeface="Times New Roman" panose="02020603050405020304" pitchFamily="18" charset="0"/>
              </a:rPr>
              <a:t>Soldier behavior and command </a:t>
            </a:r>
            <a:r>
              <a:rPr lang="en-US" dirty="0" smtClean="0">
                <a:latin typeface="Arial" panose="020B0604020202020204" pitchFamily="34" charset="0"/>
                <a:ea typeface="Calibri" panose="020F0502020204030204" pitchFamily="34" charset="0"/>
                <a:cs typeface="Times New Roman" panose="02020603050405020304" pitchFamily="18" charset="0"/>
              </a:rPr>
              <a:t>climate</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latin typeface="Arial" panose="020B0604020202020204" pitchFamily="34" charset="0"/>
                <a:ea typeface="Calibri" panose="020F0502020204030204" pitchFamily="34" charset="0"/>
                <a:cs typeface="Times New Roman" panose="02020603050405020304" pitchFamily="18" charset="0"/>
              </a:rPr>
              <a:t>Unit assessment methods </a:t>
            </a:r>
          </a:p>
          <a:p>
            <a:pPr marL="342900" marR="0" lvl="0" indent="-342900">
              <a:lnSpc>
                <a:spcPct val="107000"/>
              </a:lnSpc>
              <a:spcBef>
                <a:spcPts val="0"/>
              </a:spcBef>
              <a:spcAft>
                <a:spcPts val="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latin typeface="Arial" panose="020B0604020202020204" pitchFamily="34" charset="0"/>
                <a:ea typeface="Calibri" panose="020F0502020204030204" pitchFamily="34" charset="0"/>
                <a:cs typeface="Times New Roman" panose="02020603050405020304" pitchFamily="18" charset="0"/>
              </a:rPr>
              <a:t>Army </a:t>
            </a:r>
            <a:r>
              <a:rPr lang="en-US" dirty="0">
                <a:latin typeface="Arial" panose="020B0604020202020204" pitchFamily="34" charset="0"/>
                <a:ea typeface="Calibri" panose="020F0502020204030204" pitchFamily="34" charset="0"/>
                <a:cs typeface="Times New Roman" panose="02020603050405020304" pitchFamily="18" charset="0"/>
              </a:rPr>
              <a:t>requirement for the DEOCS </a:t>
            </a:r>
            <a:r>
              <a:rPr lang="en-US" dirty="0" smtClean="0">
                <a:latin typeface="Arial" panose="020B0604020202020204" pitchFamily="34" charset="0"/>
                <a:ea typeface="Calibri" panose="020F0502020204030204" pitchFamily="34" charset="0"/>
                <a:cs typeface="Times New Roman" panose="02020603050405020304" pitchFamily="18" charset="0"/>
              </a:rPr>
              <a:t>survey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itle 6"/>
          <p:cNvSpPr txBox="1">
            <a:spLocks/>
          </p:cNvSpPr>
          <p:nvPr/>
        </p:nvSpPr>
        <p:spPr>
          <a:xfrm>
            <a:off x="2432178" y="0"/>
            <a:ext cx="4279641" cy="56916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152400" y="753103"/>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96916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87855" y="110790"/>
            <a:ext cx="7886700" cy="930188"/>
          </a:xfrm>
        </p:spPr>
        <p:txBody>
          <a:bodyPr>
            <a:noAutofit/>
          </a:bodyPr>
          <a:lstStyle/>
          <a:p>
            <a:r>
              <a:rPr lang="en-US" sz="3600" dirty="0" smtClean="0">
                <a:solidFill>
                  <a:prstClr val="black"/>
                </a:solidFill>
                <a:effectLst>
                  <a:outerShdw blurRad="38100" dist="38100" dir="2700000" algn="tl">
                    <a:srgbClr val="000000">
                      <a:alpha val="43137"/>
                    </a:srgbClr>
                  </a:outerShdw>
                </a:effectLst>
              </a:rPr>
              <a:t>CAPL </a:t>
            </a:r>
            <a:r>
              <a:rPr lang="en-US" sz="3600" dirty="0">
                <a:solidFill>
                  <a:prstClr val="black"/>
                </a:solidFill>
                <a:effectLst>
                  <a:outerShdw blurRad="38100" dist="38100" dir="2700000" algn="tl">
                    <a:srgbClr val="000000">
                      <a:alpha val="43137"/>
                    </a:srgbClr>
                  </a:outerShdw>
                </a:effectLst>
              </a:rPr>
              <a:t>Training and Education Resources</a:t>
            </a:r>
            <a:endParaRPr lang="en-US" sz="3600" dirty="0">
              <a:effectLst>
                <a:outerShdw blurRad="38100" dist="38100" dir="2700000" algn="tl">
                  <a:srgbClr val="000000">
                    <a:alpha val="43137"/>
                  </a:srgbClr>
                </a:outerShdw>
              </a:effectLst>
            </a:endParaRPr>
          </a:p>
        </p:txBody>
      </p:sp>
      <p:sp>
        <p:nvSpPr>
          <p:cNvPr id="24" name="Rectangle 23"/>
          <p:cNvSpPr/>
          <p:nvPr/>
        </p:nvSpPr>
        <p:spPr>
          <a:xfrm>
            <a:off x="211605" y="1116244"/>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 name="Group 4"/>
          <p:cNvGrpSpPr/>
          <p:nvPr/>
        </p:nvGrpSpPr>
        <p:grpSpPr>
          <a:xfrm>
            <a:off x="206581" y="1484295"/>
            <a:ext cx="8844224" cy="4472665"/>
            <a:chOff x="206581" y="1440753"/>
            <a:chExt cx="8844224" cy="4472665"/>
          </a:xfrm>
        </p:grpSpPr>
        <p:grpSp>
          <p:nvGrpSpPr>
            <p:cNvPr id="2" name="Group 1"/>
            <p:cNvGrpSpPr/>
            <p:nvPr/>
          </p:nvGrpSpPr>
          <p:grpSpPr>
            <a:xfrm>
              <a:off x="206581" y="1440753"/>
              <a:ext cx="8844224" cy="4472665"/>
              <a:chOff x="206581" y="1484296"/>
              <a:chExt cx="8844224" cy="4472665"/>
            </a:xfrm>
          </p:grpSpPr>
          <p:grpSp>
            <p:nvGrpSpPr>
              <p:cNvPr id="6" name="Group 5"/>
              <p:cNvGrpSpPr/>
              <p:nvPr/>
            </p:nvGrpSpPr>
            <p:grpSpPr>
              <a:xfrm>
                <a:off x="7159814" y="3905616"/>
                <a:ext cx="1890991" cy="2028940"/>
                <a:chOff x="9432792" y="4055156"/>
                <a:chExt cx="2520348" cy="2705254"/>
              </a:xfrm>
            </p:grpSpPr>
            <p:pic>
              <p:nvPicPr>
                <p:cNvPr id="22" name="Picture 2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73977" y="4055156"/>
                  <a:ext cx="1740442" cy="2318241"/>
                </a:xfrm>
                <a:prstGeom prst="rect">
                  <a:avLst/>
                </a:prstGeom>
              </p:spPr>
            </p:pic>
            <p:sp>
              <p:nvSpPr>
                <p:cNvPr id="23" name="TextBox 22"/>
                <p:cNvSpPr txBox="1"/>
                <p:nvPr/>
              </p:nvSpPr>
              <p:spPr>
                <a:xfrm>
                  <a:off x="9432792" y="6452634"/>
                  <a:ext cx="2520348" cy="307776"/>
                </a:xfrm>
                <a:prstGeom prst="rect">
                  <a:avLst/>
                </a:prstGeom>
                <a:noFill/>
              </p:spPr>
              <p:txBody>
                <a:bodyPr wrap="none" rtlCol="0">
                  <a:spAutoFit/>
                </a:bodyPr>
                <a:lstStyle/>
                <a:p>
                  <a:r>
                    <a:rPr lang="en-US" sz="900" b="1" dirty="0">
                      <a:latin typeface="Arial Black" panose="020B0A04020102020204" pitchFamily="34" charset="0"/>
                    </a:rPr>
                    <a:t>Training Support Packages</a:t>
                  </a:r>
                </a:p>
              </p:txBody>
            </p:sp>
          </p:grpSp>
          <p:grpSp>
            <p:nvGrpSpPr>
              <p:cNvPr id="7" name="Group 6"/>
              <p:cNvGrpSpPr/>
              <p:nvPr/>
            </p:nvGrpSpPr>
            <p:grpSpPr>
              <a:xfrm>
                <a:off x="7334376" y="1484296"/>
                <a:ext cx="1515896" cy="2345420"/>
                <a:chOff x="9665454" y="826729"/>
                <a:chExt cx="2020415" cy="3127227"/>
              </a:xfrm>
            </p:grpSpPr>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45427" y="826729"/>
                  <a:ext cx="1740442" cy="2228359"/>
                </a:xfrm>
                <a:prstGeom prst="rect">
                  <a:avLst/>
                </a:prstGeom>
                <a:ln>
                  <a:solidFill>
                    <a:schemeClr val="tx1"/>
                  </a:solidFill>
                </a:ln>
              </p:spPr>
            </p:pic>
            <p:sp>
              <p:nvSpPr>
                <p:cNvPr id="21" name="TextBox 20"/>
                <p:cNvSpPr txBox="1"/>
                <p:nvPr/>
              </p:nvSpPr>
              <p:spPr>
                <a:xfrm>
                  <a:off x="9665454" y="3646180"/>
                  <a:ext cx="964366" cy="307776"/>
                </a:xfrm>
                <a:prstGeom prst="rect">
                  <a:avLst/>
                </a:prstGeom>
                <a:noFill/>
              </p:spPr>
              <p:txBody>
                <a:bodyPr wrap="none" rtlCol="0">
                  <a:spAutoFit/>
                </a:bodyPr>
                <a:lstStyle/>
                <a:p>
                  <a:r>
                    <a:rPr lang="en-US" sz="900" b="1" dirty="0">
                      <a:latin typeface="Arial Black" panose="020B0A04020102020204" pitchFamily="34" charset="0"/>
                    </a:rPr>
                    <a:t>Doctrine</a:t>
                  </a:r>
                </a:p>
              </p:txBody>
            </p:sp>
          </p:grpSp>
          <p:pic>
            <p:nvPicPr>
              <p:cNvPr id="8" name="Picture 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88476" y="1589621"/>
                <a:ext cx="2209506" cy="1340343"/>
              </a:xfrm>
              <a:prstGeom prst="rect">
                <a:avLst/>
              </a:prstGeom>
            </p:spPr>
          </p:pic>
          <p:grpSp>
            <p:nvGrpSpPr>
              <p:cNvPr id="9" name="Group 8"/>
              <p:cNvGrpSpPr/>
              <p:nvPr/>
            </p:nvGrpSpPr>
            <p:grpSpPr>
              <a:xfrm>
                <a:off x="318956" y="1553861"/>
                <a:ext cx="1923063" cy="1968958"/>
                <a:chOff x="9414421" y="4125320"/>
                <a:chExt cx="2563095" cy="2625278"/>
              </a:xfrm>
            </p:grpSpPr>
            <p:sp>
              <p:nvSpPr>
                <p:cNvPr id="17" name="TextBox 16"/>
                <p:cNvSpPr txBox="1"/>
                <p:nvPr/>
              </p:nvSpPr>
              <p:spPr>
                <a:xfrm>
                  <a:off x="9414421" y="6442822"/>
                  <a:ext cx="2563095" cy="307776"/>
                </a:xfrm>
                <a:prstGeom prst="rect">
                  <a:avLst/>
                </a:prstGeom>
                <a:noFill/>
              </p:spPr>
              <p:txBody>
                <a:bodyPr wrap="none" rtlCol="0">
                  <a:spAutoFit/>
                </a:bodyPr>
                <a:lstStyle/>
                <a:p>
                  <a:r>
                    <a:rPr lang="en-US" sz="900" b="1" dirty="0">
                      <a:latin typeface="Arial Black" panose="020B0A04020102020204" pitchFamily="34" charset="0"/>
                    </a:rPr>
                    <a:t>Army Profession Resources</a:t>
                  </a:r>
                </a:p>
              </p:txBody>
            </p:sp>
            <p:pic>
              <p:nvPicPr>
                <p:cNvPr id="18" name="Picture 1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85352" y="4125320"/>
                  <a:ext cx="1721905" cy="2251207"/>
                </a:xfrm>
                <a:prstGeom prst="rect">
                  <a:avLst/>
                </a:prstGeom>
              </p:spPr>
            </p:pic>
          </p:grpSp>
          <p:grpSp>
            <p:nvGrpSpPr>
              <p:cNvPr id="10" name="Group 9"/>
              <p:cNvGrpSpPr/>
              <p:nvPr/>
            </p:nvGrpSpPr>
            <p:grpSpPr>
              <a:xfrm>
                <a:off x="206581" y="3973027"/>
                <a:ext cx="2192472" cy="1983934"/>
                <a:chOff x="193124" y="4105351"/>
                <a:chExt cx="2922168" cy="2645246"/>
              </a:xfrm>
            </p:grpSpPr>
            <p:sp>
              <p:nvSpPr>
                <p:cNvPr id="15" name="TextBox 14"/>
                <p:cNvSpPr txBox="1"/>
                <p:nvPr/>
              </p:nvSpPr>
              <p:spPr>
                <a:xfrm>
                  <a:off x="193124" y="6442821"/>
                  <a:ext cx="2922168" cy="307776"/>
                </a:xfrm>
                <a:prstGeom prst="rect">
                  <a:avLst/>
                </a:prstGeom>
                <a:noFill/>
              </p:spPr>
              <p:txBody>
                <a:bodyPr wrap="none" rtlCol="0">
                  <a:spAutoFit/>
                </a:bodyPr>
                <a:lstStyle/>
                <a:p>
                  <a:r>
                    <a:rPr lang="en-US" sz="900" b="1" dirty="0">
                      <a:latin typeface="Arial Black" panose="020B0A04020102020204" pitchFamily="34" charset="0"/>
                    </a:rPr>
                    <a:t>Leader Development Resources</a:t>
                  </a:r>
                </a:p>
              </p:txBody>
            </p:sp>
            <p:pic>
              <p:nvPicPr>
                <p:cNvPr id="16" name="Picture 15">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5455" y="4105351"/>
                  <a:ext cx="1631590" cy="2228359"/>
                </a:xfrm>
                <a:prstGeom prst="rect">
                  <a:avLst/>
                </a:prstGeom>
              </p:spPr>
            </p:pic>
          </p:grpSp>
          <p:pic>
            <p:nvPicPr>
              <p:cNvPr id="11" name="Picture 10">
                <a:hlinkClick r:id="rId12"/>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043508" y="3125401"/>
                <a:ext cx="2618728" cy="1339297"/>
              </a:xfrm>
              <a:prstGeom prst="rect">
                <a:avLst/>
              </a:prstGeom>
            </p:spPr>
          </p:pic>
          <p:grpSp>
            <p:nvGrpSpPr>
              <p:cNvPr id="12" name="Group 11"/>
              <p:cNvGrpSpPr/>
              <p:nvPr/>
            </p:nvGrpSpPr>
            <p:grpSpPr>
              <a:xfrm>
                <a:off x="3181798" y="4660135"/>
                <a:ext cx="2342147" cy="1274421"/>
                <a:chOff x="4130817" y="5061182"/>
                <a:chExt cx="3121657" cy="1699228"/>
              </a:xfrm>
            </p:grpSpPr>
            <p:pic>
              <p:nvPicPr>
                <p:cNvPr id="13" name="Picture 12">
                  <a:hlinkClick r:id="rId14"/>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130817" y="5061182"/>
                  <a:ext cx="3121657" cy="1283908"/>
                </a:xfrm>
                <a:prstGeom prst="rect">
                  <a:avLst/>
                </a:prstGeom>
              </p:spPr>
            </p:pic>
            <p:sp>
              <p:nvSpPr>
                <p:cNvPr id="14" name="TextBox 13"/>
                <p:cNvSpPr txBox="1"/>
                <p:nvPr/>
              </p:nvSpPr>
              <p:spPr>
                <a:xfrm>
                  <a:off x="5022673" y="6452634"/>
                  <a:ext cx="1502976" cy="307776"/>
                </a:xfrm>
                <a:prstGeom prst="rect">
                  <a:avLst/>
                </a:prstGeom>
                <a:noFill/>
              </p:spPr>
              <p:txBody>
                <a:bodyPr wrap="none" rtlCol="0">
                  <a:spAutoFit/>
                </a:bodyPr>
                <a:lstStyle/>
                <a:p>
                  <a:r>
                    <a:rPr lang="en-US" sz="900" b="1" dirty="0">
                      <a:latin typeface="Arial Black" panose="020B0A04020102020204" pitchFamily="34" charset="0"/>
                    </a:rPr>
                    <a:t>Project Athena</a:t>
                  </a:r>
                </a:p>
              </p:txBody>
            </p:sp>
          </p:grpSp>
        </p:gr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33954" y="1732606"/>
              <a:ext cx="1297691" cy="1671269"/>
            </a:xfrm>
            <a:prstGeom prst="rect">
              <a:avLst/>
            </a:prstGeom>
          </p:spPr>
        </p:pic>
      </p:grpSp>
    </p:spTree>
    <p:extLst>
      <p:ext uri="{BB962C8B-B14F-4D97-AF65-F5344CB8AC3E}">
        <p14:creationId xmlns:p14="http://schemas.microsoft.com/office/powerpoint/2010/main" val="127849931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5049" y="0"/>
            <a:ext cx="5159302"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 Video</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4" name="Rectangle 3"/>
          <p:cNvSpPr/>
          <p:nvPr/>
        </p:nvSpPr>
        <p:spPr>
          <a:xfrm>
            <a:off x="165100" y="889000"/>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6675" y="1514475"/>
            <a:ext cx="9010650" cy="3829050"/>
          </a:xfrm>
          <a:prstGeom prst="rect">
            <a:avLst/>
          </a:prstGeom>
        </p:spPr>
      </p:pic>
      <p:sp>
        <p:nvSpPr>
          <p:cNvPr id="2" name="Rectangle 1"/>
          <p:cNvSpPr/>
          <p:nvPr/>
        </p:nvSpPr>
        <p:spPr>
          <a:xfrm>
            <a:off x="2810687" y="5477273"/>
            <a:ext cx="4353664"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hlinkClick r:id="rId4"/>
              </a:rPr>
              <a:t>Office </a:t>
            </a:r>
            <a:r>
              <a:rPr lang="en-US" sz="2000" dirty="0" smtClean="0">
                <a:latin typeface="Arial" panose="020B0604020202020204" pitchFamily="34" charset="0"/>
                <a:cs typeface="Arial" panose="020B0604020202020204" pitchFamily="34" charset="0"/>
                <a:hlinkClick r:id="rId4"/>
              </a:rPr>
              <a:t>Space </a:t>
            </a:r>
            <a:r>
              <a:rPr lang="en-US" sz="2000" dirty="0">
                <a:latin typeface="Arial" panose="020B0604020202020204" pitchFamily="34" charset="0"/>
                <a:cs typeface="Arial" panose="020B0604020202020204" pitchFamily="34" charset="0"/>
                <a:hlinkClick r:id="rId4"/>
              </a:rPr>
              <a:t>Movie CLIP </a:t>
            </a:r>
            <a:r>
              <a:rPr lang="en-US" sz="2000" dirty="0" smtClean="0">
                <a:latin typeface="Arial" panose="020B0604020202020204" pitchFamily="34" charset="0"/>
                <a:cs typeface="Arial" panose="020B0604020202020204" pitchFamily="34" charset="0"/>
                <a:hlinkClick r:id="rId4"/>
              </a:rPr>
              <a:t>- </a:t>
            </a:r>
            <a:r>
              <a:rPr lang="en-US" sz="2000" dirty="0">
                <a:latin typeface="Arial" panose="020B0604020202020204" pitchFamily="34" charset="0"/>
                <a:cs typeface="Arial" panose="020B0604020202020204" pitchFamily="34" charset="0"/>
                <a:hlinkClick r:id="rId4"/>
              </a:rPr>
              <a:t>YouTube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672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67" y="26633"/>
            <a:ext cx="8602338" cy="920650"/>
          </a:xfrm>
        </p:spPr>
        <p:txBody>
          <a:bodyPr>
            <a:noAutofit/>
          </a:bodyPr>
          <a:lstStyle/>
          <a:p>
            <a:pPr algn="ct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 and Culture</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80975464"/>
              </p:ext>
            </p:extLst>
          </p:nvPr>
        </p:nvGraphicFramePr>
        <p:xfrm>
          <a:off x="89451" y="1023729"/>
          <a:ext cx="4496789" cy="4949690"/>
        </p:xfrm>
        <a:graphic>
          <a:graphicData uri="http://schemas.openxmlformats.org/drawingml/2006/table">
            <a:tbl>
              <a:tblPr firstRow="1" bandRow="1">
                <a:tableStyleId>{5C22544A-7EE6-4342-B048-85BDC9FD1C3A}</a:tableStyleId>
              </a:tblPr>
              <a:tblGrid>
                <a:gridCol w="4496789">
                  <a:extLst>
                    <a:ext uri="{9D8B030D-6E8A-4147-A177-3AD203B41FA5}">
                      <a16:colId xmlns:a16="http://schemas.microsoft.com/office/drawing/2014/main" val="20001"/>
                    </a:ext>
                  </a:extLst>
                </a:gridCol>
              </a:tblGrid>
              <a:tr h="492137">
                <a:tc>
                  <a:txBody>
                    <a:bodyPr/>
                    <a:lstStyle/>
                    <a:p>
                      <a:pPr algn="ctr"/>
                      <a:r>
                        <a:rPr lang="en-US" sz="2000" b="0" baseline="0" dirty="0">
                          <a:solidFill>
                            <a:schemeClr val="tx1"/>
                          </a:solidFill>
                          <a:latin typeface="Arial" panose="020B0604020202020204" pitchFamily="34" charset="0"/>
                          <a:cs typeface="Arial" panose="020B0604020202020204" pitchFamily="34" charset="0"/>
                        </a:rPr>
                        <a:t>Climate </a:t>
                      </a:r>
                      <a:endParaRPr lang="en-US" sz="2000" b="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0"/>
                  </a:ext>
                </a:extLst>
              </a:tr>
              <a:tr h="617344">
                <a:tc>
                  <a:txBody>
                    <a:bodyPr/>
                    <a:lstStyle/>
                    <a:p>
                      <a:r>
                        <a:rPr lang="en-US" sz="1800" dirty="0">
                          <a:solidFill>
                            <a:schemeClr val="tx1"/>
                          </a:solidFill>
                          <a:latin typeface="Arial" panose="020B0604020202020204" pitchFamily="34" charset="0"/>
                          <a:cs typeface="Arial" panose="020B0604020202020204" pitchFamily="34" charset="0"/>
                        </a:rPr>
                        <a:t>How members </a:t>
                      </a:r>
                      <a:r>
                        <a:rPr lang="en-US" sz="1800" u="sng" dirty="0">
                          <a:solidFill>
                            <a:srgbClr val="FF0000"/>
                          </a:solidFill>
                          <a:latin typeface="Arial" panose="020B0604020202020204" pitchFamily="34" charset="0"/>
                          <a:cs typeface="Arial" panose="020B0604020202020204" pitchFamily="34" charset="0"/>
                        </a:rPr>
                        <a:t>think</a:t>
                      </a:r>
                      <a:r>
                        <a:rPr lang="en-US" sz="1800" u="sng" baseline="0" dirty="0">
                          <a:solidFill>
                            <a:srgbClr val="FF0000"/>
                          </a:solidFill>
                          <a:latin typeface="Arial" panose="020B0604020202020204" pitchFamily="34" charset="0"/>
                          <a:cs typeface="Arial" panose="020B0604020202020204" pitchFamily="34" charset="0"/>
                        </a:rPr>
                        <a:t> or </a:t>
                      </a:r>
                      <a:r>
                        <a:rPr lang="en-US" sz="1800" u="sng" dirty="0">
                          <a:solidFill>
                            <a:srgbClr val="FF0000"/>
                          </a:solidFill>
                          <a:latin typeface="Arial" panose="020B0604020202020204" pitchFamily="34" charset="0"/>
                          <a:cs typeface="Arial" panose="020B0604020202020204" pitchFamily="34" charset="0"/>
                        </a:rPr>
                        <a:t>feel</a:t>
                      </a:r>
                      <a:r>
                        <a:rPr lang="en-US" sz="1800" dirty="0">
                          <a:solidFill>
                            <a:srgbClr val="FF0000"/>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about the unit </a:t>
                      </a:r>
                    </a:p>
                  </a:txBody>
                  <a:tcPr/>
                </a:tc>
                <a:extLst>
                  <a:ext uri="{0D108BD9-81ED-4DB2-BD59-A6C34878D82A}">
                    <a16:rowId xmlns:a16="http://schemas.microsoft.com/office/drawing/2014/main" val="10001"/>
                  </a:ext>
                </a:extLst>
              </a:tr>
              <a:tr h="772449">
                <a:tc>
                  <a:txBody>
                    <a:bodyPr/>
                    <a:lstStyle/>
                    <a:p>
                      <a:r>
                        <a:rPr lang="en-US" sz="1800" dirty="0">
                          <a:solidFill>
                            <a:schemeClr val="tx1"/>
                          </a:solidFill>
                          <a:latin typeface="Arial" panose="020B0604020202020204" pitchFamily="34" charset="0"/>
                          <a:cs typeface="Arial" panose="020B0604020202020204" pitchFamily="34" charset="0"/>
                        </a:rPr>
                        <a:t>Can change quickly</a:t>
                      </a:r>
                      <a:r>
                        <a:rPr lang="en-US" sz="1800" baseline="0" dirty="0">
                          <a:solidFill>
                            <a:schemeClr val="tx1"/>
                          </a:solidFill>
                          <a:latin typeface="Arial" panose="020B0604020202020204" pitchFamily="34" charset="0"/>
                          <a:cs typeface="Arial" panose="020B0604020202020204" pitchFamily="34" charset="0"/>
                        </a:rPr>
                        <a:t> (as people come and go with personnel cycles)</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36903">
                <a:tc>
                  <a:txBody>
                    <a:bodyPr/>
                    <a:lstStyle/>
                    <a:p>
                      <a:r>
                        <a:rPr lang="en-US" sz="1800" dirty="0">
                          <a:solidFill>
                            <a:schemeClr val="tx1"/>
                          </a:solidFill>
                          <a:latin typeface="Arial" panose="020B0604020202020204" pitchFamily="34" charset="0"/>
                          <a:cs typeface="Arial" panose="020B0604020202020204" pitchFamily="34" charset="0"/>
                        </a:rPr>
                        <a:t>Usually a short-term experience </a:t>
                      </a:r>
                    </a:p>
                  </a:txBody>
                  <a:tcPr/>
                </a:tc>
                <a:extLst>
                  <a:ext uri="{0D108BD9-81ED-4DB2-BD59-A6C34878D82A}">
                    <a16:rowId xmlns:a16="http://schemas.microsoft.com/office/drawing/2014/main" val="10003"/>
                  </a:ext>
                </a:extLst>
              </a:tr>
              <a:tr h="772449">
                <a:tc>
                  <a:txBody>
                    <a:bodyPr/>
                    <a:lstStyle/>
                    <a:p>
                      <a:r>
                        <a:rPr lang="en-US" sz="1800" dirty="0">
                          <a:solidFill>
                            <a:schemeClr val="tx1"/>
                          </a:solidFill>
                          <a:latin typeface="Arial" panose="020B0604020202020204" pitchFamily="34" charset="0"/>
                          <a:cs typeface="Arial" panose="020B0604020202020204" pitchFamily="34" charset="0"/>
                        </a:rPr>
                        <a:t>Shared perceptions</a:t>
                      </a:r>
                      <a:r>
                        <a:rPr lang="en-US" sz="1800" baseline="0" dirty="0">
                          <a:solidFill>
                            <a:schemeClr val="tx1"/>
                          </a:solidFill>
                          <a:latin typeface="Arial" panose="020B0604020202020204" pitchFamily="34" charset="0"/>
                          <a:cs typeface="Arial" panose="020B0604020202020204" pitchFamily="34" charset="0"/>
                        </a:rPr>
                        <a:t> and attitudes</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79204">
                <a:tc>
                  <a:txBody>
                    <a:bodyPr/>
                    <a:lstStyle/>
                    <a:p>
                      <a:r>
                        <a:rPr lang="en-US" sz="1800" dirty="0">
                          <a:solidFill>
                            <a:schemeClr val="tx1"/>
                          </a:solidFill>
                          <a:latin typeface="Arial" panose="020B0604020202020204" pitchFamily="34" charset="0"/>
                          <a:cs typeface="Arial" panose="020B0604020202020204" pitchFamily="34" charset="0"/>
                        </a:rPr>
                        <a:t>The environment</a:t>
                      </a:r>
                      <a:r>
                        <a:rPr lang="en-US" sz="1800" baseline="0" dirty="0">
                          <a:solidFill>
                            <a:schemeClr val="tx1"/>
                          </a:solidFill>
                          <a:latin typeface="Arial" panose="020B0604020202020204" pitchFamily="34" charset="0"/>
                          <a:cs typeface="Arial" panose="020B0604020202020204" pitchFamily="34" charset="0"/>
                        </a:rPr>
                        <a:t> of the unit </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779204">
                <a:tc>
                  <a:txBody>
                    <a:bodyPr/>
                    <a:lstStyle/>
                    <a:p>
                      <a:r>
                        <a:rPr lang="en-US" sz="1800" dirty="0">
                          <a:solidFill>
                            <a:schemeClr val="tx1"/>
                          </a:solidFill>
                          <a:latin typeface="Arial" panose="020B0604020202020204" pitchFamily="34" charset="0"/>
                          <a:cs typeface="Arial" panose="020B0604020202020204" pitchFamily="34" charset="0"/>
                        </a:rPr>
                        <a:t>Shaped by organizational</a:t>
                      </a:r>
                      <a:r>
                        <a:rPr lang="en-US" sz="1800" baseline="0" dirty="0">
                          <a:solidFill>
                            <a:schemeClr val="tx1"/>
                          </a:solidFill>
                          <a:latin typeface="Arial" panose="020B0604020202020204" pitchFamily="34" charset="0"/>
                          <a:cs typeface="Arial" panose="020B0604020202020204" pitchFamily="34" charset="0"/>
                        </a:rPr>
                        <a:t> and direct leaders </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591014" y="6144322"/>
            <a:ext cx="5419493"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ADP 6-22 and FM 6-22</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178904" y="871083"/>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02795320"/>
              </p:ext>
            </p:extLst>
          </p:nvPr>
        </p:nvGraphicFramePr>
        <p:xfrm>
          <a:off x="4586240" y="1023729"/>
          <a:ext cx="4509053" cy="4952617"/>
        </p:xfrm>
        <a:graphic>
          <a:graphicData uri="http://schemas.openxmlformats.org/drawingml/2006/table">
            <a:tbl>
              <a:tblPr firstRow="1" bandRow="1">
                <a:tableStyleId>{5C22544A-7EE6-4342-B048-85BDC9FD1C3A}</a:tableStyleId>
              </a:tblPr>
              <a:tblGrid>
                <a:gridCol w="4509053">
                  <a:extLst>
                    <a:ext uri="{9D8B030D-6E8A-4147-A177-3AD203B41FA5}">
                      <a16:colId xmlns:a16="http://schemas.microsoft.com/office/drawing/2014/main" val="164794349"/>
                    </a:ext>
                  </a:extLst>
                </a:gridCol>
              </a:tblGrid>
              <a:tr h="489887">
                <a:tc>
                  <a:txBody>
                    <a:bodyPr/>
                    <a:lstStyle/>
                    <a:p>
                      <a:pPr algn="ctr"/>
                      <a:r>
                        <a:rPr lang="en-US" sz="2000" b="0" dirty="0">
                          <a:solidFill>
                            <a:schemeClr val="tx1"/>
                          </a:solidFill>
                          <a:latin typeface="Arial" panose="020B0604020202020204" pitchFamily="34" charset="0"/>
                          <a:cs typeface="Arial" panose="020B0604020202020204" pitchFamily="34" charset="0"/>
                        </a:rPr>
                        <a:t>Culture </a:t>
                      </a:r>
                    </a:p>
                  </a:txBody>
                  <a:tcPr>
                    <a:solidFill>
                      <a:schemeClr val="accent1">
                        <a:lumMod val="40000"/>
                        <a:lumOff val="60000"/>
                      </a:schemeClr>
                    </a:solidFill>
                  </a:tcPr>
                </a:tc>
                <a:extLst>
                  <a:ext uri="{0D108BD9-81ED-4DB2-BD59-A6C34878D82A}">
                    <a16:rowId xmlns:a16="http://schemas.microsoft.com/office/drawing/2014/main" val="1813782601"/>
                  </a:ext>
                </a:extLst>
              </a:tr>
              <a:tr h="637153">
                <a:tc>
                  <a:txBody>
                    <a:bodyPr/>
                    <a:lstStyle/>
                    <a:p>
                      <a:r>
                        <a:rPr lang="en-US" sz="1800" dirty="0">
                          <a:solidFill>
                            <a:schemeClr val="tx1"/>
                          </a:solidFill>
                          <a:latin typeface="Arial" panose="020B0604020202020204" pitchFamily="34" charset="0"/>
                          <a:cs typeface="Arial" panose="020B0604020202020204" pitchFamily="34" charset="0"/>
                        </a:rPr>
                        <a:t>How members do things</a:t>
                      </a:r>
                      <a:r>
                        <a:rPr lang="en-US" sz="1800" baseline="0" dirty="0">
                          <a:solidFill>
                            <a:schemeClr val="tx1"/>
                          </a:solidFill>
                          <a:latin typeface="Arial" panose="020B0604020202020204" pitchFamily="34" charset="0"/>
                          <a:cs typeface="Arial" panose="020B0604020202020204" pitchFamily="34" charset="0"/>
                        </a:rPr>
                        <a:t> </a:t>
                      </a:r>
                      <a:r>
                        <a:rPr lang="en-US" sz="1800" baseline="0" dirty="0" smtClean="0">
                          <a:solidFill>
                            <a:schemeClr val="tx1"/>
                          </a:solidFill>
                          <a:latin typeface="Arial" panose="020B0604020202020204" pitchFamily="34" charset="0"/>
                          <a:cs typeface="Arial" panose="020B0604020202020204" pitchFamily="34" charset="0"/>
                        </a:rPr>
                        <a:t>(includes how things were done in the past) </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569973"/>
                  </a:ext>
                </a:extLst>
              </a:tr>
              <a:tr h="768917">
                <a:tc>
                  <a:txBody>
                    <a:bodyPr/>
                    <a:lstStyle/>
                    <a:p>
                      <a:r>
                        <a:rPr lang="en-US" sz="1800" baseline="0" dirty="0">
                          <a:solidFill>
                            <a:schemeClr val="tx1"/>
                          </a:solidFill>
                          <a:latin typeface="Arial" panose="020B0604020202020204" pitchFamily="34" charset="0"/>
                          <a:cs typeface="Arial" panose="020B0604020202020204" pitchFamily="34" charset="0"/>
                        </a:rPr>
                        <a:t>Hard to change (</a:t>
                      </a:r>
                      <a:r>
                        <a:rPr lang="en-US" sz="1800" dirty="0">
                          <a:solidFill>
                            <a:schemeClr val="tx1"/>
                          </a:solidFill>
                          <a:latin typeface="Arial" panose="020B0604020202020204" pitchFamily="34" charset="0"/>
                          <a:cs typeface="Arial" panose="020B0604020202020204" pitchFamily="34" charset="0"/>
                        </a:rPr>
                        <a:t>may be associated with a particular</a:t>
                      </a:r>
                      <a:r>
                        <a:rPr lang="en-US" sz="1800" baseline="0" dirty="0">
                          <a:solidFill>
                            <a:schemeClr val="tx1"/>
                          </a:solidFill>
                          <a:latin typeface="Arial" panose="020B0604020202020204" pitchFamily="34" charset="0"/>
                          <a:cs typeface="Arial" panose="020B0604020202020204" pitchFamily="34" charset="0"/>
                        </a:rPr>
                        <a:t> Branch or Service)</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5311661"/>
                  </a:ext>
                </a:extLst>
              </a:tr>
              <a:tr h="733534">
                <a:tc>
                  <a:txBody>
                    <a:bodyPr/>
                    <a:lstStyle/>
                    <a:p>
                      <a:r>
                        <a:rPr lang="en-US" sz="1800" dirty="0">
                          <a:solidFill>
                            <a:schemeClr val="tx1"/>
                          </a:solidFill>
                          <a:latin typeface="Arial" panose="020B0604020202020204" pitchFamily="34" charset="0"/>
                          <a:cs typeface="Arial" panose="020B0604020202020204" pitchFamily="34" charset="0"/>
                        </a:rPr>
                        <a:t>Long lasting (may last for generations)</a:t>
                      </a:r>
                    </a:p>
                  </a:txBody>
                  <a:tcPr/>
                </a:tc>
                <a:extLst>
                  <a:ext uri="{0D108BD9-81ED-4DB2-BD59-A6C34878D82A}">
                    <a16:rowId xmlns:a16="http://schemas.microsoft.com/office/drawing/2014/main" val="135269265"/>
                  </a:ext>
                </a:extLst>
              </a:tr>
              <a:tr h="768917">
                <a:tc>
                  <a:txBody>
                    <a:bodyPr/>
                    <a:lstStyle/>
                    <a:p>
                      <a:r>
                        <a:rPr lang="en-US" sz="1800" dirty="0">
                          <a:solidFill>
                            <a:schemeClr val="tx1"/>
                          </a:solidFill>
                          <a:latin typeface="Arial" panose="020B0604020202020204" pitchFamily="34" charset="0"/>
                          <a:cs typeface="Arial" panose="020B0604020202020204" pitchFamily="34" charset="0"/>
                        </a:rPr>
                        <a:t>Deeply embedded and enduring beliefs,</a:t>
                      </a:r>
                      <a:r>
                        <a:rPr lang="en-US" sz="1800" baseline="0"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customs, and traditions</a:t>
                      </a:r>
                      <a:r>
                        <a:rPr lang="en-US" sz="1800" baseline="0" dirty="0">
                          <a:solidFill>
                            <a:schemeClr val="tx1"/>
                          </a:solidFill>
                          <a:latin typeface="Arial" panose="020B0604020202020204" pitchFamily="34" charset="0"/>
                          <a:cs typeface="Arial" panose="020B0604020202020204" pitchFamily="34" charset="0"/>
                        </a:rPr>
                        <a:t> </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9895680"/>
                  </a:ext>
                </a:extLst>
              </a:tr>
              <a:tr h="775641">
                <a:tc>
                  <a:txBody>
                    <a:bodyPr/>
                    <a:lstStyle/>
                    <a:p>
                      <a:r>
                        <a:rPr lang="en-US" sz="1800" dirty="0">
                          <a:solidFill>
                            <a:schemeClr val="tx1"/>
                          </a:solidFill>
                          <a:latin typeface="Arial" panose="020B0604020202020204" pitchFamily="34" charset="0"/>
                          <a:cs typeface="Arial" panose="020B0604020202020204" pitchFamily="34" charset="0"/>
                        </a:rPr>
                        <a:t>The environment of the Army as</a:t>
                      </a:r>
                      <a:r>
                        <a:rPr lang="en-US" sz="1800" baseline="0" dirty="0">
                          <a:solidFill>
                            <a:schemeClr val="tx1"/>
                          </a:solidFill>
                          <a:latin typeface="Arial" panose="020B0604020202020204" pitchFamily="34" charset="0"/>
                          <a:cs typeface="Arial" panose="020B0604020202020204" pitchFamily="34" charset="0"/>
                        </a:rPr>
                        <a:t> a profession/whole </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6345484"/>
                  </a:ext>
                </a:extLst>
              </a:tr>
              <a:tr h="775641">
                <a:tc>
                  <a:txBody>
                    <a:bodyPr/>
                    <a:lstStyle/>
                    <a:p>
                      <a:r>
                        <a:rPr lang="en-US" sz="1800" dirty="0">
                          <a:solidFill>
                            <a:schemeClr val="tx1"/>
                          </a:solidFill>
                          <a:latin typeface="Arial" panose="020B0604020202020204" pitchFamily="34" charset="0"/>
                          <a:cs typeface="Arial" panose="020B0604020202020204" pitchFamily="34" charset="0"/>
                        </a:rPr>
                        <a:t>Shaped</a:t>
                      </a:r>
                      <a:r>
                        <a:rPr lang="en-US" sz="1800" baseline="0" dirty="0">
                          <a:solidFill>
                            <a:schemeClr val="tx1"/>
                          </a:solidFill>
                          <a:latin typeface="Arial" panose="020B0604020202020204" pitchFamily="34" charset="0"/>
                          <a:cs typeface="Arial" panose="020B0604020202020204" pitchFamily="34" charset="0"/>
                        </a:rPr>
                        <a:t> by strategic leaders </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7654027"/>
                  </a:ext>
                </a:extLst>
              </a:tr>
            </a:tbl>
          </a:graphicData>
        </a:graphic>
      </p:graphicFrame>
    </p:spTree>
    <p:extLst>
      <p:ext uri="{BB962C8B-B14F-4D97-AF65-F5344CB8AC3E}">
        <p14:creationId xmlns:p14="http://schemas.microsoft.com/office/powerpoint/2010/main" val="591014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383" y="891074"/>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0" y="97854"/>
            <a:ext cx="9144000" cy="453095"/>
          </a:xfrm>
        </p:spPr>
        <p:txBody>
          <a:bodyPr>
            <a:noAutofit/>
          </a:bodyPr>
          <a:lstStyle/>
          <a:p>
            <a:pPr algn="ct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Command </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limate?</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8"/>
          <p:cNvSpPr/>
          <p:nvPr/>
        </p:nvSpPr>
        <p:spPr>
          <a:xfrm>
            <a:off x="208383" y="1157996"/>
            <a:ext cx="875678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state or condition existing from shared feelings and perceptions among </a:t>
            </a:r>
            <a:r>
              <a:rPr lang="en-US"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Soldiers </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about their unit, </a:t>
            </a:r>
            <a:r>
              <a:rPr lang="en-US"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their leaders</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their unit’s programs </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policies.</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2141856" y="5366244"/>
            <a:ext cx="4860288" cy="646331"/>
          </a:xfrm>
          <a:prstGeom prst="rect">
            <a:avLst/>
          </a:prstGeom>
        </p:spPr>
        <p:txBody>
          <a:bodyPr wrap="square">
            <a:spAutoFit/>
          </a:bodyPr>
          <a:lstStyle/>
          <a:p>
            <a:pPr algn="ctr"/>
            <a:r>
              <a:rPr lang="en-US" sz="2400" b="1" dirty="0">
                <a:latin typeface="Bodoni MT Condensed" panose="02070606080606020203" pitchFamily="18" charset="0"/>
                <a:ea typeface="Calibri" panose="020F0502020204030204" pitchFamily="34" charset="0"/>
                <a:cs typeface="Times New Roman" panose="02020603050405020304" pitchFamily="18" charset="0"/>
              </a:rPr>
              <a:t>"By the work one knows the </a:t>
            </a:r>
            <a:r>
              <a:rPr lang="en-US" sz="2400" b="1" dirty="0" smtClean="0">
                <a:latin typeface="Bodoni MT Condensed" panose="02070606080606020203" pitchFamily="18" charset="0"/>
                <a:ea typeface="Calibri" panose="020F0502020204030204" pitchFamily="34" charset="0"/>
                <a:cs typeface="Times New Roman" panose="02020603050405020304" pitchFamily="18" charset="0"/>
              </a:rPr>
              <a:t>workman." </a:t>
            </a:r>
          </a:p>
          <a:p>
            <a:pPr algn="ctr"/>
            <a:r>
              <a:rPr lang="en-US" sz="1200" dirty="0" smtClean="0">
                <a:latin typeface="Arial" panose="020B0604020202020204" pitchFamily="34" charset="0"/>
                <a:ea typeface="Calibri" panose="020F0502020204030204" pitchFamily="34" charset="0"/>
                <a:cs typeface="Times New Roman" panose="02020603050405020304" pitchFamily="18" charset="0"/>
              </a:rPr>
              <a:t>Jean de La Fontaine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Diagram 12"/>
          <p:cNvGraphicFramePr/>
          <p:nvPr>
            <p:extLst>
              <p:ext uri="{D42A27DB-BD31-4B8C-83A1-F6EECF244321}">
                <p14:modId xmlns:p14="http://schemas.microsoft.com/office/powerpoint/2010/main" val="3421718667"/>
              </p:ext>
            </p:extLst>
          </p:nvPr>
        </p:nvGraphicFramePr>
        <p:xfrm>
          <a:off x="146239" y="1964179"/>
          <a:ext cx="9098902" cy="5089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041488" y="3148066"/>
            <a:ext cx="701551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is c</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ommand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limate a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 of leader </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effectiveness? </a:t>
            </a:r>
            <a:endParaRPr lang="en-US" dirty="0"/>
          </a:p>
        </p:txBody>
      </p:sp>
    </p:spTree>
    <p:extLst>
      <p:ext uri="{BB962C8B-B14F-4D97-AF65-F5344CB8AC3E}">
        <p14:creationId xmlns:p14="http://schemas.microsoft.com/office/powerpoint/2010/main" val="405543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2" grpId="0"/>
      <p:bldGraphic spid="13" grpId="0">
        <p:bldAsOne/>
      </p:bldGraphic>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067" y="708280"/>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32658" y="40385"/>
            <a:ext cx="9111342" cy="475205"/>
          </a:xfrm>
        </p:spPr>
        <p:txBody>
          <a:bodyPr>
            <a:no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 Effectiveness</a:t>
            </a:r>
          </a:p>
        </p:txBody>
      </p:sp>
      <p:grpSp>
        <p:nvGrpSpPr>
          <p:cNvPr id="17" name="Group 16"/>
          <p:cNvGrpSpPr/>
          <p:nvPr/>
        </p:nvGrpSpPr>
        <p:grpSpPr>
          <a:xfrm>
            <a:off x="885140" y="4441609"/>
            <a:ext cx="7381639" cy="2139164"/>
            <a:chOff x="1100831" y="4463445"/>
            <a:chExt cx="6248445" cy="1853796"/>
          </a:xfrm>
        </p:grpSpPr>
        <p:grpSp>
          <p:nvGrpSpPr>
            <p:cNvPr id="7" name="Group 23">
              <a:extLst>
                <a:ext uri="{FF2B5EF4-FFF2-40B4-BE49-F238E27FC236}">
                  <a16:creationId xmlns:a16="http://schemas.microsoft.com/office/drawing/2014/main" id="{06C789C4-8CA3-4E78-98AF-6BF47FCF2FFB}"/>
                </a:ext>
              </a:extLst>
            </p:cNvPr>
            <p:cNvGrpSpPr/>
            <p:nvPr/>
          </p:nvGrpSpPr>
          <p:grpSpPr>
            <a:xfrm>
              <a:off x="1100831" y="4859731"/>
              <a:ext cx="6248445" cy="938123"/>
              <a:chOff x="152400" y="5254625"/>
              <a:chExt cx="7955306" cy="1101342"/>
            </a:xfrm>
            <a:effectLst>
              <a:outerShdw blurRad="127000" dist="127000" dir="2700000">
                <a:srgbClr val="000000">
                  <a:alpha val="10000"/>
                </a:srgbClr>
              </a:outerShdw>
            </a:effectLst>
          </p:grpSpPr>
          <p:sp>
            <p:nvSpPr>
              <p:cNvPr id="8" name="Freeform 24">
                <a:extLst>
                  <a:ext uri="{FF2B5EF4-FFF2-40B4-BE49-F238E27FC236}">
                    <a16:creationId xmlns:a16="http://schemas.microsoft.com/office/drawing/2014/main" id="{C9D84181-FC5A-43AE-BE1F-78A7E41719D8}"/>
                  </a:ext>
                </a:extLst>
              </p:cNvPr>
              <p:cNvSpPr>
                <a:spLocks noEditPoints="1"/>
              </p:cNvSpPr>
              <p:nvPr/>
            </p:nvSpPr>
            <p:spPr bwMode="auto">
              <a:xfrm>
                <a:off x="6454775" y="5357220"/>
                <a:ext cx="1652931" cy="919685"/>
              </a:xfrm>
              <a:custGeom>
                <a:avLst/>
                <a:gdLst/>
                <a:ahLst/>
                <a:cxnLst>
                  <a:cxn ang="0">
                    <a:pos x="5749" y="1787"/>
                  </a:cxn>
                  <a:cxn ang="0">
                    <a:pos x="5679" y="2072"/>
                  </a:cxn>
                  <a:cxn ang="0">
                    <a:pos x="5595" y="2262"/>
                  </a:cxn>
                  <a:cxn ang="0">
                    <a:pos x="5434" y="2502"/>
                  </a:cxn>
                  <a:cxn ang="0">
                    <a:pos x="5231" y="2712"/>
                  </a:cxn>
                  <a:cxn ang="0">
                    <a:pos x="5064" y="2840"/>
                  </a:cxn>
                  <a:cxn ang="0">
                    <a:pos x="4804" y="2990"/>
                  </a:cxn>
                  <a:cxn ang="0">
                    <a:pos x="4475" y="3117"/>
                  </a:cxn>
                  <a:cxn ang="0">
                    <a:pos x="4164" y="3183"/>
                  </a:cxn>
                  <a:cxn ang="0">
                    <a:pos x="3836" y="3206"/>
                  </a:cxn>
                  <a:cxn ang="0">
                    <a:pos x="1642" y="3189"/>
                  </a:cxn>
                  <a:cxn ang="0">
                    <a:pos x="1178" y="3082"/>
                  </a:cxn>
                  <a:cxn ang="0">
                    <a:pos x="878" y="2952"/>
                  </a:cxn>
                  <a:cxn ang="0">
                    <a:pos x="513" y="2698"/>
                  </a:cxn>
                  <a:cxn ang="0">
                    <a:pos x="228" y="2369"/>
                  </a:cxn>
                  <a:cxn ang="0">
                    <a:pos x="112" y="2150"/>
                  </a:cxn>
                  <a:cxn ang="0">
                    <a:pos x="24" y="1872"/>
                  </a:cxn>
                  <a:cxn ang="0">
                    <a:pos x="0" y="1616"/>
                  </a:cxn>
                  <a:cxn ang="0">
                    <a:pos x="17" y="1377"/>
                  </a:cxn>
                  <a:cxn ang="0">
                    <a:pos x="95" y="1096"/>
                  </a:cxn>
                  <a:cxn ang="0">
                    <a:pos x="185" y="909"/>
                  </a:cxn>
                  <a:cxn ang="0">
                    <a:pos x="352" y="672"/>
                  </a:cxn>
                  <a:cxn ang="0">
                    <a:pos x="562" y="468"/>
                  </a:cxn>
                  <a:cxn ang="0">
                    <a:pos x="731" y="343"/>
                  </a:cxn>
                  <a:cxn ang="0">
                    <a:pos x="995" y="197"/>
                  </a:cxn>
                  <a:cxn ang="0">
                    <a:pos x="1328" y="78"/>
                  </a:cxn>
                  <a:cxn ang="0">
                    <a:pos x="1642" y="17"/>
                  </a:cxn>
                  <a:cxn ang="0">
                    <a:pos x="1924" y="0"/>
                  </a:cxn>
                  <a:cxn ang="0">
                    <a:pos x="4187" y="26"/>
                  </a:cxn>
                  <a:cxn ang="0">
                    <a:pos x="4643" y="147"/>
                  </a:cxn>
                  <a:cxn ang="0">
                    <a:pos x="4938" y="286"/>
                  </a:cxn>
                  <a:cxn ang="0">
                    <a:pos x="5293" y="551"/>
                  </a:cxn>
                  <a:cxn ang="0">
                    <a:pos x="5564" y="891"/>
                  </a:cxn>
                  <a:cxn ang="0">
                    <a:pos x="5665" y="1094"/>
                  </a:cxn>
                  <a:cxn ang="0">
                    <a:pos x="5743" y="1377"/>
                  </a:cxn>
                  <a:cxn ang="0">
                    <a:pos x="5760" y="1588"/>
                  </a:cxn>
                  <a:cxn ang="0">
                    <a:pos x="826" y="2066"/>
                  </a:cxn>
                  <a:cxn ang="0">
                    <a:pos x="1005" y="2245"/>
                  </a:cxn>
                  <a:cxn ang="0">
                    <a:pos x="1354" y="2441"/>
                  </a:cxn>
                  <a:cxn ang="0">
                    <a:pos x="1789" y="2537"/>
                  </a:cxn>
                  <a:cxn ang="0">
                    <a:pos x="3937" y="2540"/>
                  </a:cxn>
                  <a:cxn ang="0">
                    <a:pos x="4274" y="2484"/>
                  </a:cxn>
                  <a:cxn ang="0">
                    <a:pos x="4568" y="2367"/>
                  </a:cxn>
                  <a:cxn ang="0">
                    <a:pos x="4744" y="2253"/>
                  </a:cxn>
                  <a:cxn ang="0">
                    <a:pos x="4934" y="2066"/>
                  </a:cxn>
                  <a:cxn ang="0">
                    <a:pos x="5030" y="1908"/>
                  </a:cxn>
                  <a:cxn ang="0">
                    <a:pos x="5096" y="1616"/>
                  </a:cxn>
                  <a:cxn ang="0">
                    <a:pos x="5074" y="1422"/>
                  </a:cxn>
                  <a:cxn ang="0">
                    <a:pos x="4987" y="1220"/>
                  </a:cxn>
                  <a:cxn ang="0">
                    <a:pos x="4755" y="963"/>
                  </a:cxn>
                  <a:cxn ang="0">
                    <a:pos x="4516" y="814"/>
                  </a:cxn>
                  <a:cxn ang="0">
                    <a:pos x="4103" y="686"/>
                  </a:cxn>
                  <a:cxn ang="0">
                    <a:pos x="1924" y="664"/>
                  </a:cxn>
                  <a:cxn ang="0">
                    <a:pos x="1578" y="699"/>
                  </a:cxn>
                  <a:cxn ang="0">
                    <a:pos x="1270" y="800"/>
                  </a:cxn>
                  <a:cxn ang="0">
                    <a:pos x="1082" y="906"/>
                  </a:cxn>
                  <a:cxn ang="0">
                    <a:pos x="872" y="1085"/>
                  </a:cxn>
                  <a:cxn ang="0">
                    <a:pos x="750" y="1259"/>
                  </a:cxn>
                  <a:cxn ang="0">
                    <a:pos x="669" y="1504"/>
                  </a:cxn>
                  <a:cxn ang="0">
                    <a:pos x="669" y="1702"/>
                  </a:cxn>
                  <a:cxn ang="0">
                    <a:pos x="750" y="1948"/>
                  </a:cxn>
                </a:cxnLst>
                <a:rect l="0" t="0" r="r" b="b"/>
                <a:pathLst>
                  <a:path w="5760" h="3206">
                    <a:moveTo>
                      <a:pt x="5760" y="1590"/>
                    </a:moveTo>
                    <a:lnTo>
                      <a:pt x="5760" y="1616"/>
                    </a:lnTo>
                    <a:lnTo>
                      <a:pt x="5760" y="1616"/>
                    </a:lnTo>
                    <a:lnTo>
                      <a:pt x="5758" y="1659"/>
                    </a:lnTo>
                    <a:lnTo>
                      <a:pt x="5757" y="1702"/>
                    </a:lnTo>
                    <a:lnTo>
                      <a:pt x="5754" y="1745"/>
                    </a:lnTo>
                    <a:lnTo>
                      <a:pt x="5749" y="1787"/>
                    </a:lnTo>
                    <a:lnTo>
                      <a:pt x="5743" y="1829"/>
                    </a:lnTo>
                    <a:lnTo>
                      <a:pt x="5736" y="1872"/>
                    </a:lnTo>
                    <a:lnTo>
                      <a:pt x="5726" y="1911"/>
                    </a:lnTo>
                    <a:lnTo>
                      <a:pt x="5717" y="1953"/>
                    </a:lnTo>
                    <a:lnTo>
                      <a:pt x="5705" y="1994"/>
                    </a:lnTo>
                    <a:lnTo>
                      <a:pt x="5693" y="2034"/>
                    </a:lnTo>
                    <a:lnTo>
                      <a:pt x="5679" y="2072"/>
                    </a:lnTo>
                    <a:lnTo>
                      <a:pt x="5665" y="2112"/>
                    </a:lnTo>
                    <a:lnTo>
                      <a:pt x="5648" y="2150"/>
                    </a:lnTo>
                    <a:lnTo>
                      <a:pt x="5631" y="2188"/>
                    </a:lnTo>
                    <a:lnTo>
                      <a:pt x="5613" y="2225"/>
                    </a:lnTo>
                    <a:lnTo>
                      <a:pt x="5595" y="2262"/>
                    </a:lnTo>
                    <a:lnTo>
                      <a:pt x="5595" y="2262"/>
                    </a:lnTo>
                    <a:lnTo>
                      <a:pt x="5595" y="2262"/>
                    </a:lnTo>
                    <a:lnTo>
                      <a:pt x="5575" y="2299"/>
                    </a:lnTo>
                    <a:lnTo>
                      <a:pt x="5553" y="2334"/>
                    </a:lnTo>
                    <a:lnTo>
                      <a:pt x="5532" y="2369"/>
                    </a:lnTo>
                    <a:lnTo>
                      <a:pt x="5509" y="2403"/>
                    </a:lnTo>
                    <a:lnTo>
                      <a:pt x="5485" y="2436"/>
                    </a:lnTo>
                    <a:lnTo>
                      <a:pt x="5460" y="2470"/>
                    </a:lnTo>
                    <a:lnTo>
                      <a:pt x="5434" y="2502"/>
                    </a:lnTo>
                    <a:lnTo>
                      <a:pt x="5407" y="2534"/>
                    </a:lnTo>
                    <a:lnTo>
                      <a:pt x="5380" y="2566"/>
                    </a:lnTo>
                    <a:lnTo>
                      <a:pt x="5351" y="2597"/>
                    </a:lnTo>
                    <a:lnTo>
                      <a:pt x="5322" y="2626"/>
                    </a:lnTo>
                    <a:lnTo>
                      <a:pt x="5293" y="2655"/>
                    </a:lnTo>
                    <a:lnTo>
                      <a:pt x="5263" y="2684"/>
                    </a:lnTo>
                    <a:lnTo>
                      <a:pt x="5231" y="2712"/>
                    </a:lnTo>
                    <a:lnTo>
                      <a:pt x="5198" y="2739"/>
                    </a:lnTo>
                    <a:lnTo>
                      <a:pt x="5166" y="2765"/>
                    </a:lnTo>
                    <a:lnTo>
                      <a:pt x="5166" y="2765"/>
                    </a:lnTo>
                    <a:lnTo>
                      <a:pt x="5166" y="2765"/>
                    </a:lnTo>
                    <a:lnTo>
                      <a:pt x="5133" y="2791"/>
                    </a:lnTo>
                    <a:lnTo>
                      <a:pt x="5099" y="2816"/>
                    </a:lnTo>
                    <a:lnTo>
                      <a:pt x="5064" y="2840"/>
                    </a:lnTo>
                    <a:lnTo>
                      <a:pt x="5029" y="2865"/>
                    </a:lnTo>
                    <a:lnTo>
                      <a:pt x="4993" y="2888"/>
                    </a:lnTo>
                    <a:lnTo>
                      <a:pt x="4957" y="2909"/>
                    </a:lnTo>
                    <a:lnTo>
                      <a:pt x="4918" y="2931"/>
                    </a:lnTo>
                    <a:lnTo>
                      <a:pt x="4882" y="2952"/>
                    </a:lnTo>
                    <a:lnTo>
                      <a:pt x="4843" y="2972"/>
                    </a:lnTo>
                    <a:lnTo>
                      <a:pt x="4804" y="2990"/>
                    </a:lnTo>
                    <a:lnTo>
                      <a:pt x="4765" y="3009"/>
                    </a:lnTo>
                    <a:lnTo>
                      <a:pt x="4724" y="3027"/>
                    </a:lnTo>
                    <a:lnTo>
                      <a:pt x="4684" y="3044"/>
                    </a:lnTo>
                    <a:lnTo>
                      <a:pt x="4643" y="3061"/>
                    </a:lnTo>
                    <a:lnTo>
                      <a:pt x="4560" y="3090"/>
                    </a:lnTo>
                    <a:lnTo>
                      <a:pt x="4517" y="3103"/>
                    </a:lnTo>
                    <a:lnTo>
                      <a:pt x="4475" y="3117"/>
                    </a:lnTo>
                    <a:lnTo>
                      <a:pt x="4432" y="3128"/>
                    </a:lnTo>
                    <a:lnTo>
                      <a:pt x="4387" y="3140"/>
                    </a:lnTo>
                    <a:lnTo>
                      <a:pt x="4344" y="3151"/>
                    </a:lnTo>
                    <a:lnTo>
                      <a:pt x="4300" y="3160"/>
                    </a:lnTo>
                    <a:lnTo>
                      <a:pt x="4254" y="3169"/>
                    </a:lnTo>
                    <a:lnTo>
                      <a:pt x="4210" y="3177"/>
                    </a:lnTo>
                    <a:lnTo>
                      <a:pt x="4164" y="3183"/>
                    </a:lnTo>
                    <a:lnTo>
                      <a:pt x="4118" y="3189"/>
                    </a:lnTo>
                    <a:lnTo>
                      <a:pt x="4072" y="3194"/>
                    </a:lnTo>
                    <a:lnTo>
                      <a:pt x="4025" y="3198"/>
                    </a:lnTo>
                    <a:lnTo>
                      <a:pt x="3979" y="3201"/>
                    </a:lnTo>
                    <a:lnTo>
                      <a:pt x="3931" y="3204"/>
                    </a:lnTo>
                    <a:lnTo>
                      <a:pt x="3884" y="3206"/>
                    </a:lnTo>
                    <a:lnTo>
                      <a:pt x="3836" y="3206"/>
                    </a:lnTo>
                    <a:lnTo>
                      <a:pt x="3836" y="3206"/>
                    </a:lnTo>
                    <a:lnTo>
                      <a:pt x="1924" y="3206"/>
                    </a:lnTo>
                    <a:lnTo>
                      <a:pt x="1924" y="3206"/>
                    </a:lnTo>
                    <a:lnTo>
                      <a:pt x="1852" y="3206"/>
                    </a:lnTo>
                    <a:lnTo>
                      <a:pt x="1781" y="3201"/>
                    </a:lnTo>
                    <a:lnTo>
                      <a:pt x="1711" y="3197"/>
                    </a:lnTo>
                    <a:lnTo>
                      <a:pt x="1642" y="3189"/>
                    </a:lnTo>
                    <a:lnTo>
                      <a:pt x="1573" y="3180"/>
                    </a:lnTo>
                    <a:lnTo>
                      <a:pt x="1506" y="3169"/>
                    </a:lnTo>
                    <a:lnTo>
                      <a:pt x="1438" y="3155"/>
                    </a:lnTo>
                    <a:lnTo>
                      <a:pt x="1373" y="3140"/>
                    </a:lnTo>
                    <a:lnTo>
                      <a:pt x="1307" y="3123"/>
                    </a:lnTo>
                    <a:lnTo>
                      <a:pt x="1243" y="3103"/>
                    </a:lnTo>
                    <a:lnTo>
                      <a:pt x="1178" y="3082"/>
                    </a:lnTo>
                    <a:lnTo>
                      <a:pt x="1117" y="3061"/>
                    </a:lnTo>
                    <a:lnTo>
                      <a:pt x="1056" y="3036"/>
                    </a:lnTo>
                    <a:lnTo>
                      <a:pt x="995" y="3009"/>
                    </a:lnTo>
                    <a:lnTo>
                      <a:pt x="937" y="2981"/>
                    </a:lnTo>
                    <a:lnTo>
                      <a:pt x="878" y="2952"/>
                    </a:lnTo>
                    <a:lnTo>
                      <a:pt x="878" y="2952"/>
                    </a:lnTo>
                    <a:lnTo>
                      <a:pt x="878" y="2952"/>
                    </a:lnTo>
                    <a:lnTo>
                      <a:pt x="822" y="2920"/>
                    </a:lnTo>
                    <a:lnTo>
                      <a:pt x="767" y="2888"/>
                    </a:lnTo>
                    <a:lnTo>
                      <a:pt x="713" y="2852"/>
                    </a:lnTo>
                    <a:lnTo>
                      <a:pt x="661" y="2816"/>
                    </a:lnTo>
                    <a:lnTo>
                      <a:pt x="611" y="2779"/>
                    </a:lnTo>
                    <a:lnTo>
                      <a:pt x="562" y="2739"/>
                    </a:lnTo>
                    <a:lnTo>
                      <a:pt x="513" y="2698"/>
                    </a:lnTo>
                    <a:lnTo>
                      <a:pt x="467" y="2655"/>
                    </a:lnTo>
                    <a:lnTo>
                      <a:pt x="422" y="2611"/>
                    </a:lnTo>
                    <a:lnTo>
                      <a:pt x="380" y="2566"/>
                    </a:lnTo>
                    <a:lnTo>
                      <a:pt x="340" y="2519"/>
                    </a:lnTo>
                    <a:lnTo>
                      <a:pt x="300" y="2470"/>
                    </a:lnTo>
                    <a:lnTo>
                      <a:pt x="263" y="2421"/>
                    </a:lnTo>
                    <a:lnTo>
                      <a:pt x="228" y="2369"/>
                    </a:lnTo>
                    <a:lnTo>
                      <a:pt x="196" y="2317"/>
                    </a:lnTo>
                    <a:lnTo>
                      <a:pt x="165" y="2262"/>
                    </a:lnTo>
                    <a:lnTo>
                      <a:pt x="165" y="2262"/>
                    </a:lnTo>
                    <a:lnTo>
                      <a:pt x="165" y="2262"/>
                    </a:lnTo>
                    <a:lnTo>
                      <a:pt x="145" y="2225"/>
                    </a:lnTo>
                    <a:lnTo>
                      <a:pt x="129" y="2188"/>
                    </a:lnTo>
                    <a:lnTo>
                      <a:pt x="112" y="2150"/>
                    </a:lnTo>
                    <a:lnTo>
                      <a:pt x="95" y="2112"/>
                    </a:lnTo>
                    <a:lnTo>
                      <a:pt x="81" y="2072"/>
                    </a:lnTo>
                    <a:lnTo>
                      <a:pt x="67" y="2034"/>
                    </a:lnTo>
                    <a:lnTo>
                      <a:pt x="55" y="1994"/>
                    </a:lnTo>
                    <a:lnTo>
                      <a:pt x="43" y="1953"/>
                    </a:lnTo>
                    <a:lnTo>
                      <a:pt x="34" y="1911"/>
                    </a:lnTo>
                    <a:lnTo>
                      <a:pt x="24" y="1872"/>
                    </a:lnTo>
                    <a:lnTo>
                      <a:pt x="17" y="1829"/>
                    </a:lnTo>
                    <a:lnTo>
                      <a:pt x="11" y="1787"/>
                    </a:lnTo>
                    <a:lnTo>
                      <a:pt x="6" y="1745"/>
                    </a:lnTo>
                    <a:lnTo>
                      <a:pt x="3" y="1702"/>
                    </a:lnTo>
                    <a:lnTo>
                      <a:pt x="0" y="1659"/>
                    </a:lnTo>
                    <a:lnTo>
                      <a:pt x="0" y="1616"/>
                    </a:lnTo>
                    <a:lnTo>
                      <a:pt x="0" y="1616"/>
                    </a:lnTo>
                    <a:lnTo>
                      <a:pt x="0" y="1590"/>
                    </a:lnTo>
                    <a:lnTo>
                      <a:pt x="0" y="1590"/>
                    </a:lnTo>
                    <a:lnTo>
                      <a:pt x="0" y="1547"/>
                    </a:lnTo>
                    <a:lnTo>
                      <a:pt x="3" y="1504"/>
                    </a:lnTo>
                    <a:lnTo>
                      <a:pt x="6" y="1461"/>
                    </a:lnTo>
                    <a:lnTo>
                      <a:pt x="11" y="1420"/>
                    </a:lnTo>
                    <a:lnTo>
                      <a:pt x="17" y="1377"/>
                    </a:lnTo>
                    <a:lnTo>
                      <a:pt x="24" y="1336"/>
                    </a:lnTo>
                    <a:lnTo>
                      <a:pt x="34" y="1295"/>
                    </a:lnTo>
                    <a:lnTo>
                      <a:pt x="43" y="1253"/>
                    </a:lnTo>
                    <a:lnTo>
                      <a:pt x="55" y="1214"/>
                    </a:lnTo>
                    <a:lnTo>
                      <a:pt x="67" y="1174"/>
                    </a:lnTo>
                    <a:lnTo>
                      <a:pt x="81" y="1134"/>
                    </a:lnTo>
                    <a:lnTo>
                      <a:pt x="95" y="1096"/>
                    </a:lnTo>
                    <a:lnTo>
                      <a:pt x="112" y="1056"/>
                    </a:lnTo>
                    <a:lnTo>
                      <a:pt x="129" y="1019"/>
                    </a:lnTo>
                    <a:lnTo>
                      <a:pt x="145" y="981"/>
                    </a:lnTo>
                    <a:lnTo>
                      <a:pt x="165" y="944"/>
                    </a:lnTo>
                    <a:lnTo>
                      <a:pt x="165" y="944"/>
                    </a:lnTo>
                    <a:lnTo>
                      <a:pt x="165" y="944"/>
                    </a:lnTo>
                    <a:lnTo>
                      <a:pt x="185" y="909"/>
                    </a:lnTo>
                    <a:lnTo>
                      <a:pt x="207" y="872"/>
                    </a:lnTo>
                    <a:lnTo>
                      <a:pt x="228" y="839"/>
                    </a:lnTo>
                    <a:lnTo>
                      <a:pt x="251" y="803"/>
                    </a:lnTo>
                    <a:lnTo>
                      <a:pt x="275" y="770"/>
                    </a:lnTo>
                    <a:lnTo>
                      <a:pt x="300" y="736"/>
                    </a:lnTo>
                    <a:lnTo>
                      <a:pt x="326" y="704"/>
                    </a:lnTo>
                    <a:lnTo>
                      <a:pt x="352" y="672"/>
                    </a:lnTo>
                    <a:lnTo>
                      <a:pt x="380" y="641"/>
                    </a:lnTo>
                    <a:lnTo>
                      <a:pt x="409" y="611"/>
                    </a:lnTo>
                    <a:lnTo>
                      <a:pt x="438" y="580"/>
                    </a:lnTo>
                    <a:lnTo>
                      <a:pt x="467" y="551"/>
                    </a:lnTo>
                    <a:lnTo>
                      <a:pt x="497" y="523"/>
                    </a:lnTo>
                    <a:lnTo>
                      <a:pt x="529" y="494"/>
                    </a:lnTo>
                    <a:lnTo>
                      <a:pt x="562" y="468"/>
                    </a:lnTo>
                    <a:lnTo>
                      <a:pt x="594" y="441"/>
                    </a:lnTo>
                    <a:lnTo>
                      <a:pt x="594" y="441"/>
                    </a:lnTo>
                    <a:lnTo>
                      <a:pt x="594" y="441"/>
                    </a:lnTo>
                    <a:lnTo>
                      <a:pt x="627" y="416"/>
                    </a:lnTo>
                    <a:lnTo>
                      <a:pt x="661" y="390"/>
                    </a:lnTo>
                    <a:lnTo>
                      <a:pt x="696" y="366"/>
                    </a:lnTo>
                    <a:lnTo>
                      <a:pt x="731" y="343"/>
                    </a:lnTo>
                    <a:lnTo>
                      <a:pt x="767" y="320"/>
                    </a:lnTo>
                    <a:lnTo>
                      <a:pt x="803" y="297"/>
                    </a:lnTo>
                    <a:lnTo>
                      <a:pt x="842" y="275"/>
                    </a:lnTo>
                    <a:lnTo>
                      <a:pt x="878" y="256"/>
                    </a:lnTo>
                    <a:lnTo>
                      <a:pt x="917" y="236"/>
                    </a:lnTo>
                    <a:lnTo>
                      <a:pt x="956" y="216"/>
                    </a:lnTo>
                    <a:lnTo>
                      <a:pt x="995" y="197"/>
                    </a:lnTo>
                    <a:lnTo>
                      <a:pt x="1036" y="181"/>
                    </a:lnTo>
                    <a:lnTo>
                      <a:pt x="1076" y="162"/>
                    </a:lnTo>
                    <a:lnTo>
                      <a:pt x="1117" y="147"/>
                    </a:lnTo>
                    <a:lnTo>
                      <a:pt x="1200" y="116"/>
                    </a:lnTo>
                    <a:lnTo>
                      <a:pt x="1243" y="103"/>
                    </a:lnTo>
                    <a:lnTo>
                      <a:pt x="1285" y="90"/>
                    </a:lnTo>
                    <a:lnTo>
                      <a:pt x="1328" y="78"/>
                    </a:lnTo>
                    <a:lnTo>
                      <a:pt x="1373" y="67"/>
                    </a:lnTo>
                    <a:lnTo>
                      <a:pt x="1416" y="57"/>
                    </a:lnTo>
                    <a:lnTo>
                      <a:pt x="1460" y="47"/>
                    </a:lnTo>
                    <a:lnTo>
                      <a:pt x="1506" y="38"/>
                    </a:lnTo>
                    <a:lnTo>
                      <a:pt x="1550" y="31"/>
                    </a:lnTo>
                    <a:lnTo>
                      <a:pt x="1596" y="23"/>
                    </a:lnTo>
                    <a:lnTo>
                      <a:pt x="1642" y="17"/>
                    </a:lnTo>
                    <a:lnTo>
                      <a:pt x="1688" y="12"/>
                    </a:lnTo>
                    <a:lnTo>
                      <a:pt x="1735" y="8"/>
                    </a:lnTo>
                    <a:lnTo>
                      <a:pt x="1781" y="5"/>
                    </a:lnTo>
                    <a:lnTo>
                      <a:pt x="1829" y="3"/>
                    </a:lnTo>
                    <a:lnTo>
                      <a:pt x="1876" y="2"/>
                    </a:lnTo>
                    <a:lnTo>
                      <a:pt x="1924" y="0"/>
                    </a:lnTo>
                    <a:lnTo>
                      <a:pt x="1924" y="0"/>
                    </a:lnTo>
                    <a:lnTo>
                      <a:pt x="3836" y="0"/>
                    </a:lnTo>
                    <a:lnTo>
                      <a:pt x="3836" y="0"/>
                    </a:lnTo>
                    <a:lnTo>
                      <a:pt x="3908" y="2"/>
                    </a:lnTo>
                    <a:lnTo>
                      <a:pt x="3979" y="5"/>
                    </a:lnTo>
                    <a:lnTo>
                      <a:pt x="4049" y="11"/>
                    </a:lnTo>
                    <a:lnTo>
                      <a:pt x="4118" y="17"/>
                    </a:lnTo>
                    <a:lnTo>
                      <a:pt x="4187" y="26"/>
                    </a:lnTo>
                    <a:lnTo>
                      <a:pt x="4254" y="38"/>
                    </a:lnTo>
                    <a:lnTo>
                      <a:pt x="4322" y="52"/>
                    </a:lnTo>
                    <a:lnTo>
                      <a:pt x="4387" y="67"/>
                    </a:lnTo>
                    <a:lnTo>
                      <a:pt x="4453" y="84"/>
                    </a:lnTo>
                    <a:lnTo>
                      <a:pt x="4517" y="103"/>
                    </a:lnTo>
                    <a:lnTo>
                      <a:pt x="4582" y="124"/>
                    </a:lnTo>
                    <a:lnTo>
                      <a:pt x="4643" y="147"/>
                    </a:lnTo>
                    <a:lnTo>
                      <a:pt x="4704" y="171"/>
                    </a:lnTo>
                    <a:lnTo>
                      <a:pt x="4765" y="197"/>
                    </a:lnTo>
                    <a:lnTo>
                      <a:pt x="4823" y="225"/>
                    </a:lnTo>
                    <a:lnTo>
                      <a:pt x="4882" y="256"/>
                    </a:lnTo>
                    <a:lnTo>
                      <a:pt x="4882" y="256"/>
                    </a:lnTo>
                    <a:lnTo>
                      <a:pt x="4882" y="256"/>
                    </a:lnTo>
                    <a:lnTo>
                      <a:pt x="4938" y="286"/>
                    </a:lnTo>
                    <a:lnTo>
                      <a:pt x="4993" y="320"/>
                    </a:lnTo>
                    <a:lnTo>
                      <a:pt x="5047" y="355"/>
                    </a:lnTo>
                    <a:lnTo>
                      <a:pt x="5099" y="390"/>
                    </a:lnTo>
                    <a:lnTo>
                      <a:pt x="5149" y="428"/>
                    </a:lnTo>
                    <a:lnTo>
                      <a:pt x="5198" y="468"/>
                    </a:lnTo>
                    <a:lnTo>
                      <a:pt x="5247" y="510"/>
                    </a:lnTo>
                    <a:lnTo>
                      <a:pt x="5293" y="551"/>
                    </a:lnTo>
                    <a:lnTo>
                      <a:pt x="5338" y="595"/>
                    </a:lnTo>
                    <a:lnTo>
                      <a:pt x="5380" y="641"/>
                    </a:lnTo>
                    <a:lnTo>
                      <a:pt x="5420" y="689"/>
                    </a:lnTo>
                    <a:lnTo>
                      <a:pt x="5460" y="736"/>
                    </a:lnTo>
                    <a:lnTo>
                      <a:pt x="5497" y="787"/>
                    </a:lnTo>
                    <a:lnTo>
                      <a:pt x="5532" y="839"/>
                    </a:lnTo>
                    <a:lnTo>
                      <a:pt x="5564" y="891"/>
                    </a:lnTo>
                    <a:lnTo>
                      <a:pt x="5595" y="944"/>
                    </a:lnTo>
                    <a:lnTo>
                      <a:pt x="5595" y="944"/>
                    </a:lnTo>
                    <a:lnTo>
                      <a:pt x="5595" y="944"/>
                    </a:lnTo>
                    <a:lnTo>
                      <a:pt x="5613" y="981"/>
                    </a:lnTo>
                    <a:lnTo>
                      <a:pt x="5631" y="1019"/>
                    </a:lnTo>
                    <a:lnTo>
                      <a:pt x="5648" y="1056"/>
                    </a:lnTo>
                    <a:lnTo>
                      <a:pt x="5665" y="1094"/>
                    </a:lnTo>
                    <a:lnTo>
                      <a:pt x="5679" y="1134"/>
                    </a:lnTo>
                    <a:lnTo>
                      <a:pt x="5693" y="1174"/>
                    </a:lnTo>
                    <a:lnTo>
                      <a:pt x="5705" y="1214"/>
                    </a:lnTo>
                    <a:lnTo>
                      <a:pt x="5717" y="1253"/>
                    </a:lnTo>
                    <a:lnTo>
                      <a:pt x="5726" y="1295"/>
                    </a:lnTo>
                    <a:lnTo>
                      <a:pt x="5736" y="1336"/>
                    </a:lnTo>
                    <a:lnTo>
                      <a:pt x="5743" y="1377"/>
                    </a:lnTo>
                    <a:lnTo>
                      <a:pt x="5749" y="1419"/>
                    </a:lnTo>
                    <a:lnTo>
                      <a:pt x="5754" y="1461"/>
                    </a:lnTo>
                    <a:lnTo>
                      <a:pt x="5757" y="1503"/>
                    </a:lnTo>
                    <a:lnTo>
                      <a:pt x="5758" y="1546"/>
                    </a:lnTo>
                    <a:lnTo>
                      <a:pt x="5760" y="1588"/>
                    </a:lnTo>
                    <a:lnTo>
                      <a:pt x="5760" y="1588"/>
                    </a:lnTo>
                    <a:lnTo>
                      <a:pt x="5760" y="1588"/>
                    </a:lnTo>
                    <a:lnTo>
                      <a:pt x="5760" y="1590"/>
                    </a:lnTo>
                    <a:lnTo>
                      <a:pt x="5760" y="1590"/>
                    </a:lnTo>
                    <a:close/>
                    <a:moveTo>
                      <a:pt x="750" y="1948"/>
                    </a:moveTo>
                    <a:lnTo>
                      <a:pt x="750" y="1948"/>
                    </a:lnTo>
                    <a:lnTo>
                      <a:pt x="773" y="1988"/>
                    </a:lnTo>
                    <a:lnTo>
                      <a:pt x="797" y="2026"/>
                    </a:lnTo>
                    <a:lnTo>
                      <a:pt x="826" y="2066"/>
                    </a:lnTo>
                    <a:lnTo>
                      <a:pt x="857" y="2103"/>
                    </a:lnTo>
                    <a:lnTo>
                      <a:pt x="889" y="2139"/>
                    </a:lnTo>
                    <a:lnTo>
                      <a:pt x="926" y="2176"/>
                    </a:lnTo>
                    <a:lnTo>
                      <a:pt x="964" y="2211"/>
                    </a:lnTo>
                    <a:lnTo>
                      <a:pt x="1005" y="2245"/>
                    </a:lnTo>
                    <a:lnTo>
                      <a:pt x="1005" y="2245"/>
                    </a:lnTo>
                    <a:lnTo>
                      <a:pt x="1005" y="2245"/>
                    </a:lnTo>
                    <a:lnTo>
                      <a:pt x="1048" y="2277"/>
                    </a:lnTo>
                    <a:lnTo>
                      <a:pt x="1094" y="2309"/>
                    </a:lnTo>
                    <a:lnTo>
                      <a:pt x="1142" y="2338"/>
                    </a:lnTo>
                    <a:lnTo>
                      <a:pt x="1192" y="2367"/>
                    </a:lnTo>
                    <a:lnTo>
                      <a:pt x="1244" y="2393"/>
                    </a:lnTo>
                    <a:lnTo>
                      <a:pt x="1298" y="2418"/>
                    </a:lnTo>
                    <a:lnTo>
                      <a:pt x="1354" y="2441"/>
                    </a:lnTo>
                    <a:lnTo>
                      <a:pt x="1411" y="2461"/>
                    </a:lnTo>
                    <a:lnTo>
                      <a:pt x="1471" y="2479"/>
                    </a:lnTo>
                    <a:lnTo>
                      <a:pt x="1532" y="2496"/>
                    </a:lnTo>
                    <a:lnTo>
                      <a:pt x="1593" y="2510"/>
                    </a:lnTo>
                    <a:lnTo>
                      <a:pt x="1657" y="2522"/>
                    </a:lnTo>
                    <a:lnTo>
                      <a:pt x="1722" y="2531"/>
                    </a:lnTo>
                    <a:lnTo>
                      <a:pt x="1789" y="2537"/>
                    </a:lnTo>
                    <a:lnTo>
                      <a:pt x="1856" y="2542"/>
                    </a:lnTo>
                    <a:lnTo>
                      <a:pt x="1924" y="2543"/>
                    </a:lnTo>
                    <a:lnTo>
                      <a:pt x="1924" y="2543"/>
                    </a:lnTo>
                    <a:lnTo>
                      <a:pt x="3836" y="2543"/>
                    </a:lnTo>
                    <a:lnTo>
                      <a:pt x="3836" y="2543"/>
                    </a:lnTo>
                    <a:lnTo>
                      <a:pt x="3887" y="2542"/>
                    </a:lnTo>
                    <a:lnTo>
                      <a:pt x="3937" y="2540"/>
                    </a:lnTo>
                    <a:lnTo>
                      <a:pt x="3988" y="2536"/>
                    </a:lnTo>
                    <a:lnTo>
                      <a:pt x="4038" y="2531"/>
                    </a:lnTo>
                    <a:lnTo>
                      <a:pt x="4086" y="2523"/>
                    </a:lnTo>
                    <a:lnTo>
                      <a:pt x="4135" y="2516"/>
                    </a:lnTo>
                    <a:lnTo>
                      <a:pt x="4182" y="2507"/>
                    </a:lnTo>
                    <a:lnTo>
                      <a:pt x="4228" y="2496"/>
                    </a:lnTo>
                    <a:lnTo>
                      <a:pt x="4274" y="2484"/>
                    </a:lnTo>
                    <a:lnTo>
                      <a:pt x="4320" y="2470"/>
                    </a:lnTo>
                    <a:lnTo>
                      <a:pt x="4363" y="2456"/>
                    </a:lnTo>
                    <a:lnTo>
                      <a:pt x="4406" y="2441"/>
                    </a:lnTo>
                    <a:lnTo>
                      <a:pt x="4449" y="2424"/>
                    </a:lnTo>
                    <a:lnTo>
                      <a:pt x="4490" y="2406"/>
                    </a:lnTo>
                    <a:lnTo>
                      <a:pt x="4530" y="2387"/>
                    </a:lnTo>
                    <a:lnTo>
                      <a:pt x="4568" y="2367"/>
                    </a:lnTo>
                    <a:lnTo>
                      <a:pt x="4568" y="2367"/>
                    </a:lnTo>
                    <a:lnTo>
                      <a:pt x="4568" y="2367"/>
                    </a:lnTo>
                    <a:lnTo>
                      <a:pt x="4606" y="2346"/>
                    </a:lnTo>
                    <a:lnTo>
                      <a:pt x="4643" y="2325"/>
                    </a:lnTo>
                    <a:lnTo>
                      <a:pt x="4678" y="2302"/>
                    </a:lnTo>
                    <a:lnTo>
                      <a:pt x="4712" y="2277"/>
                    </a:lnTo>
                    <a:lnTo>
                      <a:pt x="4744" y="2253"/>
                    </a:lnTo>
                    <a:lnTo>
                      <a:pt x="4776" y="2228"/>
                    </a:lnTo>
                    <a:lnTo>
                      <a:pt x="4805" y="2202"/>
                    </a:lnTo>
                    <a:lnTo>
                      <a:pt x="4834" y="2176"/>
                    </a:lnTo>
                    <a:lnTo>
                      <a:pt x="4862" y="2149"/>
                    </a:lnTo>
                    <a:lnTo>
                      <a:pt x="4888" y="2121"/>
                    </a:lnTo>
                    <a:lnTo>
                      <a:pt x="4911" y="2093"/>
                    </a:lnTo>
                    <a:lnTo>
                      <a:pt x="4934" y="2066"/>
                    </a:lnTo>
                    <a:lnTo>
                      <a:pt x="4955" y="2037"/>
                    </a:lnTo>
                    <a:lnTo>
                      <a:pt x="4975" y="2008"/>
                    </a:lnTo>
                    <a:lnTo>
                      <a:pt x="4993" y="1977"/>
                    </a:lnTo>
                    <a:lnTo>
                      <a:pt x="5010" y="1948"/>
                    </a:lnTo>
                    <a:lnTo>
                      <a:pt x="5010" y="1948"/>
                    </a:lnTo>
                    <a:lnTo>
                      <a:pt x="5010" y="1948"/>
                    </a:lnTo>
                    <a:lnTo>
                      <a:pt x="5030" y="1908"/>
                    </a:lnTo>
                    <a:lnTo>
                      <a:pt x="5048" y="1867"/>
                    </a:lnTo>
                    <a:lnTo>
                      <a:pt x="5062" y="1827"/>
                    </a:lnTo>
                    <a:lnTo>
                      <a:pt x="5074" y="1786"/>
                    </a:lnTo>
                    <a:lnTo>
                      <a:pt x="5084" y="1745"/>
                    </a:lnTo>
                    <a:lnTo>
                      <a:pt x="5091" y="1702"/>
                    </a:lnTo>
                    <a:lnTo>
                      <a:pt x="5094" y="1659"/>
                    </a:lnTo>
                    <a:lnTo>
                      <a:pt x="5096" y="1616"/>
                    </a:lnTo>
                    <a:lnTo>
                      <a:pt x="5096" y="1616"/>
                    </a:lnTo>
                    <a:lnTo>
                      <a:pt x="5096" y="1590"/>
                    </a:lnTo>
                    <a:lnTo>
                      <a:pt x="5096" y="1590"/>
                    </a:lnTo>
                    <a:lnTo>
                      <a:pt x="5094" y="1547"/>
                    </a:lnTo>
                    <a:lnTo>
                      <a:pt x="5091" y="1504"/>
                    </a:lnTo>
                    <a:lnTo>
                      <a:pt x="5084" y="1463"/>
                    </a:lnTo>
                    <a:lnTo>
                      <a:pt x="5074" y="1422"/>
                    </a:lnTo>
                    <a:lnTo>
                      <a:pt x="5062" y="1380"/>
                    </a:lnTo>
                    <a:lnTo>
                      <a:pt x="5048" y="1339"/>
                    </a:lnTo>
                    <a:lnTo>
                      <a:pt x="5030" y="1299"/>
                    </a:lnTo>
                    <a:lnTo>
                      <a:pt x="5010" y="1259"/>
                    </a:lnTo>
                    <a:lnTo>
                      <a:pt x="5010" y="1259"/>
                    </a:lnTo>
                    <a:lnTo>
                      <a:pt x="5010" y="1259"/>
                    </a:lnTo>
                    <a:lnTo>
                      <a:pt x="4987" y="1220"/>
                    </a:lnTo>
                    <a:lnTo>
                      <a:pt x="4963" y="1180"/>
                    </a:lnTo>
                    <a:lnTo>
                      <a:pt x="4934" y="1142"/>
                    </a:lnTo>
                    <a:lnTo>
                      <a:pt x="4903" y="1103"/>
                    </a:lnTo>
                    <a:lnTo>
                      <a:pt x="4869" y="1067"/>
                    </a:lnTo>
                    <a:lnTo>
                      <a:pt x="4834" y="1031"/>
                    </a:lnTo>
                    <a:lnTo>
                      <a:pt x="4796" y="996"/>
                    </a:lnTo>
                    <a:lnTo>
                      <a:pt x="4755" y="963"/>
                    </a:lnTo>
                    <a:lnTo>
                      <a:pt x="4755" y="963"/>
                    </a:lnTo>
                    <a:lnTo>
                      <a:pt x="4755" y="963"/>
                    </a:lnTo>
                    <a:lnTo>
                      <a:pt x="4712" y="929"/>
                    </a:lnTo>
                    <a:lnTo>
                      <a:pt x="4666" y="898"/>
                    </a:lnTo>
                    <a:lnTo>
                      <a:pt x="4618" y="868"/>
                    </a:lnTo>
                    <a:lnTo>
                      <a:pt x="4568" y="840"/>
                    </a:lnTo>
                    <a:lnTo>
                      <a:pt x="4516" y="814"/>
                    </a:lnTo>
                    <a:lnTo>
                      <a:pt x="4462" y="790"/>
                    </a:lnTo>
                    <a:lnTo>
                      <a:pt x="4406" y="767"/>
                    </a:lnTo>
                    <a:lnTo>
                      <a:pt x="4349" y="745"/>
                    </a:lnTo>
                    <a:lnTo>
                      <a:pt x="4289" y="727"/>
                    </a:lnTo>
                    <a:lnTo>
                      <a:pt x="4228" y="710"/>
                    </a:lnTo>
                    <a:lnTo>
                      <a:pt x="4167" y="696"/>
                    </a:lnTo>
                    <a:lnTo>
                      <a:pt x="4103" y="686"/>
                    </a:lnTo>
                    <a:lnTo>
                      <a:pt x="4038" y="676"/>
                    </a:lnTo>
                    <a:lnTo>
                      <a:pt x="3971" y="669"/>
                    </a:lnTo>
                    <a:lnTo>
                      <a:pt x="3904" y="666"/>
                    </a:lnTo>
                    <a:lnTo>
                      <a:pt x="3836" y="664"/>
                    </a:lnTo>
                    <a:lnTo>
                      <a:pt x="3836" y="664"/>
                    </a:lnTo>
                    <a:lnTo>
                      <a:pt x="1924" y="664"/>
                    </a:lnTo>
                    <a:lnTo>
                      <a:pt x="1924" y="664"/>
                    </a:lnTo>
                    <a:lnTo>
                      <a:pt x="1873" y="664"/>
                    </a:lnTo>
                    <a:lnTo>
                      <a:pt x="1821" y="667"/>
                    </a:lnTo>
                    <a:lnTo>
                      <a:pt x="1772" y="670"/>
                    </a:lnTo>
                    <a:lnTo>
                      <a:pt x="1722" y="676"/>
                    </a:lnTo>
                    <a:lnTo>
                      <a:pt x="1673" y="683"/>
                    </a:lnTo>
                    <a:lnTo>
                      <a:pt x="1625" y="690"/>
                    </a:lnTo>
                    <a:lnTo>
                      <a:pt x="1578" y="699"/>
                    </a:lnTo>
                    <a:lnTo>
                      <a:pt x="1532" y="710"/>
                    </a:lnTo>
                    <a:lnTo>
                      <a:pt x="1486" y="722"/>
                    </a:lnTo>
                    <a:lnTo>
                      <a:pt x="1440" y="736"/>
                    </a:lnTo>
                    <a:lnTo>
                      <a:pt x="1397" y="751"/>
                    </a:lnTo>
                    <a:lnTo>
                      <a:pt x="1354" y="767"/>
                    </a:lnTo>
                    <a:lnTo>
                      <a:pt x="1311" y="784"/>
                    </a:lnTo>
                    <a:lnTo>
                      <a:pt x="1270" y="800"/>
                    </a:lnTo>
                    <a:lnTo>
                      <a:pt x="1230" y="820"/>
                    </a:lnTo>
                    <a:lnTo>
                      <a:pt x="1192" y="840"/>
                    </a:lnTo>
                    <a:lnTo>
                      <a:pt x="1192" y="840"/>
                    </a:lnTo>
                    <a:lnTo>
                      <a:pt x="1192" y="840"/>
                    </a:lnTo>
                    <a:lnTo>
                      <a:pt x="1154" y="862"/>
                    </a:lnTo>
                    <a:lnTo>
                      <a:pt x="1117" y="883"/>
                    </a:lnTo>
                    <a:lnTo>
                      <a:pt x="1082" y="906"/>
                    </a:lnTo>
                    <a:lnTo>
                      <a:pt x="1048" y="929"/>
                    </a:lnTo>
                    <a:lnTo>
                      <a:pt x="1016" y="953"/>
                    </a:lnTo>
                    <a:lnTo>
                      <a:pt x="984" y="978"/>
                    </a:lnTo>
                    <a:lnTo>
                      <a:pt x="955" y="1004"/>
                    </a:lnTo>
                    <a:lnTo>
                      <a:pt x="926" y="1031"/>
                    </a:lnTo>
                    <a:lnTo>
                      <a:pt x="898" y="1057"/>
                    </a:lnTo>
                    <a:lnTo>
                      <a:pt x="872" y="1085"/>
                    </a:lnTo>
                    <a:lnTo>
                      <a:pt x="849" y="1113"/>
                    </a:lnTo>
                    <a:lnTo>
                      <a:pt x="826" y="1142"/>
                    </a:lnTo>
                    <a:lnTo>
                      <a:pt x="805" y="1171"/>
                    </a:lnTo>
                    <a:lnTo>
                      <a:pt x="785" y="1200"/>
                    </a:lnTo>
                    <a:lnTo>
                      <a:pt x="767" y="1229"/>
                    </a:lnTo>
                    <a:lnTo>
                      <a:pt x="750" y="1259"/>
                    </a:lnTo>
                    <a:lnTo>
                      <a:pt x="750" y="1259"/>
                    </a:lnTo>
                    <a:lnTo>
                      <a:pt x="750" y="1259"/>
                    </a:lnTo>
                    <a:lnTo>
                      <a:pt x="730" y="1299"/>
                    </a:lnTo>
                    <a:lnTo>
                      <a:pt x="712" y="1339"/>
                    </a:lnTo>
                    <a:lnTo>
                      <a:pt x="698" y="1380"/>
                    </a:lnTo>
                    <a:lnTo>
                      <a:pt x="686" y="1422"/>
                    </a:lnTo>
                    <a:lnTo>
                      <a:pt x="676" y="1463"/>
                    </a:lnTo>
                    <a:lnTo>
                      <a:pt x="669" y="1504"/>
                    </a:lnTo>
                    <a:lnTo>
                      <a:pt x="664" y="1547"/>
                    </a:lnTo>
                    <a:lnTo>
                      <a:pt x="664" y="1590"/>
                    </a:lnTo>
                    <a:lnTo>
                      <a:pt x="664" y="1590"/>
                    </a:lnTo>
                    <a:lnTo>
                      <a:pt x="664" y="1616"/>
                    </a:lnTo>
                    <a:lnTo>
                      <a:pt x="664" y="1616"/>
                    </a:lnTo>
                    <a:lnTo>
                      <a:pt x="664" y="1659"/>
                    </a:lnTo>
                    <a:lnTo>
                      <a:pt x="669" y="1702"/>
                    </a:lnTo>
                    <a:lnTo>
                      <a:pt x="676" y="1745"/>
                    </a:lnTo>
                    <a:lnTo>
                      <a:pt x="686" y="1786"/>
                    </a:lnTo>
                    <a:lnTo>
                      <a:pt x="698" y="1827"/>
                    </a:lnTo>
                    <a:lnTo>
                      <a:pt x="712" y="1867"/>
                    </a:lnTo>
                    <a:lnTo>
                      <a:pt x="730" y="1908"/>
                    </a:lnTo>
                    <a:lnTo>
                      <a:pt x="750" y="1948"/>
                    </a:lnTo>
                    <a:lnTo>
                      <a:pt x="750" y="1948"/>
                    </a:lnTo>
                    <a:close/>
                  </a:path>
                </a:pathLst>
              </a:custGeom>
              <a:gradFill flip="none" rotWithShape="1">
                <a:gsLst>
                  <a:gs pos="0">
                    <a:schemeClr val="accent6">
                      <a:lumMod val="60000"/>
                      <a:lumOff val="40000"/>
                    </a:schemeClr>
                  </a:gs>
                  <a:gs pos="99000">
                    <a:schemeClr val="accent6">
                      <a:lumMod val="50000"/>
                    </a:schemeClr>
                  </a:gs>
                </a:gsLst>
                <a:path path="circle">
                  <a:fillToRect r="100000" b="100000"/>
                </a:path>
                <a:tileRect l="-100000" t="-100000"/>
              </a:gradFill>
              <a:ln w="9525">
                <a:noFill/>
                <a:round/>
                <a:headEnd/>
                <a:tailEnd/>
              </a:ln>
              <a:effectLst/>
              <a:scene3d>
                <a:camera prst="orthographicFront"/>
                <a:lightRig rig="threePt" dir="t">
                  <a:rot lat="0" lon="0" rev="12720000"/>
                </a:lightRig>
              </a:scene3d>
              <a:sp3d/>
            </p:spPr>
            <p:txBody>
              <a:bodyPr/>
              <a:lstStyle/>
              <a:p>
                <a:pPr>
                  <a:lnSpc>
                    <a:spcPct val="85000"/>
                  </a:lnSpc>
                </a:pPr>
                <a:endParaRPr lang="en-US" sz="1350">
                  <a:latin typeface="Times"/>
                </a:endParaRPr>
              </a:p>
            </p:txBody>
          </p:sp>
          <p:sp>
            <p:nvSpPr>
              <p:cNvPr id="9" name="Freeform 25">
                <a:extLst>
                  <a:ext uri="{FF2B5EF4-FFF2-40B4-BE49-F238E27FC236}">
                    <a16:creationId xmlns:a16="http://schemas.microsoft.com/office/drawing/2014/main" id="{64CCB02D-2E89-4ADB-91AE-A88F3F16F26F}"/>
                  </a:ext>
                </a:extLst>
              </p:cNvPr>
              <p:cNvSpPr>
                <a:spLocks noEditPoints="1"/>
              </p:cNvSpPr>
              <p:nvPr/>
            </p:nvSpPr>
            <p:spPr bwMode="auto">
              <a:xfrm>
                <a:off x="3926405" y="5357220"/>
                <a:ext cx="1652931" cy="919685"/>
              </a:xfrm>
              <a:custGeom>
                <a:avLst/>
                <a:gdLst/>
                <a:ahLst/>
                <a:cxnLst>
                  <a:cxn ang="0">
                    <a:pos x="5749" y="1787"/>
                  </a:cxn>
                  <a:cxn ang="0">
                    <a:pos x="5679" y="2072"/>
                  </a:cxn>
                  <a:cxn ang="0">
                    <a:pos x="5595" y="2262"/>
                  </a:cxn>
                  <a:cxn ang="0">
                    <a:pos x="5434" y="2502"/>
                  </a:cxn>
                  <a:cxn ang="0">
                    <a:pos x="5231" y="2712"/>
                  </a:cxn>
                  <a:cxn ang="0">
                    <a:pos x="5064" y="2840"/>
                  </a:cxn>
                  <a:cxn ang="0">
                    <a:pos x="4804" y="2990"/>
                  </a:cxn>
                  <a:cxn ang="0">
                    <a:pos x="4475" y="3117"/>
                  </a:cxn>
                  <a:cxn ang="0">
                    <a:pos x="4164" y="3183"/>
                  </a:cxn>
                  <a:cxn ang="0">
                    <a:pos x="3836" y="3206"/>
                  </a:cxn>
                  <a:cxn ang="0">
                    <a:pos x="1642" y="3189"/>
                  </a:cxn>
                  <a:cxn ang="0">
                    <a:pos x="1178" y="3082"/>
                  </a:cxn>
                  <a:cxn ang="0">
                    <a:pos x="878" y="2952"/>
                  </a:cxn>
                  <a:cxn ang="0">
                    <a:pos x="513" y="2698"/>
                  </a:cxn>
                  <a:cxn ang="0">
                    <a:pos x="228" y="2369"/>
                  </a:cxn>
                  <a:cxn ang="0">
                    <a:pos x="112" y="2150"/>
                  </a:cxn>
                  <a:cxn ang="0">
                    <a:pos x="24" y="1872"/>
                  </a:cxn>
                  <a:cxn ang="0">
                    <a:pos x="0" y="1616"/>
                  </a:cxn>
                  <a:cxn ang="0">
                    <a:pos x="17" y="1377"/>
                  </a:cxn>
                  <a:cxn ang="0">
                    <a:pos x="95" y="1096"/>
                  </a:cxn>
                  <a:cxn ang="0">
                    <a:pos x="185" y="909"/>
                  </a:cxn>
                  <a:cxn ang="0">
                    <a:pos x="352" y="672"/>
                  </a:cxn>
                  <a:cxn ang="0">
                    <a:pos x="562" y="468"/>
                  </a:cxn>
                  <a:cxn ang="0">
                    <a:pos x="731" y="343"/>
                  </a:cxn>
                  <a:cxn ang="0">
                    <a:pos x="995" y="197"/>
                  </a:cxn>
                  <a:cxn ang="0">
                    <a:pos x="1328" y="78"/>
                  </a:cxn>
                  <a:cxn ang="0">
                    <a:pos x="1642" y="17"/>
                  </a:cxn>
                  <a:cxn ang="0">
                    <a:pos x="1924" y="0"/>
                  </a:cxn>
                  <a:cxn ang="0">
                    <a:pos x="4187" y="26"/>
                  </a:cxn>
                  <a:cxn ang="0">
                    <a:pos x="4643" y="147"/>
                  </a:cxn>
                  <a:cxn ang="0">
                    <a:pos x="4938" y="286"/>
                  </a:cxn>
                  <a:cxn ang="0">
                    <a:pos x="5293" y="551"/>
                  </a:cxn>
                  <a:cxn ang="0">
                    <a:pos x="5564" y="891"/>
                  </a:cxn>
                  <a:cxn ang="0">
                    <a:pos x="5665" y="1094"/>
                  </a:cxn>
                  <a:cxn ang="0">
                    <a:pos x="5743" y="1377"/>
                  </a:cxn>
                  <a:cxn ang="0">
                    <a:pos x="5760" y="1588"/>
                  </a:cxn>
                  <a:cxn ang="0">
                    <a:pos x="826" y="2066"/>
                  </a:cxn>
                  <a:cxn ang="0">
                    <a:pos x="1005" y="2245"/>
                  </a:cxn>
                  <a:cxn ang="0">
                    <a:pos x="1354" y="2441"/>
                  </a:cxn>
                  <a:cxn ang="0">
                    <a:pos x="1789" y="2537"/>
                  </a:cxn>
                  <a:cxn ang="0">
                    <a:pos x="3937" y="2540"/>
                  </a:cxn>
                  <a:cxn ang="0">
                    <a:pos x="4274" y="2484"/>
                  </a:cxn>
                  <a:cxn ang="0">
                    <a:pos x="4568" y="2367"/>
                  </a:cxn>
                  <a:cxn ang="0">
                    <a:pos x="4744" y="2253"/>
                  </a:cxn>
                  <a:cxn ang="0">
                    <a:pos x="4934" y="2066"/>
                  </a:cxn>
                  <a:cxn ang="0">
                    <a:pos x="5030" y="1908"/>
                  </a:cxn>
                  <a:cxn ang="0">
                    <a:pos x="5096" y="1616"/>
                  </a:cxn>
                  <a:cxn ang="0">
                    <a:pos x="5074" y="1422"/>
                  </a:cxn>
                  <a:cxn ang="0">
                    <a:pos x="4987" y="1220"/>
                  </a:cxn>
                  <a:cxn ang="0">
                    <a:pos x="4755" y="963"/>
                  </a:cxn>
                  <a:cxn ang="0">
                    <a:pos x="4516" y="814"/>
                  </a:cxn>
                  <a:cxn ang="0">
                    <a:pos x="4103" y="686"/>
                  </a:cxn>
                  <a:cxn ang="0">
                    <a:pos x="1924" y="664"/>
                  </a:cxn>
                  <a:cxn ang="0">
                    <a:pos x="1578" y="699"/>
                  </a:cxn>
                  <a:cxn ang="0">
                    <a:pos x="1270" y="800"/>
                  </a:cxn>
                  <a:cxn ang="0">
                    <a:pos x="1082" y="906"/>
                  </a:cxn>
                  <a:cxn ang="0">
                    <a:pos x="872" y="1085"/>
                  </a:cxn>
                  <a:cxn ang="0">
                    <a:pos x="750" y="1259"/>
                  </a:cxn>
                  <a:cxn ang="0">
                    <a:pos x="669" y="1504"/>
                  </a:cxn>
                  <a:cxn ang="0">
                    <a:pos x="669" y="1702"/>
                  </a:cxn>
                  <a:cxn ang="0">
                    <a:pos x="750" y="1948"/>
                  </a:cxn>
                </a:cxnLst>
                <a:rect l="0" t="0" r="r" b="b"/>
                <a:pathLst>
                  <a:path w="5760" h="3206">
                    <a:moveTo>
                      <a:pt x="5760" y="1590"/>
                    </a:moveTo>
                    <a:lnTo>
                      <a:pt x="5760" y="1616"/>
                    </a:lnTo>
                    <a:lnTo>
                      <a:pt x="5760" y="1616"/>
                    </a:lnTo>
                    <a:lnTo>
                      <a:pt x="5758" y="1659"/>
                    </a:lnTo>
                    <a:lnTo>
                      <a:pt x="5757" y="1702"/>
                    </a:lnTo>
                    <a:lnTo>
                      <a:pt x="5754" y="1745"/>
                    </a:lnTo>
                    <a:lnTo>
                      <a:pt x="5749" y="1787"/>
                    </a:lnTo>
                    <a:lnTo>
                      <a:pt x="5743" y="1829"/>
                    </a:lnTo>
                    <a:lnTo>
                      <a:pt x="5736" y="1872"/>
                    </a:lnTo>
                    <a:lnTo>
                      <a:pt x="5726" y="1911"/>
                    </a:lnTo>
                    <a:lnTo>
                      <a:pt x="5717" y="1953"/>
                    </a:lnTo>
                    <a:lnTo>
                      <a:pt x="5705" y="1994"/>
                    </a:lnTo>
                    <a:lnTo>
                      <a:pt x="5693" y="2034"/>
                    </a:lnTo>
                    <a:lnTo>
                      <a:pt x="5679" y="2072"/>
                    </a:lnTo>
                    <a:lnTo>
                      <a:pt x="5665" y="2112"/>
                    </a:lnTo>
                    <a:lnTo>
                      <a:pt x="5648" y="2150"/>
                    </a:lnTo>
                    <a:lnTo>
                      <a:pt x="5631" y="2188"/>
                    </a:lnTo>
                    <a:lnTo>
                      <a:pt x="5613" y="2225"/>
                    </a:lnTo>
                    <a:lnTo>
                      <a:pt x="5595" y="2262"/>
                    </a:lnTo>
                    <a:lnTo>
                      <a:pt x="5595" y="2262"/>
                    </a:lnTo>
                    <a:lnTo>
                      <a:pt x="5595" y="2262"/>
                    </a:lnTo>
                    <a:lnTo>
                      <a:pt x="5575" y="2299"/>
                    </a:lnTo>
                    <a:lnTo>
                      <a:pt x="5553" y="2334"/>
                    </a:lnTo>
                    <a:lnTo>
                      <a:pt x="5532" y="2369"/>
                    </a:lnTo>
                    <a:lnTo>
                      <a:pt x="5509" y="2403"/>
                    </a:lnTo>
                    <a:lnTo>
                      <a:pt x="5485" y="2436"/>
                    </a:lnTo>
                    <a:lnTo>
                      <a:pt x="5460" y="2470"/>
                    </a:lnTo>
                    <a:lnTo>
                      <a:pt x="5434" y="2502"/>
                    </a:lnTo>
                    <a:lnTo>
                      <a:pt x="5407" y="2534"/>
                    </a:lnTo>
                    <a:lnTo>
                      <a:pt x="5380" y="2566"/>
                    </a:lnTo>
                    <a:lnTo>
                      <a:pt x="5351" y="2597"/>
                    </a:lnTo>
                    <a:lnTo>
                      <a:pt x="5322" y="2626"/>
                    </a:lnTo>
                    <a:lnTo>
                      <a:pt x="5293" y="2655"/>
                    </a:lnTo>
                    <a:lnTo>
                      <a:pt x="5263" y="2684"/>
                    </a:lnTo>
                    <a:lnTo>
                      <a:pt x="5231" y="2712"/>
                    </a:lnTo>
                    <a:lnTo>
                      <a:pt x="5198" y="2739"/>
                    </a:lnTo>
                    <a:lnTo>
                      <a:pt x="5166" y="2765"/>
                    </a:lnTo>
                    <a:lnTo>
                      <a:pt x="5166" y="2765"/>
                    </a:lnTo>
                    <a:lnTo>
                      <a:pt x="5166" y="2765"/>
                    </a:lnTo>
                    <a:lnTo>
                      <a:pt x="5133" y="2791"/>
                    </a:lnTo>
                    <a:lnTo>
                      <a:pt x="5099" y="2816"/>
                    </a:lnTo>
                    <a:lnTo>
                      <a:pt x="5064" y="2840"/>
                    </a:lnTo>
                    <a:lnTo>
                      <a:pt x="5029" y="2865"/>
                    </a:lnTo>
                    <a:lnTo>
                      <a:pt x="4993" y="2888"/>
                    </a:lnTo>
                    <a:lnTo>
                      <a:pt x="4957" y="2909"/>
                    </a:lnTo>
                    <a:lnTo>
                      <a:pt x="4918" y="2931"/>
                    </a:lnTo>
                    <a:lnTo>
                      <a:pt x="4882" y="2952"/>
                    </a:lnTo>
                    <a:lnTo>
                      <a:pt x="4843" y="2972"/>
                    </a:lnTo>
                    <a:lnTo>
                      <a:pt x="4804" y="2990"/>
                    </a:lnTo>
                    <a:lnTo>
                      <a:pt x="4765" y="3009"/>
                    </a:lnTo>
                    <a:lnTo>
                      <a:pt x="4724" y="3027"/>
                    </a:lnTo>
                    <a:lnTo>
                      <a:pt x="4684" y="3044"/>
                    </a:lnTo>
                    <a:lnTo>
                      <a:pt x="4643" y="3061"/>
                    </a:lnTo>
                    <a:lnTo>
                      <a:pt x="4560" y="3090"/>
                    </a:lnTo>
                    <a:lnTo>
                      <a:pt x="4517" y="3103"/>
                    </a:lnTo>
                    <a:lnTo>
                      <a:pt x="4475" y="3117"/>
                    </a:lnTo>
                    <a:lnTo>
                      <a:pt x="4432" y="3128"/>
                    </a:lnTo>
                    <a:lnTo>
                      <a:pt x="4387" y="3140"/>
                    </a:lnTo>
                    <a:lnTo>
                      <a:pt x="4344" y="3151"/>
                    </a:lnTo>
                    <a:lnTo>
                      <a:pt x="4300" y="3160"/>
                    </a:lnTo>
                    <a:lnTo>
                      <a:pt x="4254" y="3169"/>
                    </a:lnTo>
                    <a:lnTo>
                      <a:pt x="4210" y="3177"/>
                    </a:lnTo>
                    <a:lnTo>
                      <a:pt x="4164" y="3183"/>
                    </a:lnTo>
                    <a:lnTo>
                      <a:pt x="4118" y="3189"/>
                    </a:lnTo>
                    <a:lnTo>
                      <a:pt x="4072" y="3194"/>
                    </a:lnTo>
                    <a:lnTo>
                      <a:pt x="4025" y="3198"/>
                    </a:lnTo>
                    <a:lnTo>
                      <a:pt x="3979" y="3201"/>
                    </a:lnTo>
                    <a:lnTo>
                      <a:pt x="3931" y="3204"/>
                    </a:lnTo>
                    <a:lnTo>
                      <a:pt x="3884" y="3206"/>
                    </a:lnTo>
                    <a:lnTo>
                      <a:pt x="3836" y="3206"/>
                    </a:lnTo>
                    <a:lnTo>
                      <a:pt x="3836" y="3206"/>
                    </a:lnTo>
                    <a:lnTo>
                      <a:pt x="1924" y="3206"/>
                    </a:lnTo>
                    <a:lnTo>
                      <a:pt x="1924" y="3206"/>
                    </a:lnTo>
                    <a:lnTo>
                      <a:pt x="1852" y="3206"/>
                    </a:lnTo>
                    <a:lnTo>
                      <a:pt x="1781" y="3201"/>
                    </a:lnTo>
                    <a:lnTo>
                      <a:pt x="1711" y="3197"/>
                    </a:lnTo>
                    <a:lnTo>
                      <a:pt x="1642" y="3189"/>
                    </a:lnTo>
                    <a:lnTo>
                      <a:pt x="1573" y="3180"/>
                    </a:lnTo>
                    <a:lnTo>
                      <a:pt x="1506" y="3169"/>
                    </a:lnTo>
                    <a:lnTo>
                      <a:pt x="1438" y="3155"/>
                    </a:lnTo>
                    <a:lnTo>
                      <a:pt x="1373" y="3140"/>
                    </a:lnTo>
                    <a:lnTo>
                      <a:pt x="1307" y="3123"/>
                    </a:lnTo>
                    <a:lnTo>
                      <a:pt x="1243" y="3103"/>
                    </a:lnTo>
                    <a:lnTo>
                      <a:pt x="1178" y="3082"/>
                    </a:lnTo>
                    <a:lnTo>
                      <a:pt x="1117" y="3061"/>
                    </a:lnTo>
                    <a:lnTo>
                      <a:pt x="1056" y="3036"/>
                    </a:lnTo>
                    <a:lnTo>
                      <a:pt x="995" y="3009"/>
                    </a:lnTo>
                    <a:lnTo>
                      <a:pt x="937" y="2981"/>
                    </a:lnTo>
                    <a:lnTo>
                      <a:pt x="878" y="2952"/>
                    </a:lnTo>
                    <a:lnTo>
                      <a:pt x="878" y="2952"/>
                    </a:lnTo>
                    <a:lnTo>
                      <a:pt x="878" y="2952"/>
                    </a:lnTo>
                    <a:lnTo>
                      <a:pt x="822" y="2920"/>
                    </a:lnTo>
                    <a:lnTo>
                      <a:pt x="767" y="2888"/>
                    </a:lnTo>
                    <a:lnTo>
                      <a:pt x="713" y="2852"/>
                    </a:lnTo>
                    <a:lnTo>
                      <a:pt x="661" y="2816"/>
                    </a:lnTo>
                    <a:lnTo>
                      <a:pt x="611" y="2779"/>
                    </a:lnTo>
                    <a:lnTo>
                      <a:pt x="562" y="2739"/>
                    </a:lnTo>
                    <a:lnTo>
                      <a:pt x="513" y="2698"/>
                    </a:lnTo>
                    <a:lnTo>
                      <a:pt x="467" y="2655"/>
                    </a:lnTo>
                    <a:lnTo>
                      <a:pt x="422" y="2611"/>
                    </a:lnTo>
                    <a:lnTo>
                      <a:pt x="380" y="2566"/>
                    </a:lnTo>
                    <a:lnTo>
                      <a:pt x="340" y="2519"/>
                    </a:lnTo>
                    <a:lnTo>
                      <a:pt x="300" y="2470"/>
                    </a:lnTo>
                    <a:lnTo>
                      <a:pt x="263" y="2421"/>
                    </a:lnTo>
                    <a:lnTo>
                      <a:pt x="228" y="2369"/>
                    </a:lnTo>
                    <a:lnTo>
                      <a:pt x="196" y="2317"/>
                    </a:lnTo>
                    <a:lnTo>
                      <a:pt x="165" y="2262"/>
                    </a:lnTo>
                    <a:lnTo>
                      <a:pt x="165" y="2262"/>
                    </a:lnTo>
                    <a:lnTo>
                      <a:pt x="165" y="2262"/>
                    </a:lnTo>
                    <a:lnTo>
                      <a:pt x="145" y="2225"/>
                    </a:lnTo>
                    <a:lnTo>
                      <a:pt x="129" y="2188"/>
                    </a:lnTo>
                    <a:lnTo>
                      <a:pt x="112" y="2150"/>
                    </a:lnTo>
                    <a:lnTo>
                      <a:pt x="95" y="2112"/>
                    </a:lnTo>
                    <a:lnTo>
                      <a:pt x="81" y="2072"/>
                    </a:lnTo>
                    <a:lnTo>
                      <a:pt x="67" y="2034"/>
                    </a:lnTo>
                    <a:lnTo>
                      <a:pt x="55" y="1994"/>
                    </a:lnTo>
                    <a:lnTo>
                      <a:pt x="43" y="1953"/>
                    </a:lnTo>
                    <a:lnTo>
                      <a:pt x="34" y="1911"/>
                    </a:lnTo>
                    <a:lnTo>
                      <a:pt x="24" y="1872"/>
                    </a:lnTo>
                    <a:lnTo>
                      <a:pt x="17" y="1829"/>
                    </a:lnTo>
                    <a:lnTo>
                      <a:pt x="11" y="1787"/>
                    </a:lnTo>
                    <a:lnTo>
                      <a:pt x="6" y="1745"/>
                    </a:lnTo>
                    <a:lnTo>
                      <a:pt x="3" y="1702"/>
                    </a:lnTo>
                    <a:lnTo>
                      <a:pt x="0" y="1659"/>
                    </a:lnTo>
                    <a:lnTo>
                      <a:pt x="0" y="1616"/>
                    </a:lnTo>
                    <a:lnTo>
                      <a:pt x="0" y="1616"/>
                    </a:lnTo>
                    <a:lnTo>
                      <a:pt x="0" y="1590"/>
                    </a:lnTo>
                    <a:lnTo>
                      <a:pt x="0" y="1590"/>
                    </a:lnTo>
                    <a:lnTo>
                      <a:pt x="0" y="1547"/>
                    </a:lnTo>
                    <a:lnTo>
                      <a:pt x="3" y="1504"/>
                    </a:lnTo>
                    <a:lnTo>
                      <a:pt x="6" y="1461"/>
                    </a:lnTo>
                    <a:lnTo>
                      <a:pt x="11" y="1420"/>
                    </a:lnTo>
                    <a:lnTo>
                      <a:pt x="17" y="1377"/>
                    </a:lnTo>
                    <a:lnTo>
                      <a:pt x="24" y="1336"/>
                    </a:lnTo>
                    <a:lnTo>
                      <a:pt x="34" y="1295"/>
                    </a:lnTo>
                    <a:lnTo>
                      <a:pt x="43" y="1253"/>
                    </a:lnTo>
                    <a:lnTo>
                      <a:pt x="55" y="1214"/>
                    </a:lnTo>
                    <a:lnTo>
                      <a:pt x="67" y="1174"/>
                    </a:lnTo>
                    <a:lnTo>
                      <a:pt x="81" y="1134"/>
                    </a:lnTo>
                    <a:lnTo>
                      <a:pt x="95" y="1096"/>
                    </a:lnTo>
                    <a:lnTo>
                      <a:pt x="112" y="1056"/>
                    </a:lnTo>
                    <a:lnTo>
                      <a:pt x="129" y="1019"/>
                    </a:lnTo>
                    <a:lnTo>
                      <a:pt x="145" y="981"/>
                    </a:lnTo>
                    <a:lnTo>
                      <a:pt x="165" y="944"/>
                    </a:lnTo>
                    <a:lnTo>
                      <a:pt x="165" y="944"/>
                    </a:lnTo>
                    <a:lnTo>
                      <a:pt x="165" y="944"/>
                    </a:lnTo>
                    <a:lnTo>
                      <a:pt x="185" y="909"/>
                    </a:lnTo>
                    <a:lnTo>
                      <a:pt x="207" y="872"/>
                    </a:lnTo>
                    <a:lnTo>
                      <a:pt x="228" y="839"/>
                    </a:lnTo>
                    <a:lnTo>
                      <a:pt x="251" y="803"/>
                    </a:lnTo>
                    <a:lnTo>
                      <a:pt x="275" y="770"/>
                    </a:lnTo>
                    <a:lnTo>
                      <a:pt x="300" y="736"/>
                    </a:lnTo>
                    <a:lnTo>
                      <a:pt x="326" y="704"/>
                    </a:lnTo>
                    <a:lnTo>
                      <a:pt x="352" y="672"/>
                    </a:lnTo>
                    <a:lnTo>
                      <a:pt x="380" y="641"/>
                    </a:lnTo>
                    <a:lnTo>
                      <a:pt x="409" y="611"/>
                    </a:lnTo>
                    <a:lnTo>
                      <a:pt x="438" y="580"/>
                    </a:lnTo>
                    <a:lnTo>
                      <a:pt x="467" y="551"/>
                    </a:lnTo>
                    <a:lnTo>
                      <a:pt x="497" y="523"/>
                    </a:lnTo>
                    <a:lnTo>
                      <a:pt x="529" y="494"/>
                    </a:lnTo>
                    <a:lnTo>
                      <a:pt x="562" y="468"/>
                    </a:lnTo>
                    <a:lnTo>
                      <a:pt x="594" y="441"/>
                    </a:lnTo>
                    <a:lnTo>
                      <a:pt x="594" y="441"/>
                    </a:lnTo>
                    <a:lnTo>
                      <a:pt x="594" y="441"/>
                    </a:lnTo>
                    <a:lnTo>
                      <a:pt x="627" y="416"/>
                    </a:lnTo>
                    <a:lnTo>
                      <a:pt x="661" y="390"/>
                    </a:lnTo>
                    <a:lnTo>
                      <a:pt x="696" y="366"/>
                    </a:lnTo>
                    <a:lnTo>
                      <a:pt x="731" y="343"/>
                    </a:lnTo>
                    <a:lnTo>
                      <a:pt x="767" y="320"/>
                    </a:lnTo>
                    <a:lnTo>
                      <a:pt x="803" y="297"/>
                    </a:lnTo>
                    <a:lnTo>
                      <a:pt x="842" y="275"/>
                    </a:lnTo>
                    <a:lnTo>
                      <a:pt x="878" y="256"/>
                    </a:lnTo>
                    <a:lnTo>
                      <a:pt x="917" y="236"/>
                    </a:lnTo>
                    <a:lnTo>
                      <a:pt x="956" y="216"/>
                    </a:lnTo>
                    <a:lnTo>
                      <a:pt x="995" y="197"/>
                    </a:lnTo>
                    <a:lnTo>
                      <a:pt x="1036" y="181"/>
                    </a:lnTo>
                    <a:lnTo>
                      <a:pt x="1076" y="162"/>
                    </a:lnTo>
                    <a:lnTo>
                      <a:pt x="1117" y="147"/>
                    </a:lnTo>
                    <a:lnTo>
                      <a:pt x="1200" y="116"/>
                    </a:lnTo>
                    <a:lnTo>
                      <a:pt x="1243" y="103"/>
                    </a:lnTo>
                    <a:lnTo>
                      <a:pt x="1285" y="90"/>
                    </a:lnTo>
                    <a:lnTo>
                      <a:pt x="1328" y="78"/>
                    </a:lnTo>
                    <a:lnTo>
                      <a:pt x="1373" y="67"/>
                    </a:lnTo>
                    <a:lnTo>
                      <a:pt x="1416" y="57"/>
                    </a:lnTo>
                    <a:lnTo>
                      <a:pt x="1460" y="47"/>
                    </a:lnTo>
                    <a:lnTo>
                      <a:pt x="1506" y="38"/>
                    </a:lnTo>
                    <a:lnTo>
                      <a:pt x="1550" y="31"/>
                    </a:lnTo>
                    <a:lnTo>
                      <a:pt x="1596" y="23"/>
                    </a:lnTo>
                    <a:lnTo>
                      <a:pt x="1642" y="17"/>
                    </a:lnTo>
                    <a:lnTo>
                      <a:pt x="1688" y="12"/>
                    </a:lnTo>
                    <a:lnTo>
                      <a:pt x="1735" y="8"/>
                    </a:lnTo>
                    <a:lnTo>
                      <a:pt x="1781" y="5"/>
                    </a:lnTo>
                    <a:lnTo>
                      <a:pt x="1829" y="3"/>
                    </a:lnTo>
                    <a:lnTo>
                      <a:pt x="1876" y="2"/>
                    </a:lnTo>
                    <a:lnTo>
                      <a:pt x="1924" y="0"/>
                    </a:lnTo>
                    <a:lnTo>
                      <a:pt x="1924" y="0"/>
                    </a:lnTo>
                    <a:lnTo>
                      <a:pt x="3836" y="0"/>
                    </a:lnTo>
                    <a:lnTo>
                      <a:pt x="3836" y="0"/>
                    </a:lnTo>
                    <a:lnTo>
                      <a:pt x="3908" y="2"/>
                    </a:lnTo>
                    <a:lnTo>
                      <a:pt x="3979" y="5"/>
                    </a:lnTo>
                    <a:lnTo>
                      <a:pt x="4049" y="11"/>
                    </a:lnTo>
                    <a:lnTo>
                      <a:pt x="4118" y="17"/>
                    </a:lnTo>
                    <a:lnTo>
                      <a:pt x="4187" y="26"/>
                    </a:lnTo>
                    <a:lnTo>
                      <a:pt x="4254" y="38"/>
                    </a:lnTo>
                    <a:lnTo>
                      <a:pt x="4322" y="52"/>
                    </a:lnTo>
                    <a:lnTo>
                      <a:pt x="4387" y="67"/>
                    </a:lnTo>
                    <a:lnTo>
                      <a:pt x="4453" y="84"/>
                    </a:lnTo>
                    <a:lnTo>
                      <a:pt x="4517" y="103"/>
                    </a:lnTo>
                    <a:lnTo>
                      <a:pt x="4582" y="124"/>
                    </a:lnTo>
                    <a:lnTo>
                      <a:pt x="4643" y="147"/>
                    </a:lnTo>
                    <a:lnTo>
                      <a:pt x="4704" y="171"/>
                    </a:lnTo>
                    <a:lnTo>
                      <a:pt x="4765" y="197"/>
                    </a:lnTo>
                    <a:lnTo>
                      <a:pt x="4823" y="225"/>
                    </a:lnTo>
                    <a:lnTo>
                      <a:pt x="4882" y="256"/>
                    </a:lnTo>
                    <a:lnTo>
                      <a:pt x="4882" y="256"/>
                    </a:lnTo>
                    <a:lnTo>
                      <a:pt x="4882" y="256"/>
                    </a:lnTo>
                    <a:lnTo>
                      <a:pt x="4938" y="286"/>
                    </a:lnTo>
                    <a:lnTo>
                      <a:pt x="4993" y="320"/>
                    </a:lnTo>
                    <a:lnTo>
                      <a:pt x="5047" y="355"/>
                    </a:lnTo>
                    <a:lnTo>
                      <a:pt x="5099" y="390"/>
                    </a:lnTo>
                    <a:lnTo>
                      <a:pt x="5149" y="428"/>
                    </a:lnTo>
                    <a:lnTo>
                      <a:pt x="5198" y="468"/>
                    </a:lnTo>
                    <a:lnTo>
                      <a:pt x="5247" y="510"/>
                    </a:lnTo>
                    <a:lnTo>
                      <a:pt x="5293" y="551"/>
                    </a:lnTo>
                    <a:lnTo>
                      <a:pt x="5338" y="595"/>
                    </a:lnTo>
                    <a:lnTo>
                      <a:pt x="5380" y="641"/>
                    </a:lnTo>
                    <a:lnTo>
                      <a:pt x="5420" y="689"/>
                    </a:lnTo>
                    <a:lnTo>
                      <a:pt x="5460" y="736"/>
                    </a:lnTo>
                    <a:lnTo>
                      <a:pt x="5497" y="787"/>
                    </a:lnTo>
                    <a:lnTo>
                      <a:pt x="5532" y="839"/>
                    </a:lnTo>
                    <a:lnTo>
                      <a:pt x="5564" y="891"/>
                    </a:lnTo>
                    <a:lnTo>
                      <a:pt x="5595" y="944"/>
                    </a:lnTo>
                    <a:lnTo>
                      <a:pt x="5595" y="944"/>
                    </a:lnTo>
                    <a:lnTo>
                      <a:pt x="5595" y="944"/>
                    </a:lnTo>
                    <a:lnTo>
                      <a:pt x="5613" y="981"/>
                    </a:lnTo>
                    <a:lnTo>
                      <a:pt x="5631" y="1019"/>
                    </a:lnTo>
                    <a:lnTo>
                      <a:pt x="5648" y="1056"/>
                    </a:lnTo>
                    <a:lnTo>
                      <a:pt x="5665" y="1094"/>
                    </a:lnTo>
                    <a:lnTo>
                      <a:pt x="5679" y="1134"/>
                    </a:lnTo>
                    <a:lnTo>
                      <a:pt x="5693" y="1174"/>
                    </a:lnTo>
                    <a:lnTo>
                      <a:pt x="5705" y="1214"/>
                    </a:lnTo>
                    <a:lnTo>
                      <a:pt x="5717" y="1253"/>
                    </a:lnTo>
                    <a:lnTo>
                      <a:pt x="5726" y="1295"/>
                    </a:lnTo>
                    <a:lnTo>
                      <a:pt x="5736" y="1336"/>
                    </a:lnTo>
                    <a:lnTo>
                      <a:pt x="5743" y="1377"/>
                    </a:lnTo>
                    <a:lnTo>
                      <a:pt x="5749" y="1419"/>
                    </a:lnTo>
                    <a:lnTo>
                      <a:pt x="5754" y="1461"/>
                    </a:lnTo>
                    <a:lnTo>
                      <a:pt x="5757" y="1503"/>
                    </a:lnTo>
                    <a:lnTo>
                      <a:pt x="5758" y="1546"/>
                    </a:lnTo>
                    <a:lnTo>
                      <a:pt x="5760" y="1588"/>
                    </a:lnTo>
                    <a:lnTo>
                      <a:pt x="5760" y="1588"/>
                    </a:lnTo>
                    <a:lnTo>
                      <a:pt x="5760" y="1588"/>
                    </a:lnTo>
                    <a:lnTo>
                      <a:pt x="5760" y="1590"/>
                    </a:lnTo>
                    <a:lnTo>
                      <a:pt x="5760" y="1590"/>
                    </a:lnTo>
                    <a:close/>
                    <a:moveTo>
                      <a:pt x="750" y="1948"/>
                    </a:moveTo>
                    <a:lnTo>
                      <a:pt x="750" y="1948"/>
                    </a:lnTo>
                    <a:lnTo>
                      <a:pt x="773" y="1988"/>
                    </a:lnTo>
                    <a:lnTo>
                      <a:pt x="797" y="2026"/>
                    </a:lnTo>
                    <a:lnTo>
                      <a:pt x="826" y="2066"/>
                    </a:lnTo>
                    <a:lnTo>
                      <a:pt x="857" y="2103"/>
                    </a:lnTo>
                    <a:lnTo>
                      <a:pt x="889" y="2139"/>
                    </a:lnTo>
                    <a:lnTo>
                      <a:pt x="926" y="2176"/>
                    </a:lnTo>
                    <a:lnTo>
                      <a:pt x="964" y="2211"/>
                    </a:lnTo>
                    <a:lnTo>
                      <a:pt x="1005" y="2245"/>
                    </a:lnTo>
                    <a:lnTo>
                      <a:pt x="1005" y="2245"/>
                    </a:lnTo>
                    <a:lnTo>
                      <a:pt x="1005" y="2245"/>
                    </a:lnTo>
                    <a:lnTo>
                      <a:pt x="1048" y="2277"/>
                    </a:lnTo>
                    <a:lnTo>
                      <a:pt x="1094" y="2309"/>
                    </a:lnTo>
                    <a:lnTo>
                      <a:pt x="1142" y="2338"/>
                    </a:lnTo>
                    <a:lnTo>
                      <a:pt x="1192" y="2367"/>
                    </a:lnTo>
                    <a:lnTo>
                      <a:pt x="1244" y="2393"/>
                    </a:lnTo>
                    <a:lnTo>
                      <a:pt x="1298" y="2418"/>
                    </a:lnTo>
                    <a:lnTo>
                      <a:pt x="1354" y="2441"/>
                    </a:lnTo>
                    <a:lnTo>
                      <a:pt x="1411" y="2461"/>
                    </a:lnTo>
                    <a:lnTo>
                      <a:pt x="1471" y="2479"/>
                    </a:lnTo>
                    <a:lnTo>
                      <a:pt x="1532" y="2496"/>
                    </a:lnTo>
                    <a:lnTo>
                      <a:pt x="1593" y="2510"/>
                    </a:lnTo>
                    <a:lnTo>
                      <a:pt x="1657" y="2522"/>
                    </a:lnTo>
                    <a:lnTo>
                      <a:pt x="1722" y="2531"/>
                    </a:lnTo>
                    <a:lnTo>
                      <a:pt x="1789" y="2537"/>
                    </a:lnTo>
                    <a:lnTo>
                      <a:pt x="1856" y="2542"/>
                    </a:lnTo>
                    <a:lnTo>
                      <a:pt x="1924" y="2543"/>
                    </a:lnTo>
                    <a:lnTo>
                      <a:pt x="1924" y="2543"/>
                    </a:lnTo>
                    <a:lnTo>
                      <a:pt x="3836" y="2543"/>
                    </a:lnTo>
                    <a:lnTo>
                      <a:pt x="3836" y="2543"/>
                    </a:lnTo>
                    <a:lnTo>
                      <a:pt x="3887" y="2542"/>
                    </a:lnTo>
                    <a:lnTo>
                      <a:pt x="3937" y="2540"/>
                    </a:lnTo>
                    <a:lnTo>
                      <a:pt x="3988" y="2536"/>
                    </a:lnTo>
                    <a:lnTo>
                      <a:pt x="4038" y="2531"/>
                    </a:lnTo>
                    <a:lnTo>
                      <a:pt x="4086" y="2523"/>
                    </a:lnTo>
                    <a:lnTo>
                      <a:pt x="4135" y="2516"/>
                    </a:lnTo>
                    <a:lnTo>
                      <a:pt x="4182" y="2507"/>
                    </a:lnTo>
                    <a:lnTo>
                      <a:pt x="4228" y="2496"/>
                    </a:lnTo>
                    <a:lnTo>
                      <a:pt x="4274" y="2484"/>
                    </a:lnTo>
                    <a:lnTo>
                      <a:pt x="4320" y="2470"/>
                    </a:lnTo>
                    <a:lnTo>
                      <a:pt x="4363" y="2456"/>
                    </a:lnTo>
                    <a:lnTo>
                      <a:pt x="4406" y="2441"/>
                    </a:lnTo>
                    <a:lnTo>
                      <a:pt x="4449" y="2424"/>
                    </a:lnTo>
                    <a:lnTo>
                      <a:pt x="4490" y="2406"/>
                    </a:lnTo>
                    <a:lnTo>
                      <a:pt x="4530" y="2387"/>
                    </a:lnTo>
                    <a:lnTo>
                      <a:pt x="4568" y="2367"/>
                    </a:lnTo>
                    <a:lnTo>
                      <a:pt x="4568" y="2367"/>
                    </a:lnTo>
                    <a:lnTo>
                      <a:pt x="4568" y="2367"/>
                    </a:lnTo>
                    <a:lnTo>
                      <a:pt x="4606" y="2346"/>
                    </a:lnTo>
                    <a:lnTo>
                      <a:pt x="4643" y="2325"/>
                    </a:lnTo>
                    <a:lnTo>
                      <a:pt x="4678" y="2302"/>
                    </a:lnTo>
                    <a:lnTo>
                      <a:pt x="4712" y="2277"/>
                    </a:lnTo>
                    <a:lnTo>
                      <a:pt x="4744" y="2253"/>
                    </a:lnTo>
                    <a:lnTo>
                      <a:pt x="4776" y="2228"/>
                    </a:lnTo>
                    <a:lnTo>
                      <a:pt x="4805" y="2202"/>
                    </a:lnTo>
                    <a:lnTo>
                      <a:pt x="4834" y="2176"/>
                    </a:lnTo>
                    <a:lnTo>
                      <a:pt x="4862" y="2149"/>
                    </a:lnTo>
                    <a:lnTo>
                      <a:pt x="4888" y="2121"/>
                    </a:lnTo>
                    <a:lnTo>
                      <a:pt x="4911" y="2093"/>
                    </a:lnTo>
                    <a:lnTo>
                      <a:pt x="4934" y="2066"/>
                    </a:lnTo>
                    <a:lnTo>
                      <a:pt x="4955" y="2037"/>
                    </a:lnTo>
                    <a:lnTo>
                      <a:pt x="4975" y="2008"/>
                    </a:lnTo>
                    <a:lnTo>
                      <a:pt x="4993" y="1977"/>
                    </a:lnTo>
                    <a:lnTo>
                      <a:pt x="5010" y="1948"/>
                    </a:lnTo>
                    <a:lnTo>
                      <a:pt x="5010" y="1948"/>
                    </a:lnTo>
                    <a:lnTo>
                      <a:pt x="5010" y="1948"/>
                    </a:lnTo>
                    <a:lnTo>
                      <a:pt x="5030" y="1908"/>
                    </a:lnTo>
                    <a:lnTo>
                      <a:pt x="5048" y="1867"/>
                    </a:lnTo>
                    <a:lnTo>
                      <a:pt x="5062" y="1827"/>
                    </a:lnTo>
                    <a:lnTo>
                      <a:pt x="5074" y="1786"/>
                    </a:lnTo>
                    <a:lnTo>
                      <a:pt x="5084" y="1745"/>
                    </a:lnTo>
                    <a:lnTo>
                      <a:pt x="5091" y="1702"/>
                    </a:lnTo>
                    <a:lnTo>
                      <a:pt x="5094" y="1659"/>
                    </a:lnTo>
                    <a:lnTo>
                      <a:pt x="5096" y="1616"/>
                    </a:lnTo>
                    <a:lnTo>
                      <a:pt x="5096" y="1616"/>
                    </a:lnTo>
                    <a:lnTo>
                      <a:pt x="5096" y="1590"/>
                    </a:lnTo>
                    <a:lnTo>
                      <a:pt x="5096" y="1590"/>
                    </a:lnTo>
                    <a:lnTo>
                      <a:pt x="5094" y="1547"/>
                    </a:lnTo>
                    <a:lnTo>
                      <a:pt x="5091" y="1504"/>
                    </a:lnTo>
                    <a:lnTo>
                      <a:pt x="5084" y="1463"/>
                    </a:lnTo>
                    <a:lnTo>
                      <a:pt x="5074" y="1422"/>
                    </a:lnTo>
                    <a:lnTo>
                      <a:pt x="5062" y="1380"/>
                    </a:lnTo>
                    <a:lnTo>
                      <a:pt x="5048" y="1339"/>
                    </a:lnTo>
                    <a:lnTo>
                      <a:pt x="5030" y="1299"/>
                    </a:lnTo>
                    <a:lnTo>
                      <a:pt x="5010" y="1259"/>
                    </a:lnTo>
                    <a:lnTo>
                      <a:pt x="5010" y="1259"/>
                    </a:lnTo>
                    <a:lnTo>
                      <a:pt x="5010" y="1259"/>
                    </a:lnTo>
                    <a:lnTo>
                      <a:pt x="4987" y="1220"/>
                    </a:lnTo>
                    <a:lnTo>
                      <a:pt x="4963" y="1180"/>
                    </a:lnTo>
                    <a:lnTo>
                      <a:pt x="4934" y="1142"/>
                    </a:lnTo>
                    <a:lnTo>
                      <a:pt x="4903" y="1103"/>
                    </a:lnTo>
                    <a:lnTo>
                      <a:pt x="4869" y="1067"/>
                    </a:lnTo>
                    <a:lnTo>
                      <a:pt x="4834" y="1031"/>
                    </a:lnTo>
                    <a:lnTo>
                      <a:pt x="4796" y="996"/>
                    </a:lnTo>
                    <a:lnTo>
                      <a:pt x="4755" y="963"/>
                    </a:lnTo>
                    <a:lnTo>
                      <a:pt x="4755" y="963"/>
                    </a:lnTo>
                    <a:lnTo>
                      <a:pt x="4755" y="963"/>
                    </a:lnTo>
                    <a:lnTo>
                      <a:pt x="4712" y="929"/>
                    </a:lnTo>
                    <a:lnTo>
                      <a:pt x="4666" y="898"/>
                    </a:lnTo>
                    <a:lnTo>
                      <a:pt x="4618" y="868"/>
                    </a:lnTo>
                    <a:lnTo>
                      <a:pt x="4568" y="840"/>
                    </a:lnTo>
                    <a:lnTo>
                      <a:pt x="4516" y="814"/>
                    </a:lnTo>
                    <a:lnTo>
                      <a:pt x="4462" y="790"/>
                    </a:lnTo>
                    <a:lnTo>
                      <a:pt x="4406" y="767"/>
                    </a:lnTo>
                    <a:lnTo>
                      <a:pt x="4349" y="745"/>
                    </a:lnTo>
                    <a:lnTo>
                      <a:pt x="4289" y="727"/>
                    </a:lnTo>
                    <a:lnTo>
                      <a:pt x="4228" y="710"/>
                    </a:lnTo>
                    <a:lnTo>
                      <a:pt x="4167" y="696"/>
                    </a:lnTo>
                    <a:lnTo>
                      <a:pt x="4103" y="686"/>
                    </a:lnTo>
                    <a:lnTo>
                      <a:pt x="4038" y="676"/>
                    </a:lnTo>
                    <a:lnTo>
                      <a:pt x="3971" y="669"/>
                    </a:lnTo>
                    <a:lnTo>
                      <a:pt x="3904" y="666"/>
                    </a:lnTo>
                    <a:lnTo>
                      <a:pt x="3836" y="664"/>
                    </a:lnTo>
                    <a:lnTo>
                      <a:pt x="3836" y="664"/>
                    </a:lnTo>
                    <a:lnTo>
                      <a:pt x="1924" y="664"/>
                    </a:lnTo>
                    <a:lnTo>
                      <a:pt x="1924" y="664"/>
                    </a:lnTo>
                    <a:lnTo>
                      <a:pt x="1873" y="664"/>
                    </a:lnTo>
                    <a:lnTo>
                      <a:pt x="1821" y="667"/>
                    </a:lnTo>
                    <a:lnTo>
                      <a:pt x="1772" y="670"/>
                    </a:lnTo>
                    <a:lnTo>
                      <a:pt x="1722" y="676"/>
                    </a:lnTo>
                    <a:lnTo>
                      <a:pt x="1673" y="683"/>
                    </a:lnTo>
                    <a:lnTo>
                      <a:pt x="1625" y="690"/>
                    </a:lnTo>
                    <a:lnTo>
                      <a:pt x="1578" y="699"/>
                    </a:lnTo>
                    <a:lnTo>
                      <a:pt x="1532" y="710"/>
                    </a:lnTo>
                    <a:lnTo>
                      <a:pt x="1486" y="722"/>
                    </a:lnTo>
                    <a:lnTo>
                      <a:pt x="1440" y="736"/>
                    </a:lnTo>
                    <a:lnTo>
                      <a:pt x="1397" y="751"/>
                    </a:lnTo>
                    <a:lnTo>
                      <a:pt x="1354" y="767"/>
                    </a:lnTo>
                    <a:lnTo>
                      <a:pt x="1311" y="784"/>
                    </a:lnTo>
                    <a:lnTo>
                      <a:pt x="1270" y="800"/>
                    </a:lnTo>
                    <a:lnTo>
                      <a:pt x="1230" y="820"/>
                    </a:lnTo>
                    <a:lnTo>
                      <a:pt x="1192" y="840"/>
                    </a:lnTo>
                    <a:lnTo>
                      <a:pt x="1192" y="840"/>
                    </a:lnTo>
                    <a:lnTo>
                      <a:pt x="1192" y="840"/>
                    </a:lnTo>
                    <a:lnTo>
                      <a:pt x="1154" y="862"/>
                    </a:lnTo>
                    <a:lnTo>
                      <a:pt x="1117" y="883"/>
                    </a:lnTo>
                    <a:lnTo>
                      <a:pt x="1082" y="906"/>
                    </a:lnTo>
                    <a:lnTo>
                      <a:pt x="1048" y="929"/>
                    </a:lnTo>
                    <a:lnTo>
                      <a:pt x="1016" y="953"/>
                    </a:lnTo>
                    <a:lnTo>
                      <a:pt x="984" y="978"/>
                    </a:lnTo>
                    <a:lnTo>
                      <a:pt x="955" y="1004"/>
                    </a:lnTo>
                    <a:lnTo>
                      <a:pt x="926" y="1031"/>
                    </a:lnTo>
                    <a:lnTo>
                      <a:pt x="898" y="1057"/>
                    </a:lnTo>
                    <a:lnTo>
                      <a:pt x="872" y="1085"/>
                    </a:lnTo>
                    <a:lnTo>
                      <a:pt x="849" y="1113"/>
                    </a:lnTo>
                    <a:lnTo>
                      <a:pt x="826" y="1142"/>
                    </a:lnTo>
                    <a:lnTo>
                      <a:pt x="805" y="1171"/>
                    </a:lnTo>
                    <a:lnTo>
                      <a:pt x="785" y="1200"/>
                    </a:lnTo>
                    <a:lnTo>
                      <a:pt x="767" y="1229"/>
                    </a:lnTo>
                    <a:lnTo>
                      <a:pt x="750" y="1259"/>
                    </a:lnTo>
                    <a:lnTo>
                      <a:pt x="750" y="1259"/>
                    </a:lnTo>
                    <a:lnTo>
                      <a:pt x="750" y="1259"/>
                    </a:lnTo>
                    <a:lnTo>
                      <a:pt x="730" y="1299"/>
                    </a:lnTo>
                    <a:lnTo>
                      <a:pt x="712" y="1339"/>
                    </a:lnTo>
                    <a:lnTo>
                      <a:pt x="698" y="1380"/>
                    </a:lnTo>
                    <a:lnTo>
                      <a:pt x="686" y="1422"/>
                    </a:lnTo>
                    <a:lnTo>
                      <a:pt x="676" y="1463"/>
                    </a:lnTo>
                    <a:lnTo>
                      <a:pt x="669" y="1504"/>
                    </a:lnTo>
                    <a:lnTo>
                      <a:pt x="664" y="1547"/>
                    </a:lnTo>
                    <a:lnTo>
                      <a:pt x="664" y="1590"/>
                    </a:lnTo>
                    <a:lnTo>
                      <a:pt x="664" y="1590"/>
                    </a:lnTo>
                    <a:lnTo>
                      <a:pt x="664" y="1616"/>
                    </a:lnTo>
                    <a:lnTo>
                      <a:pt x="664" y="1616"/>
                    </a:lnTo>
                    <a:lnTo>
                      <a:pt x="664" y="1659"/>
                    </a:lnTo>
                    <a:lnTo>
                      <a:pt x="669" y="1702"/>
                    </a:lnTo>
                    <a:lnTo>
                      <a:pt x="676" y="1745"/>
                    </a:lnTo>
                    <a:lnTo>
                      <a:pt x="686" y="1786"/>
                    </a:lnTo>
                    <a:lnTo>
                      <a:pt x="698" y="1827"/>
                    </a:lnTo>
                    <a:lnTo>
                      <a:pt x="712" y="1867"/>
                    </a:lnTo>
                    <a:lnTo>
                      <a:pt x="730" y="1908"/>
                    </a:lnTo>
                    <a:lnTo>
                      <a:pt x="750" y="1948"/>
                    </a:lnTo>
                    <a:lnTo>
                      <a:pt x="750" y="1948"/>
                    </a:lnTo>
                    <a:close/>
                  </a:path>
                </a:pathLst>
              </a:custGeom>
              <a:gradFill flip="none" rotWithShape="1">
                <a:gsLst>
                  <a:gs pos="0">
                    <a:schemeClr val="accent4">
                      <a:lumMod val="60000"/>
                      <a:lumOff val="40000"/>
                    </a:schemeClr>
                  </a:gs>
                  <a:gs pos="99000">
                    <a:schemeClr val="accent4">
                      <a:lumMod val="50000"/>
                    </a:schemeClr>
                  </a:gs>
                </a:gsLst>
                <a:path path="circle">
                  <a:fillToRect r="100000" b="100000"/>
                </a:path>
                <a:tileRect l="-100000" t="-100000"/>
              </a:gradFill>
              <a:ln w="9525">
                <a:noFill/>
                <a:round/>
                <a:headEnd/>
                <a:tailEnd/>
              </a:ln>
              <a:effectLst/>
              <a:scene3d>
                <a:camera prst="orthographicFront"/>
                <a:lightRig rig="threePt" dir="t">
                  <a:rot lat="0" lon="0" rev="12720000"/>
                </a:lightRig>
              </a:scene3d>
              <a:sp3d/>
            </p:spPr>
            <p:txBody>
              <a:bodyPr/>
              <a:lstStyle/>
              <a:p>
                <a:pPr>
                  <a:lnSpc>
                    <a:spcPct val="85000"/>
                  </a:lnSpc>
                </a:pPr>
                <a:endParaRPr lang="en-US" sz="1350">
                  <a:latin typeface="Times"/>
                </a:endParaRPr>
              </a:p>
            </p:txBody>
          </p:sp>
          <p:sp>
            <p:nvSpPr>
              <p:cNvPr id="11" name="Freeform 26">
                <a:extLst>
                  <a:ext uri="{FF2B5EF4-FFF2-40B4-BE49-F238E27FC236}">
                    <a16:creationId xmlns:a16="http://schemas.microsoft.com/office/drawing/2014/main" id="{F303049D-15EB-47BD-8329-D2418076FB45}"/>
                  </a:ext>
                </a:extLst>
              </p:cNvPr>
              <p:cNvSpPr>
                <a:spLocks noEditPoints="1"/>
              </p:cNvSpPr>
              <p:nvPr/>
            </p:nvSpPr>
            <p:spPr bwMode="auto">
              <a:xfrm>
                <a:off x="1401852" y="5357220"/>
                <a:ext cx="1652931" cy="919685"/>
              </a:xfrm>
              <a:custGeom>
                <a:avLst/>
                <a:gdLst/>
                <a:ahLst/>
                <a:cxnLst>
                  <a:cxn ang="0">
                    <a:pos x="5749" y="1787"/>
                  </a:cxn>
                  <a:cxn ang="0">
                    <a:pos x="5679" y="2072"/>
                  </a:cxn>
                  <a:cxn ang="0">
                    <a:pos x="5595" y="2262"/>
                  </a:cxn>
                  <a:cxn ang="0">
                    <a:pos x="5434" y="2502"/>
                  </a:cxn>
                  <a:cxn ang="0">
                    <a:pos x="5231" y="2712"/>
                  </a:cxn>
                  <a:cxn ang="0">
                    <a:pos x="5064" y="2840"/>
                  </a:cxn>
                  <a:cxn ang="0">
                    <a:pos x="4804" y="2990"/>
                  </a:cxn>
                  <a:cxn ang="0">
                    <a:pos x="4475" y="3117"/>
                  </a:cxn>
                  <a:cxn ang="0">
                    <a:pos x="4164" y="3183"/>
                  </a:cxn>
                  <a:cxn ang="0">
                    <a:pos x="3836" y="3206"/>
                  </a:cxn>
                  <a:cxn ang="0">
                    <a:pos x="1642" y="3189"/>
                  </a:cxn>
                  <a:cxn ang="0">
                    <a:pos x="1178" y="3082"/>
                  </a:cxn>
                  <a:cxn ang="0">
                    <a:pos x="878" y="2952"/>
                  </a:cxn>
                  <a:cxn ang="0">
                    <a:pos x="513" y="2698"/>
                  </a:cxn>
                  <a:cxn ang="0">
                    <a:pos x="228" y="2369"/>
                  </a:cxn>
                  <a:cxn ang="0">
                    <a:pos x="112" y="2150"/>
                  </a:cxn>
                  <a:cxn ang="0">
                    <a:pos x="24" y="1872"/>
                  </a:cxn>
                  <a:cxn ang="0">
                    <a:pos x="0" y="1616"/>
                  </a:cxn>
                  <a:cxn ang="0">
                    <a:pos x="17" y="1377"/>
                  </a:cxn>
                  <a:cxn ang="0">
                    <a:pos x="95" y="1096"/>
                  </a:cxn>
                  <a:cxn ang="0">
                    <a:pos x="185" y="909"/>
                  </a:cxn>
                  <a:cxn ang="0">
                    <a:pos x="352" y="672"/>
                  </a:cxn>
                  <a:cxn ang="0">
                    <a:pos x="562" y="468"/>
                  </a:cxn>
                  <a:cxn ang="0">
                    <a:pos x="731" y="343"/>
                  </a:cxn>
                  <a:cxn ang="0">
                    <a:pos x="995" y="197"/>
                  </a:cxn>
                  <a:cxn ang="0">
                    <a:pos x="1328" y="78"/>
                  </a:cxn>
                  <a:cxn ang="0">
                    <a:pos x="1642" y="17"/>
                  </a:cxn>
                  <a:cxn ang="0">
                    <a:pos x="1924" y="0"/>
                  </a:cxn>
                  <a:cxn ang="0">
                    <a:pos x="4187" y="26"/>
                  </a:cxn>
                  <a:cxn ang="0">
                    <a:pos x="4643" y="147"/>
                  </a:cxn>
                  <a:cxn ang="0">
                    <a:pos x="4938" y="286"/>
                  </a:cxn>
                  <a:cxn ang="0">
                    <a:pos x="5293" y="551"/>
                  </a:cxn>
                  <a:cxn ang="0">
                    <a:pos x="5564" y="891"/>
                  </a:cxn>
                  <a:cxn ang="0">
                    <a:pos x="5665" y="1094"/>
                  </a:cxn>
                  <a:cxn ang="0">
                    <a:pos x="5743" y="1377"/>
                  </a:cxn>
                  <a:cxn ang="0">
                    <a:pos x="5760" y="1588"/>
                  </a:cxn>
                  <a:cxn ang="0">
                    <a:pos x="826" y="2066"/>
                  </a:cxn>
                  <a:cxn ang="0">
                    <a:pos x="1005" y="2245"/>
                  </a:cxn>
                  <a:cxn ang="0">
                    <a:pos x="1354" y="2441"/>
                  </a:cxn>
                  <a:cxn ang="0">
                    <a:pos x="1789" y="2537"/>
                  </a:cxn>
                  <a:cxn ang="0">
                    <a:pos x="3937" y="2540"/>
                  </a:cxn>
                  <a:cxn ang="0">
                    <a:pos x="4274" y="2484"/>
                  </a:cxn>
                  <a:cxn ang="0">
                    <a:pos x="4568" y="2367"/>
                  </a:cxn>
                  <a:cxn ang="0">
                    <a:pos x="4744" y="2253"/>
                  </a:cxn>
                  <a:cxn ang="0">
                    <a:pos x="4934" y="2066"/>
                  </a:cxn>
                  <a:cxn ang="0">
                    <a:pos x="5030" y="1908"/>
                  </a:cxn>
                  <a:cxn ang="0">
                    <a:pos x="5096" y="1616"/>
                  </a:cxn>
                  <a:cxn ang="0">
                    <a:pos x="5074" y="1422"/>
                  </a:cxn>
                  <a:cxn ang="0">
                    <a:pos x="4987" y="1220"/>
                  </a:cxn>
                  <a:cxn ang="0">
                    <a:pos x="4755" y="963"/>
                  </a:cxn>
                  <a:cxn ang="0">
                    <a:pos x="4516" y="814"/>
                  </a:cxn>
                  <a:cxn ang="0">
                    <a:pos x="4103" y="686"/>
                  </a:cxn>
                  <a:cxn ang="0">
                    <a:pos x="1924" y="664"/>
                  </a:cxn>
                  <a:cxn ang="0">
                    <a:pos x="1578" y="699"/>
                  </a:cxn>
                  <a:cxn ang="0">
                    <a:pos x="1270" y="800"/>
                  </a:cxn>
                  <a:cxn ang="0">
                    <a:pos x="1082" y="906"/>
                  </a:cxn>
                  <a:cxn ang="0">
                    <a:pos x="872" y="1085"/>
                  </a:cxn>
                  <a:cxn ang="0">
                    <a:pos x="750" y="1259"/>
                  </a:cxn>
                  <a:cxn ang="0">
                    <a:pos x="669" y="1504"/>
                  </a:cxn>
                  <a:cxn ang="0">
                    <a:pos x="669" y="1702"/>
                  </a:cxn>
                  <a:cxn ang="0">
                    <a:pos x="750" y="1948"/>
                  </a:cxn>
                </a:cxnLst>
                <a:rect l="0" t="0" r="r" b="b"/>
                <a:pathLst>
                  <a:path w="5760" h="3206">
                    <a:moveTo>
                      <a:pt x="5760" y="1590"/>
                    </a:moveTo>
                    <a:lnTo>
                      <a:pt x="5760" y="1616"/>
                    </a:lnTo>
                    <a:lnTo>
                      <a:pt x="5760" y="1616"/>
                    </a:lnTo>
                    <a:lnTo>
                      <a:pt x="5758" y="1659"/>
                    </a:lnTo>
                    <a:lnTo>
                      <a:pt x="5757" y="1702"/>
                    </a:lnTo>
                    <a:lnTo>
                      <a:pt x="5754" y="1745"/>
                    </a:lnTo>
                    <a:lnTo>
                      <a:pt x="5749" y="1787"/>
                    </a:lnTo>
                    <a:lnTo>
                      <a:pt x="5743" y="1829"/>
                    </a:lnTo>
                    <a:lnTo>
                      <a:pt x="5736" y="1872"/>
                    </a:lnTo>
                    <a:lnTo>
                      <a:pt x="5726" y="1911"/>
                    </a:lnTo>
                    <a:lnTo>
                      <a:pt x="5717" y="1953"/>
                    </a:lnTo>
                    <a:lnTo>
                      <a:pt x="5705" y="1994"/>
                    </a:lnTo>
                    <a:lnTo>
                      <a:pt x="5693" y="2034"/>
                    </a:lnTo>
                    <a:lnTo>
                      <a:pt x="5679" y="2072"/>
                    </a:lnTo>
                    <a:lnTo>
                      <a:pt x="5665" y="2112"/>
                    </a:lnTo>
                    <a:lnTo>
                      <a:pt x="5648" y="2150"/>
                    </a:lnTo>
                    <a:lnTo>
                      <a:pt x="5631" y="2188"/>
                    </a:lnTo>
                    <a:lnTo>
                      <a:pt x="5613" y="2225"/>
                    </a:lnTo>
                    <a:lnTo>
                      <a:pt x="5595" y="2262"/>
                    </a:lnTo>
                    <a:lnTo>
                      <a:pt x="5595" y="2262"/>
                    </a:lnTo>
                    <a:lnTo>
                      <a:pt x="5595" y="2262"/>
                    </a:lnTo>
                    <a:lnTo>
                      <a:pt x="5575" y="2299"/>
                    </a:lnTo>
                    <a:lnTo>
                      <a:pt x="5553" y="2334"/>
                    </a:lnTo>
                    <a:lnTo>
                      <a:pt x="5532" y="2369"/>
                    </a:lnTo>
                    <a:lnTo>
                      <a:pt x="5509" y="2403"/>
                    </a:lnTo>
                    <a:lnTo>
                      <a:pt x="5485" y="2436"/>
                    </a:lnTo>
                    <a:lnTo>
                      <a:pt x="5460" y="2470"/>
                    </a:lnTo>
                    <a:lnTo>
                      <a:pt x="5434" y="2502"/>
                    </a:lnTo>
                    <a:lnTo>
                      <a:pt x="5407" y="2534"/>
                    </a:lnTo>
                    <a:lnTo>
                      <a:pt x="5380" y="2566"/>
                    </a:lnTo>
                    <a:lnTo>
                      <a:pt x="5351" y="2597"/>
                    </a:lnTo>
                    <a:lnTo>
                      <a:pt x="5322" y="2626"/>
                    </a:lnTo>
                    <a:lnTo>
                      <a:pt x="5293" y="2655"/>
                    </a:lnTo>
                    <a:lnTo>
                      <a:pt x="5263" y="2684"/>
                    </a:lnTo>
                    <a:lnTo>
                      <a:pt x="5231" y="2712"/>
                    </a:lnTo>
                    <a:lnTo>
                      <a:pt x="5198" y="2739"/>
                    </a:lnTo>
                    <a:lnTo>
                      <a:pt x="5166" y="2765"/>
                    </a:lnTo>
                    <a:lnTo>
                      <a:pt x="5166" y="2765"/>
                    </a:lnTo>
                    <a:lnTo>
                      <a:pt x="5166" y="2765"/>
                    </a:lnTo>
                    <a:lnTo>
                      <a:pt x="5133" y="2791"/>
                    </a:lnTo>
                    <a:lnTo>
                      <a:pt x="5099" y="2816"/>
                    </a:lnTo>
                    <a:lnTo>
                      <a:pt x="5064" y="2840"/>
                    </a:lnTo>
                    <a:lnTo>
                      <a:pt x="5029" y="2865"/>
                    </a:lnTo>
                    <a:lnTo>
                      <a:pt x="4993" y="2888"/>
                    </a:lnTo>
                    <a:lnTo>
                      <a:pt x="4957" y="2909"/>
                    </a:lnTo>
                    <a:lnTo>
                      <a:pt x="4918" y="2931"/>
                    </a:lnTo>
                    <a:lnTo>
                      <a:pt x="4882" y="2952"/>
                    </a:lnTo>
                    <a:lnTo>
                      <a:pt x="4843" y="2972"/>
                    </a:lnTo>
                    <a:lnTo>
                      <a:pt x="4804" y="2990"/>
                    </a:lnTo>
                    <a:lnTo>
                      <a:pt x="4765" y="3009"/>
                    </a:lnTo>
                    <a:lnTo>
                      <a:pt x="4724" y="3027"/>
                    </a:lnTo>
                    <a:lnTo>
                      <a:pt x="4684" y="3044"/>
                    </a:lnTo>
                    <a:lnTo>
                      <a:pt x="4643" y="3061"/>
                    </a:lnTo>
                    <a:lnTo>
                      <a:pt x="4560" y="3090"/>
                    </a:lnTo>
                    <a:lnTo>
                      <a:pt x="4517" y="3103"/>
                    </a:lnTo>
                    <a:lnTo>
                      <a:pt x="4475" y="3117"/>
                    </a:lnTo>
                    <a:lnTo>
                      <a:pt x="4432" y="3128"/>
                    </a:lnTo>
                    <a:lnTo>
                      <a:pt x="4387" y="3140"/>
                    </a:lnTo>
                    <a:lnTo>
                      <a:pt x="4344" y="3151"/>
                    </a:lnTo>
                    <a:lnTo>
                      <a:pt x="4300" y="3160"/>
                    </a:lnTo>
                    <a:lnTo>
                      <a:pt x="4254" y="3169"/>
                    </a:lnTo>
                    <a:lnTo>
                      <a:pt x="4210" y="3177"/>
                    </a:lnTo>
                    <a:lnTo>
                      <a:pt x="4164" y="3183"/>
                    </a:lnTo>
                    <a:lnTo>
                      <a:pt x="4118" y="3189"/>
                    </a:lnTo>
                    <a:lnTo>
                      <a:pt x="4072" y="3194"/>
                    </a:lnTo>
                    <a:lnTo>
                      <a:pt x="4025" y="3198"/>
                    </a:lnTo>
                    <a:lnTo>
                      <a:pt x="3979" y="3201"/>
                    </a:lnTo>
                    <a:lnTo>
                      <a:pt x="3931" y="3204"/>
                    </a:lnTo>
                    <a:lnTo>
                      <a:pt x="3884" y="3206"/>
                    </a:lnTo>
                    <a:lnTo>
                      <a:pt x="3836" y="3206"/>
                    </a:lnTo>
                    <a:lnTo>
                      <a:pt x="3836" y="3206"/>
                    </a:lnTo>
                    <a:lnTo>
                      <a:pt x="1924" y="3206"/>
                    </a:lnTo>
                    <a:lnTo>
                      <a:pt x="1924" y="3206"/>
                    </a:lnTo>
                    <a:lnTo>
                      <a:pt x="1852" y="3206"/>
                    </a:lnTo>
                    <a:lnTo>
                      <a:pt x="1781" y="3201"/>
                    </a:lnTo>
                    <a:lnTo>
                      <a:pt x="1711" y="3197"/>
                    </a:lnTo>
                    <a:lnTo>
                      <a:pt x="1642" y="3189"/>
                    </a:lnTo>
                    <a:lnTo>
                      <a:pt x="1573" y="3180"/>
                    </a:lnTo>
                    <a:lnTo>
                      <a:pt x="1506" y="3169"/>
                    </a:lnTo>
                    <a:lnTo>
                      <a:pt x="1438" y="3155"/>
                    </a:lnTo>
                    <a:lnTo>
                      <a:pt x="1373" y="3140"/>
                    </a:lnTo>
                    <a:lnTo>
                      <a:pt x="1307" y="3123"/>
                    </a:lnTo>
                    <a:lnTo>
                      <a:pt x="1243" y="3103"/>
                    </a:lnTo>
                    <a:lnTo>
                      <a:pt x="1178" y="3082"/>
                    </a:lnTo>
                    <a:lnTo>
                      <a:pt x="1117" y="3061"/>
                    </a:lnTo>
                    <a:lnTo>
                      <a:pt x="1056" y="3036"/>
                    </a:lnTo>
                    <a:lnTo>
                      <a:pt x="995" y="3009"/>
                    </a:lnTo>
                    <a:lnTo>
                      <a:pt x="937" y="2981"/>
                    </a:lnTo>
                    <a:lnTo>
                      <a:pt x="878" y="2952"/>
                    </a:lnTo>
                    <a:lnTo>
                      <a:pt x="878" y="2952"/>
                    </a:lnTo>
                    <a:lnTo>
                      <a:pt x="878" y="2952"/>
                    </a:lnTo>
                    <a:lnTo>
                      <a:pt x="822" y="2920"/>
                    </a:lnTo>
                    <a:lnTo>
                      <a:pt x="767" y="2888"/>
                    </a:lnTo>
                    <a:lnTo>
                      <a:pt x="713" y="2852"/>
                    </a:lnTo>
                    <a:lnTo>
                      <a:pt x="661" y="2816"/>
                    </a:lnTo>
                    <a:lnTo>
                      <a:pt x="611" y="2779"/>
                    </a:lnTo>
                    <a:lnTo>
                      <a:pt x="562" y="2739"/>
                    </a:lnTo>
                    <a:lnTo>
                      <a:pt x="513" y="2698"/>
                    </a:lnTo>
                    <a:lnTo>
                      <a:pt x="467" y="2655"/>
                    </a:lnTo>
                    <a:lnTo>
                      <a:pt x="422" y="2611"/>
                    </a:lnTo>
                    <a:lnTo>
                      <a:pt x="380" y="2566"/>
                    </a:lnTo>
                    <a:lnTo>
                      <a:pt x="340" y="2519"/>
                    </a:lnTo>
                    <a:lnTo>
                      <a:pt x="300" y="2470"/>
                    </a:lnTo>
                    <a:lnTo>
                      <a:pt x="263" y="2421"/>
                    </a:lnTo>
                    <a:lnTo>
                      <a:pt x="228" y="2369"/>
                    </a:lnTo>
                    <a:lnTo>
                      <a:pt x="196" y="2317"/>
                    </a:lnTo>
                    <a:lnTo>
                      <a:pt x="165" y="2262"/>
                    </a:lnTo>
                    <a:lnTo>
                      <a:pt x="165" y="2262"/>
                    </a:lnTo>
                    <a:lnTo>
                      <a:pt x="165" y="2262"/>
                    </a:lnTo>
                    <a:lnTo>
                      <a:pt x="145" y="2225"/>
                    </a:lnTo>
                    <a:lnTo>
                      <a:pt x="129" y="2188"/>
                    </a:lnTo>
                    <a:lnTo>
                      <a:pt x="112" y="2150"/>
                    </a:lnTo>
                    <a:lnTo>
                      <a:pt x="95" y="2112"/>
                    </a:lnTo>
                    <a:lnTo>
                      <a:pt x="81" y="2072"/>
                    </a:lnTo>
                    <a:lnTo>
                      <a:pt x="67" y="2034"/>
                    </a:lnTo>
                    <a:lnTo>
                      <a:pt x="55" y="1994"/>
                    </a:lnTo>
                    <a:lnTo>
                      <a:pt x="43" y="1953"/>
                    </a:lnTo>
                    <a:lnTo>
                      <a:pt x="34" y="1911"/>
                    </a:lnTo>
                    <a:lnTo>
                      <a:pt x="24" y="1872"/>
                    </a:lnTo>
                    <a:lnTo>
                      <a:pt x="17" y="1829"/>
                    </a:lnTo>
                    <a:lnTo>
                      <a:pt x="11" y="1787"/>
                    </a:lnTo>
                    <a:lnTo>
                      <a:pt x="6" y="1745"/>
                    </a:lnTo>
                    <a:lnTo>
                      <a:pt x="3" y="1702"/>
                    </a:lnTo>
                    <a:lnTo>
                      <a:pt x="0" y="1659"/>
                    </a:lnTo>
                    <a:lnTo>
                      <a:pt x="0" y="1616"/>
                    </a:lnTo>
                    <a:lnTo>
                      <a:pt x="0" y="1616"/>
                    </a:lnTo>
                    <a:lnTo>
                      <a:pt x="0" y="1590"/>
                    </a:lnTo>
                    <a:lnTo>
                      <a:pt x="0" y="1590"/>
                    </a:lnTo>
                    <a:lnTo>
                      <a:pt x="0" y="1547"/>
                    </a:lnTo>
                    <a:lnTo>
                      <a:pt x="3" y="1504"/>
                    </a:lnTo>
                    <a:lnTo>
                      <a:pt x="6" y="1461"/>
                    </a:lnTo>
                    <a:lnTo>
                      <a:pt x="11" y="1420"/>
                    </a:lnTo>
                    <a:lnTo>
                      <a:pt x="17" y="1377"/>
                    </a:lnTo>
                    <a:lnTo>
                      <a:pt x="24" y="1336"/>
                    </a:lnTo>
                    <a:lnTo>
                      <a:pt x="34" y="1295"/>
                    </a:lnTo>
                    <a:lnTo>
                      <a:pt x="43" y="1253"/>
                    </a:lnTo>
                    <a:lnTo>
                      <a:pt x="55" y="1214"/>
                    </a:lnTo>
                    <a:lnTo>
                      <a:pt x="67" y="1174"/>
                    </a:lnTo>
                    <a:lnTo>
                      <a:pt x="81" y="1134"/>
                    </a:lnTo>
                    <a:lnTo>
                      <a:pt x="95" y="1096"/>
                    </a:lnTo>
                    <a:lnTo>
                      <a:pt x="112" y="1056"/>
                    </a:lnTo>
                    <a:lnTo>
                      <a:pt x="129" y="1019"/>
                    </a:lnTo>
                    <a:lnTo>
                      <a:pt x="145" y="981"/>
                    </a:lnTo>
                    <a:lnTo>
                      <a:pt x="165" y="944"/>
                    </a:lnTo>
                    <a:lnTo>
                      <a:pt x="165" y="944"/>
                    </a:lnTo>
                    <a:lnTo>
                      <a:pt x="165" y="944"/>
                    </a:lnTo>
                    <a:lnTo>
                      <a:pt x="185" y="909"/>
                    </a:lnTo>
                    <a:lnTo>
                      <a:pt x="207" y="872"/>
                    </a:lnTo>
                    <a:lnTo>
                      <a:pt x="228" y="839"/>
                    </a:lnTo>
                    <a:lnTo>
                      <a:pt x="251" y="803"/>
                    </a:lnTo>
                    <a:lnTo>
                      <a:pt x="275" y="770"/>
                    </a:lnTo>
                    <a:lnTo>
                      <a:pt x="300" y="736"/>
                    </a:lnTo>
                    <a:lnTo>
                      <a:pt x="326" y="704"/>
                    </a:lnTo>
                    <a:lnTo>
                      <a:pt x="352" y="672"/>
                    </a:lnTo>
                    <a:lnTo>
                      <a:pt x="380" y="641"/>
                    </a:lnTo>
                    <a:lnTo>
                      <a:pt x="409" y="611"/>
                    </a:lnTo>
                    <a:lnTo>
                      <a:pt x="438" y="580"/>
                    </a:lnTo>
                    <a:lnTo>
                      <a:pt x="467" y="551"/>
                    </a:lnTo>
                    <a:lnTo>
                      <a:pt x="497" y="523"/>
                    </a:lnTo>
                    <a:lnTo>
                      <a:pt x="529" y="494"/>
                    </a:lnTo>
                    <a:lnTo>
                      <a:pt x="562" y="468"/>
                    </a:lnTo>
                    <a:lnTo>
                      <a:pt x="594" y="441"/>
                    </a:lnTo>
                    <a:lnTo>
                      <a:pt x="594" y="441"/>
                    </a:lnTo>
                    <a:lnTo>
                      <a:pt x="594" y="441"/>
                    </a:lnTo>
                    <a:lnTo>
                      <a:pt x="627" y="416"/>
                    </a:lnTo>
                    <a:lnTo>
                      <a:pt x="661" y="390"/>
                    </a:lnTo>
                    <a:lnTo>
                      <a:pt x="696" y="366"/>
                    </a:lnTo>
                    <a:lnTo>
                      <a:pt x="731" y="343"/>
                    </a:lnTo>
                    <a:lnTo>
                      <a:pt x="767" y="320"/>
                    </a:lnTo>
                    <a:lnTo>
                      <a:pt x="803" y="297"/>
                    </a:lnTo>
                    <a:lnTo>
                      <a:pt x="842" y="275"/>
                    </a:lnTo>
                    <a:lnTo>
                      <a:pt x="878" y="256"/>
                    </a:lnTo>
                    <a:lnTo>
                      <a:pt x="917" y="236"/>
                    </a:lnTo>
                    <a:lnTo>
                      <a:pt x="956" y="216"/>
                    </a:lnTo>
                    <a:lnTo>
                      <a:pt x="995" y="197"/>
                    </a:lnTo>
                    <a:lnTo>
                      <a:pt x="1036" y="181"/>
                    </a:lnTo>
                    <a:lnTo>
                      <a:pt x="1076" y="162"/>
                    </a:lnTo>
                    <a:lnTo>
                      <a:pt x="1117" y="147"/>
                    </a:lnTo>
                    <a:lnTo>
                      <a:pt x="1200" y="116"/>
                    </a:lnTo>
                    <a:lnTo>
                      <a:pt x="1243" y="103"/>
                    </a:lnTo>
                    <a:lnTo>
                      <a:pt x="1285" y="90"/>
                    </a:lnTo>
                    <a:lnTo>
                      <a:pt x="1328" y="78"/>
                    </a:lnTo>
                    <a:lnTo>
                      <a:pt x="1373" y="67"/>
                    </a:lnTo>
                    <a:lnTo>
                      <a:pt x="1416" y="57"/>
                    </a:lnTo>
                    <a:lnTo>
                      <a:pt x="1460" y="47"/>
                    </a:lnTo>
                    <a:lnTo>
                      <a:pt x="1506" y="38"/>
                    </a:lnTo>
                    <a:lnTo>
                      <a:pt x="1550" y="31"/>
                    </a:lnTo>
                    <a:lnTo>
                      <a:pt x="1596" y="23"/>
                    </a:lnTo>
                    <a:lnTo>
                      <a:pt x="1642" y="17"/>
                    </a:lnTo>
                    <a:lnTo>
                      <a:pt x="1688" y="12"/>
                    </a:lnTo>
                    <a:lnTo>
                      <a:pt x="1735" y="8"/>
                    </a:lnTo>
                    <a:lnTo>
                      <a:pt x="1781" y="5"/>
                    </a:lnTo>
                    <a:lnTo>
                      <a:pt x="1829" y="3"/>
                    </a:lnTo>
                    <a:lnTo>
                      <a:pt x="1876" y="2"/>
                    </a:lnTo>
                    <a:lnTo>
                      <a:pt x="1924" y="0"/>
                    </a:lnTo>
                    <a:lnTo>
                      <a:pt x="1924" y="0"/>
                    </a:lnTo>
                    <a:lnTo>
                      <a:pt x="3836" y="0"/>
                    </a:lnTo>
                    <a:lnTo>
                      <a:pt x="3836" y="0"/>
                    </a:lnTo>
                    <a:lnTo>
                      <a:pt x="3908" y="2"/>
                    </a:lnTo>
                    <a:lnTo>
                      <a:pt x="3979" y="5"/>
                    </a:lnTo>
                    <a:lnTo>
                      <a:pt x="4049" y="11"/>
                    </a:lnTo>
                    <a:lnTo>
                      <a:pt x="4118" y="17"/>
                    </a:lnTo>
                    <a:lnTo>
                      <a:pt x="4187" y="26"/>
                    </a:lnTo>
                    <a:lnTo>
                      <a:pt x="4254" y="38"/>
                    </a:lnTo>
                    <a:lnTo>
                      <a:pt x="4322" y="52"/>
                    </a:lnTo>
                    <a:lnTo>
                      <a:pt x="4387" y="67"/>
                    </a:lnTo>
                    <a:lnTo>
                      <a:pt x="4453" y="84"/>
                    </a:lnTo>
                    <a:lnTo>
                      <a:pt x="4517" y="103"/>
                    </a:lnTo>
                    <a:lnTo>
                      <a:pt x="4582" y="124"/>
                    </a:lnTo>
                    <a:lnTo>
                      <a:pt x="4643" y="147"/>
                    </a:lnTo>
                    <a:lnTo>
                      <a:pt x="4704" y="171"/>
                    </a:lnTo>
                    <a:lnTo>
                      <a:pt x="4765" y="197"/>
                    </a:lnTo>
                    <a:lnTo>
                      <a:pt x="4823" y="225"/>
                    </a:lnTo>
                    <a:lnTo>
                      <a:pt x="4882" y="256"/>
                    </a:lnTo>
                    <a:lnTo>
                      <a:pt x="4882" y="256"/>
                    </a:lnTo>
                    <a:lnTo>
                      <a:pt x="4882" y="256"/>
                    </a:lnTo>
                    <a:lnTo>
                      <a:pt x="4938" y="286"/>
                    </a:lnTo>
                    <a:lnTo>
                      <a:pt x="4993" y="320"/>
                    </a:lnTo>
                    <a:lnTo>
                      <a:pt x="5047" y="355"/>
                    </a:lnTo>
                    <a:lnTo>
                      <a:pt x="5099" y="390"/>
                    </a:lnTo>
                    <a:lnTo>
                      <a:pt x="5149" y="428"/>
                    </a:lnTo>
                    <a:lnTo>
                      <a:pt x="5198" y="468"/>
                    </a:lnTo>
                    <a:lnTo>
                      <a:pt x="5247" y="510"/>
                    </a:lnTo>
                    <a:lnTo>
                      <a:pt x="5293" y="551"/>
                    </a:lnTo>
                    <a:lnTo>
                      <a:pt x="5338" y="595"/>
                    </a:lnTo>
                    <a:lnTo>
                      <a:pt x="5380" y="641"/>
                    </a:lnTo>
                    <a:lnTo>
                      <a:pt x="5420" y="689"/>
                    </a:lnTo>
                    <a:lnTo>
                      <a:pt x="5460" y="736"/>
                    </a:lnTo>
                    <a:lnTo>
                      <a:pt x="5497" y="787"/>
                    </a:lnTo>
                    <a:lnTo>
                      <a:pt x="5532" y="839"/>
                    </a:lnTo>
                    <a:lnTo>
                      <a:pt x="5564" y="891"/>
                    </a:lnTo>
                    <a:lnTo>
                      <a:pt x="5595" y="944"/>
                    </a:lnTo>
                    <a:lnTo>
                      <a:pt x="5595" y="944"/>
                    </a:lnTo>
                    <a:lnTo>
                      <a:pt x="5595" y="944"/>
                    </a:lnTo>
                    <a:lnTo>
                      <a:pt x="5613" y="981"/>
                    </a:lnTo>
                    <a:lnTo>
                      <a:pt x="5631" y="1019"/>
                    </a:lnTo>
                    <a:lnTo>
                      <a:pt x="5648" y="1056"/>
                    </a:lnTo>
                    <a:lnTo>
                      <a:pt x="5665" y="1094"/>
                    </a:lnTo>
                    <a:lnTo>
                      <a:pt x="5679" y="1134"/>
                    </a:lnTo>
                    <a:lnTo>
                      <a:pt x="5693" y="1174"/>
                    </a:lnTo>
                    <a:lnTo>
                      <a:pt x="5705" y="1214"/>
                    </a:lnTo>
                    <a:lnTo>
                      <a:pt x="5717" y="1253"/>
                    </a:lnTo>
                    <a:lnTo>
                      <a:pt x="5726" y="1295"/>
                    </a:lnTo>
                    <a:lnTo>
                      <a:pt x="5736" y="1336"/>
                    </a:lnTo>
                    <a:lnTo>
                      <a:pt x="5743" y="1377"/>
                    </a:lnTo>
                    <a:lnTo>
                      <a:pt x="5749" y="1419"/>
                    </a:lnTo>
                    <a:lnTo>
                      <a:pt x="5754" y="1461"/>
                    </a:lnTo>
                    <a:lnTo>
                      <a:pt x="5757" y="1503"/>
                    </a:lnTo>
                    <a:lnTo>
                      <a:pt x="5758" y="1546"/>
                    </a:lnTo>
                    <a:lnTo>
                      <a:pt x="5760" y="1588"/>
                    </a:lnTo>
                    <a:lnTo>
                      <a:pt x="5760" y="1588"/>
                    </a:lnTo>
                    <a:lnTo>
                      <a:pt x="5760" y="1588"/>
                    </a:lnTo>
                    <a:lnTo>
                      <a:pt x="5760" y="1590"/>
                    </a:lnTo>
                    <a:lnTo>
                      <a:pt x="5760" y="1590"/>
                    </a:lnTo>
                    <a:close/>
                    <a:moveTo>
                      <a:pt x="750" y="1948"/>
                    </a:moveTo>
                    <a:lnTo>
                      <a:pt x="750" y="1948"/>
                    </a:lnTo>
                    <a:lnTo>
                      <a:pt x="773" y="1988"/>
                    </a:lnTo>
                    <a:lnTo>
                      <a:pt x="797" y="2026"/>
                    </a:lnTo>
                    <a:lnTo>
                      <a:pt x="826" y="2066"/>
                    </a:lnTo>
                    <a:lnTo>
                      <a:pt x="857" y="2103"/>
                    </a:lnTo>
                    <a:lnTo>
                      <a:pt x="889" y="2139"/>
                    </a:lnTo>
                    <a:lnTo>
                      <a:pt x="926" y="2176"/>
                    </a:lnTo>
                    <a:lnTo>
                      <a:pt x="964" y="2211"/>
                    </a:lnTo>
                    <a:lnTo>
                      <a:pt x="1005" y="2245"/>
                    </a:lnTo>
                    <a:lnTo>
                      <a:pt x="1005" y="2245"/>
                    </a:lnTo>
                    <a:lnTo>
                      <a:pt x="1005" y="2245"/>
                    </a:lnTo>
                    <a:lnTo>
                      <a:pt x="1048" y="2277"/>
                    </a:lnTo>
                    <a:lnTo>
                      <a:pt x="1094" y="2309"/>
                    </a:lnTo>
                    <a:lnTo>
                      <a:pt x="1142" y="2338"/>
                    </a:lnTo>
                    <a:lnTo>
                      <a:pt x="1192" y="2367"/>
                    </a:lnTo>
                    <a:lnTo>
                      <a:pt x="1244" y="2393"/>
                    </a:lnTo>
                    <a:lnTo>
                      <a:pt x="1298" y="2418"/>
                    </a:lnTo>
                    <a:lnTo>
                      <a:pt x="1354" y="2441"/>
                    </a:lnTo>
                    <a:lnTo>
                      <a:pt x="1411" y="2461"/>
                    </a:lnTo>
                    <a:lnTo>
                      <a:pt x="1471" y="2479"/>
                    </a:lnTo>
                    <a:lnTo>
                      <a:pt x="1532" y="2496"/>
                    </a:lnTo>
                    <a:lnTo>
                      <a:pt x="1593" y="2510"/>
                    </a:lnTo>
                    <a:lnTo>
                      <a:pt x="1657" y="2522"/>
                    </a:lnTo>
                    <a:lnTo>
                      <a:pt x="1722" y="2531"/>
                    </a:lnTo>
                    <a:lnTo>
                      <a:pt x="1789" y="2537"/>
                    </a:lnTo>
                    <a:lnTo>
                      <a:pt x="1856" y="2542"/>
                    </a:lnTo>
                    <a:lnTo>
                      <a:pt x="1924" y="2543"/>
                    </a:lnTo>
                    <a:lnTo>
                      <a:pt x="1924" y="2543"/>
                    </a:lnTo>
                    <a:lnTo>
                      <a:pt x="3836" y="2543"/>
                    </a:lnTo>
                    <a:lnTo>
                      <a:pt x="3836" y="2543"/>
                    </a:lnTo>
                    <a:lnTo>
                      <a:pt x="3887" y="2542"/>
                    </a:lnTo>
                    <a:lnTo>
                      <a:pt x="3937" y="2540"/>
                    </a:lnTo>
                    <a:lnTo>
                      <a:pt x="3988" y="2536"/>
                    </a:lnTo>
                    <a:lnTo>
                      <a:pt x="4038" y="2531"/>
                    </a:lnTo>
                    <a:lnTo>
                      <a:pt x="4086" y="2523"/>
                    </a:lnTo>
                    <a:lnTo>
                      <a:pt x="4135" y="2516"/>
                    </a:lnTo>
                    <a:lnTo>
                      <a:pt x="4182" y="2507"/>
                    </a:lnTo>
                    <a:lnTo>
                      <a:pt x="4228" y="2496"/>
                    </a:lnTo>
                    <a:lnTo>
                      <a:pt x="4274" y="2484"/>
                    </a:lnTo>
                    <a:lnTo>
                      <a:pt x="4320" y="2470"/>
                    </a:lnTo>
                    <a:lnTo>
                      <a:pt x="4363" y="2456"/>
                    </a:lnTo>
                    <a:lnTo>
                      <a:pt x="4406" y="2441"/>
                    </a:lnTo>
                    <a:lnTo>
                      <a:pt x="4449" y="2424"/>
                    </a:lnTo>
                    <a:lnTo>
                      <a:pt x="4490" y="2406"/>
                    </a:lnTo>
                    <a:lnTo>
                      <a:pt x="4530" y="2387"/>
                    </a:lnTo>
                    <a:lnTo>
                      <a:pt x="4568" y="2367"/>
                    </a:lnTo>
                    <a:lnTo>
                      <a:pt x="4568" y="2367"/>
                    </a:lnTo>
                    <a:lnTo>
                      <a:pt x="4568" y="2367"/>
                    </a:lnTo>
                    <a:lnTo>
                      <a:pt x="4606" y="2346"/>
                    </a:lnTo>
                    <a:lnTo>
                      <a:pt x="4643" y="2325"/>
                    </a:lnTo>
                    <a:lnTo>
                      <a:pt x="4678" y="2302"/>
                    </a:lnTo>
                    <a:lnTo>
                      <a:pt x="4712" y="2277"/>
                    </a:lnTo>
                    <a:lnTo>
                      <a:pt x="4744" y="2253"/>
                    </a:lnTo>
                    <a:lnTo>
                      <a:pt x="4776" y="2228"/>
                    </a:lnTo>
                    <a:lnTo>
                      <a:pt x="4805" y="2202"/>
                    </a:lnTo>
                    <a:lnTo>
                      <a:pt x="4834" y="2176"/>
                    </a:lnTo>
                    <a:lnTo>
                      <a:pt x="4862" y="2149"/>
                    </a:lnTo>
                    <a:lnTo>
                      <a:pt x="4888" y="2121"/>
                    </a:lnTo>
                    <a:lnTo>
                      <a:pt x="4911" y="2093"/>
                    </a:lnTo>
                    <a:lnTo>
                      <a:pt x="4934" y="2066"/>
                    </a:lnTo>
                    <a:lnTo>
                      <a:pt x="4955" y="2037"/>
                    </a:lnTo>
                    <a:lnTo>
                      <a:pt x="4975" y="2008"/>
                    </a:lnTo>
                    <a:lnTo>
                      <a:pt x="4993" y="1977"/>
                    </a:lnTo>
                    <a:lnTo>
                      <a:pt x="5010" y="1948"/>
                    </a:lnTo>
                    <a:lnTo>
                      <a:pt x="5010" y="1948"/>
                    </a:lnTo>
                    <a:lnTo>
                      <a:pt x="5010" y="1948"/>
                    </a:lnTo>
                    <a:lnTo>
                      <a:pt x="5030" y="1908"/>
                    </a:lnTo>
                    <a:lnTo>
                      <a:pt x="5048" y="1867"/>
                    </a:lnTo>
                    <a:lnTo>
                      <a:pt x="5062" y="1827"/>
                    </a:lnTo>
                    <a:lnTo>
                      <a:pt x="5074" y="1786"/>
                    </a:lnTo>
                    <a:lnTo>
                      <a:pt x="5084" y="1745"/>
                    </a:lnTo>
                    <a:lnTo>
                      <a:pt x="5091" y="1702"/>
                    </a:lnTo>
                    <a:lnTo>
                      <a:pt x="5094" y="1659"/>
                    </a:lnTo>
                    <a:lnTo>
                      <a:pt x="5096" y="1616"/>
                    </a:lnTo>
                    <a:lnTo>
                      <a:pt x="5096" y="1616"/>
                    </a:lnTo>
                    <a:lnTo>
                      <a:pt x="5096" y="1590"/>
                    </a:lnTo>
                    <a:lnTo>
                      <a:pt x="5096" y="1590"/>
                    </a:lnTo>
                    <a:lnTo>
                      <a:pt x="5094" y="1547"/>
                    </a:lnTo>
                    <a:lnTo>
                      <a:pt x="5091" y="1504"/>
                    </a:lnTo>
                    <a:lnTo>
                      <a:pt x="5084" y="1463"/>
                    </a:lnTo>
                    <a:lnTo>
                      <a:pt x="5074" y="1422"/>
                    </a:lnTo>
                    <a:lnTo>
                      <a:pt x="5062" y="1380"/>
                    </a:lnTo>
                    <a:lnTo>
                      <a:pt x="5048" y="1339"/>
                    </a:lnTo>
                    <a:lnTo>
                      <a:pt x="5030" y="1299"/>
                    </a:lnTo>
                    <a:lnTo>
                      <a:pt x="5010" y="1259"/>
                    </a:lnTo>
                    <a:lnTo>
                      <a:pt x="5010" y="1259"/>
                    </a:lnTo>
                    <a:lnTo>
                      <a:pt x="5010" y="1259"/>
                    </a:lnTo>
                    <a:lnTo>
                      <a:pt x="4987" y="1220"/>
                    </a:lnTo>
                    <a:lnTo>
                      <a:pt x="4963" y="1180"/>
                    </a:lnTo>
                    <a:lnTo>
                      <a:pt x="4934" y="1142"/>
                    </a:lnTo>
                    <a:lnTo>
                      <a:pt x="4903" y="1103"/>
                    </a:lnTo>
                    <a:lnTo>
                      <a:pt x="4869" y="1067"/>
                    </a:lnTo>
                    <a:lnTo>
                      <a:pt x="4834" y="1031"/>
                    </a:lnTo>
                    <a:lnTo>
                      <a:pt x="4796" y="996"/>
                    </a:lnTo>
                    <a:lnTo>
                      <a:pt x="4755" y="963"/>
                    </a:lnTo>
                    <a:lnTo>
                      <a:pt x="4755" y="963"/>
                    </a:lnTo>
                    <a:lnTo>
                      <a:pt x="4755" y="963"/>
                    </a:lnTo>
                    <a:lnTo>
                      <a:pt x="4712" y="929"/>
                    </a:lnTo>
                    <a:lnTo>
                      <a:pt x="4666" y="898"/>
                    </a:lnTo>
                    <a:lnTo>
                      <a:pt x="4618" y="868"/>
                    </a:lnTo>
                    <a:lnTo>
                      <a:pt x="4568" y="840"/>
                    </a:lnTo>
                    <a:lnTo>
                      <a:pt x="4516" y="814"/>
                    </a:lnTo>
                    <a:lnTo>
                      <a:pt x="4462" y="790"/>
                    </a:lnTo>
                    <a:lnTo>
                      <a:pt x="4406" y="767"/>
                    </a:lnTo>
                    <a:lnTo>
                      <a:pt x="4349" y="745"/>
                    </a:lnTo>
                    <a:lnTo>
                      <a:pt x="4289" y="727"/>
                    </a:lnTo>
                    <a:lnTo>
                      <a:pt x="4228" y="710"/>
                    </a:lnTo>
                    <a:lnTo>
                      <a:pt x="4167" y="696"/>
                    </a:lnTo>
                    <a:lnTo>
                      <a:pt x="4103" y="686"/>
                    </a:lnTo>
                    <a:lnTo>
                      <a:pt x="4038" y="676"/>
                    </a:lnTo>
                    <a:lnTo>
                      <a:pt x="3971" y="669"/>
                    </a:lnTo>
                    <a:lnTo>
                      <a:pt x="3904" y="666"/>
                    </a:lnTo>
                    <a:lnTo>
                      <a:pt x="3836" y="664"/>
                    </a:lnTo>
                    <a:lnTo>
                      <a:pt x="3836" y="664"/>
                    </a:lnTo>
                    <a:lnTo>
                      <a:pt x="1924" y="664"/>
                    </a:lnTo>
                    <a:lnTo>
                      <a:pt x="1924" y="664"/>
                    </a:lnTo>
                    <a:lnTo>
                      <a:pt x="1873" y="664"/>
                    </a:lnTo>
                    <a:lnTo>
                      <a:pt x="1821" y="667"/>
                    </a:lnTo>
                    <a:lnTo>
                      <a:pt x="1772" y="670"/>
                    </a:lnTo>
                    <a:lnTo>
                      <a:pt x="1722" y="676"/>
                    </a:lnTo>
                    <a:lnTo>
                      <a:pt x="1673" y="683"/>
                    </a:lnTo>
                    <a:lnTo>
                      <a:pt x="1625" y="690"/>
                    </a:lnTo>
                    <a:lnTo>
                      <a:pt x="1578" y="699"/>
                    </a:lnTo>
                    <a:lnTo>
                      <a:pt x="1532" y="710"/>
                    </a:lnTo>
                    <a:lnTo>
                      <a:pt x="1486" y="722"/>
                    </a:lnTo>
                    <a:lnTo>
                      <a:pt x="1440" y="736"/>
                    </a:lnTo>
                    <a:lnTo>
                      <a:pt x="1397" y="751"/>
                    </a:lnTo>
                    <a:lnTo>
                      <a:pt x="1354" y="767"/>
                    </a:lnTo>
                    <a:lnTo>
                      <a:pt x="1311" y="784"/>
                    </a:lnTo>
                    <a:lnTo>
                      <a:pt x="1270" y="800"/>
                    </a:lnTo>
                    <a:lnTo>
                      <a:pt x="1230" y="820"/>
                    </a:lnTo>
                    <a:lnTo>
                      <a:pt x="1192" y="840"/>
                    </a:lnTo>
                    <a:lnTo>
                      <a:pt x="1192" y="840"/>
                    </a:lnTo>
                    <a:lnTo>
                      <a:pt x="1192" y="840"/>
                    </a:lnTo>
                    <a:lnTo>
                      <a:pt x="1154" y="862"/>
                    </a:lnTo>
                    <a:lnTo>
                      <a:pt x="1117" y="883"/>
                    </a:lnTo>
                    <a:lnTo>
                      <a:pt x="1082" y="906"/>
                    </a:lnTo>
                    <a:lnTo>
                      <a:pt x="1048" y="929"/>
                    </a:lnTo>
                    <a:lnTo>
                      <a:pt x="1016" y="953"/>
                    </a:lnTo>
                    <a:lnTo>
                      <a:pt x="984" y="978"/>
                    </a:lnTo>
                    <a:lnTo>
                      <a:pt x="955" y="1004"/>
                    </a:lnTo>
                    <a:lnTo>
                      <a:pt x="926" y="1031"/>
                    </a:lnTo>
                    <a:lnTo>
                      <a:pt x="898" y="1057"/>
                    </a:lnTo>
                    <a:lnTo>
                      <a:pt x="872" y="1085"/>
                    </a:lnTo>
                    <a:lnTo>
                      <a:pt x="849" y="1113"/>
                    </a:lnTo>
                    <a:lnTo>
                      <a:pt x="826" y="1142"/>
                    </a:lnTo>
                    <a:lnTo>
                      <a:pt x="805" y="1171"/>
                    </a:lnTo>
                    <a:lnTo>
                      <a:pt x="785" y="1200"/>
                    </a:lnTo>
                    <a:lnTo>
                      <a:pt x="767" y="1229"/>
                    </a:lnTo>
                    <a:lnTo>
                      <a:pt x="750" y="1259"/>
                    </a:lnTo>
                    <a:lnTo>
                      <a:pt x="750" y="1259"/>
                    </a:lnTo>
                    <a:lnTo>
                      <a:pt x="750" y="1259"/>
                    </a:lnTo>
                    <a:lnTo>
                      <a:pt x="730" y="1299"/>
                    </a:lnTo>
                    <a:lnTo>
                      <a:pt x="712" y="1339"/>
                    </a:lnTo>
                    <a:lnTo>
                      <a:pt x="698" y="1380"/>
                    </a:lnTo>
                    <a:lnTo>
                      <a:pt x="686" y="1422"/>
                    </a:lnTo>
                    <a:lnTo>
                      <a:pt x="676" y="1463"/>
                    </a:lnTo>
                    <a:lnTo>
                      <a:pt x="669" y="1504"/>
                    </a:lnTo>
                    <a:lnTo>
                      <a:pt x="664" y="1547"/>
                    </a:lnTo>
                    <a:lnTo>
                      <a:pt x="664" y="1590"/>
                    </a:lnTo>
                    <a:lnTo>
                      <a:pt x="664" y="1590"/>
                    </a:lnTo>
                    <a:lnTo>
                      <a:pt x="664" y="1616"/>
                    </a:lnTo>
                    <a:lnTo>
                      <a:pt x="664" y="1616"/>
                    </a:lnTo>
                    <a:lnTo>
                      <a:pt x="664" y="1659"/>
                    </a:lnTo>
                    <a:lnTo>
                      <a:pt x="669" y="1702"/>
                    </a:lnTo>
                    <a:lnTo>
                      <a:pt x="676" y="1745"/>
                    </a:lnTo>
                    <a:lnTo>
                      <a:pt x="686" y="1786"/>
                    </a:lnTo>
                    <a:lnTo>
                      <a:pt x="698" y="1827"/>
                    </a:lnTo>
                    <a:lnTo>
                      <a:pt x="712" y="1867"/>
                    </a:lnTo>
                    <a:lnTo>
                      <a:pt x="730" y="1908"/>
                    </a:lnTo>
                    <a:lnTo>
                      <a:pt x="750" y="1948"/>
                    </a:lnTo>
                    <a:lnTo>
                      <a:pt x="750" y="1948"/>
                    </a:lnTo>
                    <a:close/>
                  </a:path>
                </a:pathLst>
              </a:custGeom>
              <a:gradFill flip="none" rotWithShape="1">
                <a:gsLst>
                  <a:gs pos="0">
                    <a:schemeClr val="accent2">
                      <a:lumMod val="60000"/>
                      <a:lumOff val="40000"/>
                    </a:schemeClr>
                  </a:gs>
                  <a:gs pos="99000">
                    <a:schemeClr val="accent2">
                      <a:lumMod val="50000"/>
                    </a:schemeClr>
                  </a:gs>
                </a:gsLst>
                <a:path path="circle">
                  <a:fillToRect r="100000" b="100000"/>
                </a:path>
                <a:tileRect l="-100000" t="-100000"/>
              </a:gradFill>
              <a:ln w="9525">
                <a:noFill/>
                <a:round/>
                <a:headEnd/>
                <a:tailEnd/>
              </a:ln>
              <a:effectLst/>
              <a:scene3d>
                <a:camera prst="orthographicFront"/>
                <a:lightRig rig="threePt" dir="t">
                  <a:rot lat="0" lon="0" rev="12720000"/>
                </a:lightRig>
              </a:scene3d>
              <a:sp3d/>
            </p:spPr>
            <p:txBody>
              <a:bodyPr/>
              <a:lstStyle/>
              <a:p>
                <a:pPr>
                  <a:lnSpc>
                    <a:spcPct val="85000"/>
                  </a:lnSpc>
                </a:pPr>
                <a:endParaRPr lang="en-US" sz="1350">
                  <a:latin typeface="Times"/>
                </a:endParaRPr>
              </a:p>
            </p:txBody>
          </p:sp>
          <p:sp>
            <p:nvSpPr>
              <p:cNvPr id="12" name="Freeform 5">
                <a:extLst>
                  <a:ext uri="{FF2B5EF4-FFF2-40B4-BE49-F238E27FC236}">
                    <a16:creationId xmlns:a16="http://schemas.microsoft.com/office/drawing/2014/main" id="{9BA84184-5655-472F-885E-4FD089155B87}"/>
                  </a:ext>
                </a:extLst>
              </p:cNvPr>
              <p:cNvSpPr>
                <a:spLocks/>
              </p:cNvSpPr>
              <p:nvPr/>
            </p:nvSpPr>
            <p:spPr bwMode="auto">
              <a:xfrm>
                <a:off x="152400" y="5254625"/>
                <a:ext cx="1630998" cy="1099225"/>
              </a:xfrm>
              <a:custGeom>
                <a:avLst/>
                <a:gdLst/>
                <a:ahLst/>
                <a:cxnLst>
                  <a:cxn ang="0">
                    <a:pos x="5438" y="1318"/>
                  </a:cxn>
                  <a:cxn ang="0">
                    <a:pos x="5248" y="1507"/>
                  </a:cxn>
                  <a:cxn ang="0">
                    <a:pos x="5145" y="1679"/>
                  </a:cxn>
                  <a:cxn ang="0">
                    <a:pos x="5095" y="1848"/>
                  </a:cxn>
                  <a:cxn ang="0">
                    <a:pos x="5082" y="2149"/>
                  </a:cxn>
                  <a:cxn ang="0">
                    <a:pos x="4944" y="2555"/>
                  </a:cxn>
                  <a:cxn ang="0">
                    <a:pos x="4726" y="2848"/>
                  </a:cxn>
                  <a:cxn ang="0">
                    <a:pos x="4381" y="3093"/>
                  </a:cxn>
                  <a:cxn ang="0">
                    <a:pos x="3964" y="3211"/>
                  </a:cxn>
                  <a:cxn ang="0">
                    <a:pos x="1733" y="3204"/>
                  </a:cxn>
                  <a:cxn ang="0">
                    <a:pos x="1325" y="3066"/>
                  </a:cxn>
                  <a:cxn ang="0">
                    <a:pos x="1034" y="2848"/>
                  </a:cxn>
                  <a:cxn ang="0">
                    <a:pos x="787" y="2501"/>
                  </a:cxn>
                  <a:cxn ang="0">
                    <a:pos x="669" y="2086"/>
                  </a:cxn>
                  <a:cxn ang="0">
                    <a:pos x="678" y="1733"/>
                  </a:cxn>
                  <a:cxn ang="0">
                    <a:pos x="816" y="1325"/>
                  </a:cxn>
                  <a:cxn ang="0">
                    <a:pos x="1034" y="1034"/>
                  </a:cxn>
                  <a:cxn ang="0">
                    <a:pos x="1379" y="788"/>
                  </a:cxn>
                  <a:cxn ang="0">
                    <a:pos x="1796" y="669"/>
                  </a:cxn>
                  <a:cxn ang="0">
                    <a:pos x="4027" y="678"/>
                  </a:cxn>
                  <a:cxn ang="0">
                    <a:pos x="4435" y="816"/>
                  </a:cxn>
                  <a:cxn ang="0">
                    <a:pos x="4726" y="1034"/>
                  </a:cxn>
                  <a:cxn ang="0">
                    <a:pos x="4910" y="895"/>
                  </a:cxn>
                  <a:cxn ang="0">
                    <a:pos x="5201" y="678"/>
                  </a:cxn>
                  <a:cxn ang="0">
                    <a:pos x="5129" y="502"/>
                  </a:cxn>
                  <a:cxn ang="0">
                    <a:pos x="4872" y="304"/>
                  </a:cxn>
                  <a:cxn ang="0">
                    <a:pos x="4584" y="151"/>
                  </a:cxn>
                  <a:cxn ang="0">
                    <a:pos x="4270" y="49"/>
                  </a:cxn>
                  <a:cxn ang="0">
                    <a:pos x="3935" y="2"/>
                  </a:cxn>
                  <a:cxn ang="0">
                    <a:pos x="1776" y="5"/>
                  </a:cxn>
                  <a:cxn ang="0">
                    <a:pos x="1444" y="61"/>
                  </a:cxn>
                  <a:cxn ang="0">
                    <a:pos x="1133" y="171"/>
                  </a:cxn>
                  <a:cxn ang="0">
                    <a:pos x="849" y="329"/>
                  </a:cxn>
                  <a:cxn ang="0">
                    <a:pos x="597" y="532"/>
                  </a:cxn>
                  <a:cxn ang="0">
                    <a:pos x="412" y="737"/>
                  </a:cxn>
                  <a:cxn ang="0">
                    <a:pos x="234" y="1007"/>
                  </a:cxn>
                  <a:cxn ang="0">
                    <a:pos x="101" y="1307"/>
                  </a:cxn>
                  <a:cxn ang="0">
                    <a:pos x="22" y="1631"/>
                  </a:cxn>
                  <a:cxn ang="0">
                    <a:pos x="0" y="1958"/>
                  </a:cxn>
                  <a:cxn ang="0">
                    <a:pos x="22" y="2249"/>
                  </a:cxn>
                  <a:cxn ang="0">
                    <a:pos x="101" y="2573"/>
                  </a:cxn>
                  <a:cxn ang="0">
                    <a:pos x="234" y="2873"/>
                  </a:cxn>
                  <a:cxn ang="0">
                    <a:pos x="412" y="3145"/>
                  </a:cxn>
                  <a:cxn ang="0">
                    <a:pos x="597" y="3348"/>
                  </a:cxn>
                  <a:cxn ang="0">
                    <a:pos x="849" y="3551"/>
                  </a:cxn>
                  <a:cxn ang="0">
                    <a:pos x="1133" y="3711"/>
                  </a:cxn>
                  <a:cxn ang="0">
                    <a:pos x="1444" y="3821"/>
                  </a:cxn>
                  <a:cxn ang="0">
                    <a:pos x="1776" y="3877"/>
                  </a:cxn>
                  <a:cxn ang="0">
                    <a:pos x="3885" y="3880"/>
                  </a:cxn>
                  <a:cxn ang="0">
                    <a:pos x="4223" y="3842"/>
                  </a:cxn>
                  <a:cxn ang="0">
                    <a:pos x="4541" y="3747"/>
                  </a:cxn>
                  <a:cxn ang="0">
                    <a:pos x="4832" y="3602"/>
                  </a:cxn>
                  <a:cxn ang="0">
                    <a:pos x="5095" y="3411"/>
                  </a:cxn>
                  <a:cxn ang="0">
                    <a:pos x="5289" y="3215"/>
                  </a:cxn>
                  <a:cxn ang="0">
                    <a:pos x="5480" y="2954"/>
                  </a:cxn>
                  <a:cxn ang="0">
                    <a:pos x="5625" y="2661"/>
                  </a:cxn>
                  <a:cxn ang="0">
                    <a:pos x="5720" y="2345"/>
                  </a:cxn>
                  <a:cxn ang="0">
                    <a:pos x="5760" y="2007"/>
                  </a:cxn>
                  <a:cxn ang="0">
                    <a:pos x="5751" y="1735"/>
                  </a:cxn>
                  <a:cxn ang="0">
                    <a:pos x="5692" y="1417"/>
                  </a:cxn>
                </a:cxnLst>
                <a:rect l="0" t="0" r="r" b="b"/>
                <a:pathLst>
                  <a:path w="5760" h="3882">
                    <a:moveTo>
                      <a:pt x="5614" y="1205"/>
                    </a:moveTo>
                    <a:lnTo>
                      <a:pt x="5614" y="1205"/>
                    </a:lnTo>
                    <a:lnTo>
                      <a:pt x="5577" y="1226"/>
                    </a:lnTo>
                    <a:lnTo>
                      <a:pt x="5541" y="1248"/>
                    </a:lnTo>
                    <a:lnTo>
                      <a:pt x="5505" y="1271"/>
                    </a:lnTo>
                    <a:lnTo>
                      <a:pt x="5471" y="1295"/>
                    </a:lnTo>
                    <a:lnTo>
                      <a:pt x="5438" y="1318"/>
                    </a:lnTo>
                    <a:lnTo>
                      <a:pt x="5406" y="1343"/>
                    </a:lnTo>
                    <a:lnTo>
                      <a:pt x="5377" y="1370"/>
                    </a:lnTo>
                    <a:lnTo>
                      <a:pt x="5348" y="1395"/>
                    </a:lnTo>
                    <a:lnTo>
                      <a:pt x="5321" y="1422"/>
                    </a:lnTo>
                    <a:lnTo>
                      <a:pt x="5294" y="1451"/>
                    </a:lnTo>
                    <a:lnTo>
                      <a:pt x="5271" y="1478"/>
                    </a:lnTo>
                    <a:lnTo>
                      <a:pt x="5248" y="1507"/>
                    </a:lnTo>
                    <a:lnTo>
                      <a:pt x="5226" y="1536"/>
                    </a:lnTo>
                    <a:lnTo>
                      <a:pt x="5206" y="1566"/>
                    </a:lnTo>
                    <a:lnTo>
                      <a:pt x="5188" y="1595"/>
                    </a:lnTo>
                    <a:lnTo>
                      <a:pt x="5172" y="1624"/>
                    </a:lnTo>
                    <a:lnTo>
                      <a:pt x="5172" y="1624"/>
                    </a:lnTo>
                    <a:lnTo>
                      <a:pt x="5158" y="1652"/>
                    </a:lnTo>
                    <a:lnTo>
                      <a:pt x="5145" y="1679"/>
                    </a:lnTo>
                    <a:lnTo>
                      <a:pt x="5133" y="1706"/>
                    </a:lnTo>
                    <a:lnTo>
                      <a:pt x="5124" y="1735"/>
                    </a:lnTo>
                    <a:lnTo>
                      <a:pt x="5115" y="1764"/>
                    </a:lnTo>
                    <a:lnTo>
                      <a:pt x="5106" y="1791"/>
                    </a:lnTo>
                    <a:lnTo>
                      <a:pt x="5100" y="1820"/>
                    </a:lnTo>
                    <a:lnTo>
                      <a:pt x="5095" y="1848"/>
                    </a:lnTo>
                    <a:lnTo>
                      <a:pt x="5095" y="1848"/>
                    </a:lnTo>
                    <a:lnTo>
                      <a:pt x="5097" y="1886"/>
                    </a:lnTo>
                    <a:lnTo>
                      <a:pt x="5097" y="1924"/>
                    </a:lnTo>
                    <a:lnTo>
                      <a:pt x="5097" y="1956"/>
                    </a:lnTo>
                    <a:lnTo>
                      <a:pt x="5097" y="1956"/>
                    </a:lnTo>
                    <a:lnTo>
                      <a:pt x="5095" y="2021"/>
                    </a:lnTo>
                    <a:lnTo>
                      <a:pt x="5089" y="2086"/>
                    </a:lnTo>
                    <a:lnTo>
                      <a:pt x="5082" y="2149"/>
                    </a:lnTo>
                    <a:lnTo>
                      <a:pt x="5071" y="2210"/>
                    </a:lnTo>
                    <a:lnTo>
                      <a:pt x="5057" y="2271"/>
                    </a:lnTo>
                    <a:lnTo>
                      <a:pt x="5041" y="2330"/>
                    </a:lnTo>
                    <a:lnTo>
                      <a:pt x="5019" y="2390"/>
                    </a:lnTo>
                    <a:lnTo>
                      <a:pt x="4998" y="2445"/>
                    </a:lnTo>
                    <a:lnTo>
                      <a:pt x="4973" y="2501"/>
                    </a:lnTo>
                    <a:lnTo>
                      <a:pt x="4944" y="2555"/>
                    </a:lnTo>
                    <a:lnTo>
                      <a:pt x="4913" y="2609"/>
                    </a:lnTo>
                    <a:lnTo>
                      <a:pt x="4881" y="2659"/>
                    </a:lnTo>
                    <a:lnTo>
                      <a:pt x="4845" y="2710"/>
                    </a:lnTo>
                    <a:lnTo>
                      <a:pt x="4807" y="2756"/>
                    </a:lnTo>
                    <a:lnTo>
                      <a:pt x="4768" y="2803"/>
                    </a:lnTo>
                    <a:lnTo>
                      <a:pt x="4726" y="2848"/>
                    </a:lnTo>
                    <a:lnTo>
                      <a:pt x="4726" y="2848"/>
                    </a:lnTo>
                    <a:lnTo>
                      <a:pt x="4681" y="2889"/>
                    </a:lnTo>
                    <a:lnTo>
                      <a:pt x="4636" y="2929"/>
                    </a:lnTo>
                    <a:lnTo>
                      <a:pt x="4588" y="2967"/>
                    </a:lnTo>
                    <a:lnTo>
                      <a:pt x="4539" y="3003"/>
                    </a:lnTo>
                    <a:lnTo>
                      <a:pt x="4487" y="3035"/>
                    </a:lnTo>
                    <a:lnTo>
                      <a:pt x="4435" y="3066"/>
                    </a:lnTo>
                    <a:lnTo>
                      <a:pt x="4381" y="3093"/>
                    </a:lnTo>
                    <a:lnTo>
                      <a:pt x="4325" y="3118"/>
                    </a:lnTo>
                    <a:lnTo>
                      <a:pt x="4268" y="3141"/>
                    </a:lnTo>
                    <a:lnTo>
                      <a:pt x="4210" y="3161"/>
                    </a:lnTo>
                    <a:lnTo>
                      <a:pt x="4149" y="3177"/>
                    </a:lnTo>
                    <a:lnTo>
                      <a:pt x="4090" y="3192"/>
                    </a:lnTo>
                    <a:lnTo>
                      <a:pt x="4027" y="3204"/>
                    </a:lnTo>
                    <a:lnTo>
                      <a:pt x="3964" y="3211"/>
                    </a:lnTo>
                    <a:lnTo>
                      <a:pt x="3901" y="3217"/>
                    </a:lnTo>
                    <a:lnTo>
                      <a:pt x="3836" y="3219"/>
                    </a:lnTo>
                    <a:lnTo>
                      <a:pt x="1924" y="3219"/>
                    </a:lnTo>
                    <a:lnTo>
                      <a:pt x="1924" y="3219"/>
                    </a:lnTo>
                    <a:lnTo>
                      <a:pt x="1859" y="3217"/>
                    </a:lnTo>
                    <a:lnTo>
                      <a:pt x="1796" y="3211"/>
                    </a:lnTo>
                    <a:lnTo>
                      <a:pt x="1733" y="3204"/>
                    </a:lnTo>
                    <a:lnTo>
                      <a:pt x="1670" y="3192"/>
                    </a:lnTo>
                    <a:lnTo>
                      <a:pt x="1609" y="3177"/>
                    </a:lnTo>
                    <a:lnTo>
                      <a:pt x="1550" y="3161"/>
                    </a:lnTo>
                    <a:lnTo>
                      <a:pt x="1492" y="3141"/>
                    </a:lnTo>
                    <a:lnTo>
                      <a:pt x="1435" y="3118"/>
                    </a:lnTo>
                    <a:lnTo>
                      <a:pt x="1379" y="3093"/>
                    </a:lnTo>
                    <a:lnTo>
                      <a:pt x="1325" y="3066"/>
                    </a:lnTo>
                    <a:lnTo>
                      <a:pt x="1273" y="3035"/>
                    </a:lnTo>
                    <a:lnTo>
                      <a:pt x="1221" y="3003"/>
                    </a:lnTo>
                    <a:lnTo>
                      <a:pt x="1172" y="2967"/>
                    </a:lnTo>
                    <a:lnTo>
                      <a:pt x="1124" y="2929"/>
                    </a:lnTo>
                    <a:lnTo>
                      <a:pt x="1077" y="2889"/>
                    </a:lnTo>
                    <a:lnTo>
                      <a:pt x="1034" y="2848"/>
                    </a:lnTo>
                    <a:lnTo>
                      <a:pt x="1034" y="2848"/>
                    </a:lnTo>
                    <a:lnTo>
                      <a:pt x="992" y="2803"/>
                    </a:lnTo>
                    <a:lnTo>
                      <a:pt x="951" y="2756"/>
                    </a:lnTo>
                    <a:lnTo>
                      <a:pt x="913" y="2710"/>
                    </a:lnTo>
                    <a:lnTo>
                      <a:pt x="879" y="2659"/>
                    </a:lnTo>
                    <a:lnTo>
                      <a:pt x="847" y="2609"/>
                    </a:lnTo>
                    <a:lnTo>
                      <a:pt x="816" y="2555"/>
                    </a:lnTo>
                    <a:lnTo>
                      <a:pt x="787" y="2501"/>
                    </a:lnTo>
                    <a:lnTo>
                      <a:pt x="762" y="2445"/>
                    </a:lnTo>
                    <a:lnTo>
                      <a:pt x="739" y="2390"/>
                    </a:lnTo>
                    <a:lnTo>
                      <a:pt x="719" y="2330"/>
                    </a:lnTo>
                    <a:lnTo>
                      <a:pt x="703" y="2271"/>
                    </a:lnTo>
                    <a:lnTo>
                      <a:pt x="689" y="2210"/>
                    </a:lnTo>
                    <a:lnTo>
                      <a:pt x="678" y="2149"/>
                    </a:lnTo>
                    <a:lnTo>
                      <a:pt x="669" y="2086"/>
                    </a:lnTo>
                    <a:lnTo>
                      <a:pt x="665" y="2021"/>
                    </a:lnTo>
                    <a:lnTo>
                      <a:pt x="663" y="1956"/>
                    </a:lnTo>
                    <a:lnTo>
                      <a:pt x="663" y="1924"/>
                    </a:lnTo>
                    <a:lnTo>
                      <a:pt x="663" y="1924"/>
                    </a:lnTo>
                    <a:lnTo>
                      <a:pt x="665" y="1859"/>
                    </a:lnTo>
                    <a:lnTo>
                      <a:pt x="669" y="1796"/>
                    </a:lnTo>
                    <a:lnTo>
                      <a:pt x="678" y="1733"/>
                    </a:lnTo>
                    <a:lnTo>
                      <a:pt x="689" y="1670"/>
                    </a:lnTo>
                    <a:lnTo>
                      <a:pt x="703" y="1611"/>
                    </a:lnTo>
                    <a:lnTo>
                      <a:pt x="719" y="1550"/>
                    </a:lnTo>
                    <a:lnTo>
                      <a:pt x="739" y="1492"/>
                    </a:lnTo>
                    <a:lnTo>
                      <a:pt x="762" y="1435"/>
                    </a:lnTo>
                    <a:lnTo>
                      <a:pt x="787" y="1379"/>
                    </a:lnTo>
                    <a:lnTo>
                      <a:pt x="816" y="1325"/>
                    </a:lnTo>
                    <a:lnTo>
                      <a:pt x="847" y="1273"/>
                    </a:lnTo>
                    <a:lnTo>
                      <a:pt x="879" y="1221"/>
                    </a:lnTo>
                    <a:lnTo>
                      <a:pt x="913" y="1172"/>
                    </a:lnTo>
                    <a:lnTo>
                      <a:pt x="951" y="1124"/>
                    </a:lnTo>
                    <a:lnTo>
                      <a:pt x="992" y="1079"/>
                    </a:lnTo>
                    <a:lnTo>
                      <a:pt x="1034" y="1034"/>
                    </a:lnTo>
                    <a:lnTo>
                      <a:pt x="1034" y="1034"/>
                    </a:lnTo>
                    <a:lnTo>
                      <a:pt x="1077" y="993"/>
                    </a:lnTo>
                    <a:lnTo>
                      <a:pt x="1124" y="951"/>
                    </a:lnTo>
                    <a:lnTo>
                      <a:pt x="1172" y="915"/>
                    </a:lnTo>
                    <a:lnTo>
                      <a:pt x="1221" y="879"/>
                    </a:lnTo>
                    <a:lnTo>
                      <a:pt x="1273" y="847"/>
                    </a:lnTo>
                    <a:lnTo>
                      <a:pt x="1325" y="816"/>
                    </a:lnTo>
                    <a:lnTo>
                      <a:pt x="1379" y="788"/>
                    </a:lnTo>
                    <a:lnTo>
                      <a:pt x="1435" y="762"/>
                    </a:lnTo>
                    <a:lnTo>
                      <a:pt x="1492" y="739"/>
                    </a:lnTo>
                    <a:lnTo>
                      <a:pt x="1550" y="719"/>
                    </a:lnTo>
                    <a:lnTo>
                      <a:pt x="1609" y="703"/>
                    </a:lnTo>
                    <a:lnTo>
                      <a:pt x="1670" y="689"/>
                    </a:lnTo>
                    <a:lnTo>
                      <a:pt x="1733" y="678"/>
                    </a:lnTo>
                    <a:lnTo>
                      <a:pt x="1796" y="669"/>
                    </a:lnTo>
                    <a:lnTo>
                      <a:pt x="1859" y="665"/>
                    </a:lnTo>
                    <a:lnTo>
                      <a:pt x="1924" y="663"/>
                    </a:lnTo>
                    <a:lnTo>
                      <a:pt x="3836" y="663"/>
                    </a:lnTo>
                    <a:lnTo>
                      <a:pt x="3836" y="663"/>
                    </a:lnTo>
                    <a:lnTo>
                      <a:pt x="3901" y="665"/>
                    </a:lnTo>
                    <a:lnTo>
                      <a:pt x="3964" y="669"/>
                    </a:lnTo>
                    <a:lnTo>
                      <a:pt x="4027" y="678"/>
                    </a:lnTo>
                    <a:lnTo>
                      <a:pt x="4090" y="689"/>
                    </a:lnTo>
                    <a:lnTo>
                      <a:pt x="4149" y="703"/>
                    </a:lnTo>
                    <a:lnTo>
                      <a:pt x="4210" y="719"/>
                    </a:lnTo>
                    <a:lnTo>
                      <a:pt x="4268" y="739"/>
                    </a:lnTo>
                    <a:lnTo>
                      <a:pt x="4325" y="762"/>
                    </a:lnTo>
                    <a:lnTo>
                      <a:pt x="4381" y="788"/>
                    </a:lnTo>
                    <a:lnTo>
                      <a:pt x="4435" y="816"/>
                    </a:lnTo>
                    <a:lnTo>
                      <a:pt x="4487" y="847"/>
                    </a:lnTo>
                    <a:lnTo>
                      <a:pt x="4539" y="879"/>
                    </a:lnTo>
                    <a:lnTo>
                      <a:pt x="4588" y="915"/>
                    </a:lnTo>
                    <a:lnTo>
                      <a:pt x="4636" y="951"/>
                    </a:lnTo>
                    <a:lnTo>
                      <a:pt x="4681" y="993"/>
                    </a:lnTo>
                    <a:lnTo>
                      <a:pt x="4726" y="1034"/>
                    </a:lnTo>
                    <a:lnTo>
                      <a:pt x="4726" y="1034"/>
                    </a:lnTo>
                    <a:lnTo>
                      <a:pt x="4753" y="1063"/>
                    </a:lnTo>
                    <a:lnTo>
                      <a:pt x="4753" y="1063"/>
                    </a:lnTo>
                    <a:lnTo>
                      <a:pt x="4782" y="1027"/>
                    </a:lnTo>
                    <a:lnTo>
                      <a:pt x="4813" y="993"/>
                    </a:lnTo>
                    <a:lnTo>
                      <a:pt x="4845" y="960"/>
                    </a:lnTo>
                    <a:lnTo>
                      <a:pt x="4877" y="928"/>
                    </a:lnTo>
                    <a:lnTo>
                      <a:pt x="4910" y="895"/>
                    </a:lnTo>
                    <a:lnTo>
                      <a:pt x="4944" y="865"/>
                    </a:lnTo>
                    <a:lnTo>
                      <a:pt x="4980" y="834"/>
                    </a:lnTo>
                    <a:lnTo>
                      <a:pt x="5016" y="806"/>
                    </a:lnTo>
                    <a:lnTo>
                      <a:pt x="5016" y="806"/>
                    </a:lnTo>
                    <a:lnTo>
                      <a:pt x="5075" y="761"/>
                    </a:lnTo>
                    <a:lnTo>
                      <a:pt x="5136" y="717"/>
                    </a:lnTo>
                    <a:lnTo>
                      <a:pt x="5201" y="678"/>
                    </a:lnTo>
                    <a:lnTo>
                      <a:pt x="5266" y="638"/>
                    </a:lnTo>
                    <a:lnTo>
                      <a:pt x="5266" y="638"/>
                    </a:lnTo>
                    <a:lnTo>
                      <a:pt x="5231" y="601"/>
                    </a:lnTo>
                    <a:lnTo>
                      <a:pt x="5196" y="565"/>
                    </a:lnTo>
                    <a:lnTo>
                      <a:pt x="5196" y="565"/>
                    </a:lnTo>
                    <a:lnTo>
                      <a:pt x="5163" y="532"/>
                    </a:lnTo>
                    <a:lnTo>
                      <a:pt x="5129" y="502"/>
                    </a:lnTo>
                    <a:lnTo>
                      <a:pt x="5095" y="471"/>
                    </a:lnTo>
                    <a:lnTo>
                      <a:pt x="5059" y="441"/>
                    </a:lnTo>
                    <a:lnTo>
                      <a:pt x="5023" y="412"/>
                    </a:lnTo>
                    <a:lnTo>
                      <a:pt x="4987" y="383"/>
                    </a:lnTo>
                    <a:lnTo>
                      <a:pt x="4949" y="356"/>
                    </a:lnTo>
                    <a:lnTo>
                      <a:pt x="4911" y="329"/>
                    </a:lnTo>
                    <a:lnTo>
                      <a:pt x="4872" y="304"/>
                    </a:lnTo>
                    <a:lnTo>
                      <a:pt x="4832" y="279"/>
                    </a:lnTo>
                    <a:lnTo>
                      <a:pt x="4793" y="255"/>
                    </a:lnTo>
                    <a:lnTo>
                      <a:pt x="4751" y="234"/>
                    </a:lnTo>
                    <a:lnTo>
                      <a:pt x="4712" y="210"/>
                    </a:lnTo>
                    <a:lnTo>
                      <a:pt x="4669" y="191"/>
                    </a:lnTo>
                    <a:lnTo>
                      <a:pt x="4627" y="171"/>
                    </a:lnTo>
                    <a:lnTo>
                      <a:pt x="4584" y="151"/>
                    </a:lnTo>
                    <a:lnTo>
                      <a:pt x="4541" y="133"/>
                    </a:lnTo>
                    <a:lnTo>
                      <a:pt x="4496" y="117"/>
                    </a:lnTo>
                    <a:lnTo>
                      <a:pt x="4453" y="101"/>
                    </a:lnTo>
                    <a:lnTo>
                      <a:pt x="4408" y="86"/>
                    </a:lnTo>
                    <a:lnTo>
                      <a:pt x="4361" y="74"/>
                    </a:lnTo>
                    <a:lnTo>
                      <a:pt x="4316" y="61"/>
                    </a:lnTo>
                    <a:lnTo>
                      <a:pt x="4270" y="49"/>
                    </a:lnTo>
                    <a:lnTo>
                      <a:pt x="4223" y="40"/>
                    </a:lnTo>
                    <a:lnTo>
                      <a:pt x="4176" y="31"/>
                    </a:lnTo>
                    <a:lnTo>
                      <a:pt x="4128" y="22"/>
                    </a:lnTo>
                    <a:lnTo>
                      <a:pt x="4081" y="14"/>
                    </a:lnTo>
                    <a:lnTo>
                      <a:pt x="4032" y="9"/>
                    </a:lnTo>
                    <a:lnTo>
                      <a:pt x="3984" y="5"/>
                    </a:lnTo>
                    <a:lnTo>
                      <a:pt x="3935" y="2"/>
                    </a:lnTo>
                    <a:lnTo>
                      <a:pt x="3885" y="0"/>
                    </a:lnTo>
                    <a:lnTo>
                      <a:pt x="3836" y="0"/>
                    </a:lnTo>
                    <a:lnTo>
                      <a:pt x="1924" y="0"/>
                    </a:lnTo>
                    <a:lnTo>
                      <a:pt x="1924" y="0"/>
                    </a:lnTo>
                    <a:lnTo>
                      <a:pt x="1873" y="0"/>
                    </a:lnTo>
                    <a:lnTo>
                      <a:pt x="1825" y="2"/>
                    </a:lnTo>
                    <a:lnTo>
                      <a:pt x="1776" y="5"/>
                    </a:lnTo>
                    <a:lnTo>
                      <a:pt x="1728" y="9"/>
                    </a:lnTo>
                    <a:lnTo>
                      <a:pt x="1679" y="14"/>
                    </a:lnTo>
                    <a:lnTo>
                      <a:pt x="1631" y="22"/>
                    </a:lnTo>
                    <a:lnTo>
                      <a:pt x="1584" y="31"/>
                    </a:lnTo>
                    <a:lnTo>
                      <a:pt x="1537" y="40"/>
                    </a:lnTo>
                    <a:lnTo>
                      <a:pt x="1490" y="49"/>
                    </a:lnTo>
                    <a:lnTo>
                      <a:pt x="1444" y="61"/>
                    </a:lnTo>
                    <a:lnTo>
                      <a:pt x="1399" y="74"/>
                    </a:lnTo>
                    <a:lnTo>
                      <a:pt x="1352" y="86"/>
                    </a:lnTo>
                    <a:lnTo>
                      <a:pt x="1307" y="101"/>
                    </a:lnTo>
                    <a:lnTo>
                      <a:pt x="1264" y="117"/>
                    </a:lnTo>
                    <a:lnTo>
                      <a:pt x="1219" y="133"/>
                    </a:lnTo>
                    <a:lnTo>
                      <a:pt x="1176" y="151"/>
                    </a:lnTo>
                    <a:lnTo>
                      <a:pt x="1133" y="171"/>
                    </a:lnTo>
                    <a:lnTo>
                      <a:pt x="1091" y="191"/>
                    </a:lnTo>
                    <a:lnTo>
                      <a:pt x="1048" y="210"/>
                    </a:lnTo>
                    <a:lnTo>
                      <a:pt x="1007" y="234"/>
                    </a:lnTo>
                    <a:lnTo>
                      <a:pt x="967" y="255"/>
                    </a:lnTo>
                    <a:lnTo>
                      <a:pt x="928" y="279"/>
                    </a:lnTo>
                    <a:lnTo>
                      <a:pt x="888" y="304"/>
                    </a:lnTo>
                    <a:lnTo>
                      <a:pt x="849" y="329"/>
                    </a:lnTo>
                    <a:lnTo>
                      <a:pt x="811" y="356"/>
                    </a:lnTo>
                    <a:lnTo>
                      <a:pt x="773" y="383"/>
                    </a:lnTo>
                    <a:lnTo>
                      <a:pt x="737" y="412"/>
                    </a:lnTo>
                    <a:lnTo>
                      <a:pt x="701" y="441"/>
                    </a:lnTo>
                    <a:lnTo>
                      <a:pt x="665" y="471"/>
                    </a:lnTo>
                    <a:lnTo>
                      <a:pt x="631" y="502"/>
                    </a:lnTo>
                    <a:lnTo>
                      <a:pt x="597" y="532"/>
                    </a:lnTo>
                    <a:lnTo>
                      <a:pt x="564" y="565"/>
                    </a:lnTo>
                    <a:lnTo>
                      <a:pt x="564" y="565"/>
                    </a:lnTo>
                    <a:lnTo>
                      <a:pt x="532" y="597"/>
                    </a:lnTo>
                    <a:lnTo>
                      <a:pt x="502" y="631"/>
                    </a:lnTo>
                    <a:lnTo>
                      <a:pt x="471" y="665"/>
                    </a:lnTo>
                    <a:lnTo>
                      <a:pt x="440" y="701"/>
                    </a:lnTo>
                    <a:lnTo>
                      <a:pt x="412" y="737"/>
                    </a:lnTo>
                    <a:lnTo>
                      <a:pt x="383" y="773"/>
                    </a:lnTo>
                    <a:lnTo>
                      <a:pt x="356" y="811"/>
                    </a:lnTo>
                    <a:lnTo>
                      <a:pt x="329" y="849"/>
                    </a:lnTo>
                    <a:lnTo>
                      <a:pt x="304" y="888"/>
                    </a:lnTo>
                    <a:lnTo>
                      <a:pt x="279" y="928"/>
                    </a:lnTo>
                    <a:lnTo>
                      <a:pt x="255" y="967"/>
                    </a:lnTo>
                    <a:lnTo>
                      <a:pt x="234" y="1007"/>
                    </a:lnTo>
                    <a:lnTo>
                      <a:pt x="210" y="1048"/>
                    </a:lnTo>
                    <a:lnTo>
                      <a:pt x="191" y="1091"/>
                    </a:lnTo>
                    <a:lnTo>
                      <a:pt x="171" y="1133"/>
                    </a:lnTo>
                    <a:lnTo>
                      <a:pt x="151" y="1176"/>
                    </a:lnTo>
                    <a:lnTo>
                      <a:pt x="133" y="1219"/>
                    </a:lnTo>
                    <a:lnTo>
                      <a:pt x="117" y="1264"/>
                    </a:lnTo>
                    <a:lnTo>
                      <a:pt x="101" y="1307"/>
                    </a:lnTo>
                    <a:lnTo>
                      <a:pt x="86" y="1352"/>
                    </a:lnTo>
                    <a:lnTo>
                      <a:pt x="74" y="1399"/>
                    </a:lnTo>
                    <a:lnTo>
                      <a:pt x="61" y="1444"/>
                    </a:lnTo>
                    <a:lnTo>
                      <a:pt x="49" y="1491"/>
                    </a:lnTo>
                    <a:lnTo>
                      <a:pt x="40" y="1537"/>
                    </a:lnTo>
                    <a:lnTo>
                      <a:pt x="31" y="1584"/>
                    </a:lnTo>
                    <a:lnTo>
                      <a:pt x="22" y="1631"/>
                    </a:lnTo>
                    <a:lnTo>
                      <a:pt x="14" y="1679"/>
                    </a:lnTo>
                    <a:lnTo>
                      <a:pt x="9" y="1728"/>
                    </a:lnTo>
                    <a:lnTo>
                      <a:pt x="5" y="1776"/>
                    </a:lnTo>
                    <a:lnTo>
                      <a:pt x="2" y="1825"/>
                    </a:lnTo>
                    <a:lnTo>
                      <a:pt x="0" y="1874"/>
                    </a:lnTo>
                    <a:lnTo>
                      <a:pt x="0" y="1924"/>
                    </a:lnTo>
                    <a:lnTo>
                      <a:pt x="0" y="1958"/>
                    </a:lnTo>
                    <a:lnTo>
                      <a:pt x="0" y="1958"/>
                    </a:lnTo>
                    <a:lnTo>
                      <a:pt x="0" y="2007"/>
                    </a:lnTo>
                    <a:lnTo>
                      <a:pt x="2" y="2055"/>
                    </a:lnTo>
                    <a:lnTo>
                      <a:pt x="5" y="2106"/>
                    </a:lnTo>
                    <a:lnTo>
                      <a:pt x="9" y="2154"/>
                    </a:lnTo>
                    <a:lnTo>
                      <a:pt x="14" y="2203"/>
                    </a:lnTo>
                    <a:lnTo>
                      <a:pt x="22" y="2249"/>
                    </a:lnTo>
                    <a:lnTo>
                      <a:pt x="31" y="2298"/>
                    </a:lnTo>
                    <a:lnTo>
                      <a:pt x="40" y="2345"/>
                    </a:lnTo>
                    <a:lnTo>
                      <a:pt x="49" y="2391"/>
                    </a:lnTo>
                    <a:lnTo>
                      <a:pt x="61" y="2436"/>
                    </a:lnTo>
                    <a:lnTo>
                      <a:pt x="74" y="2483"/>
                    </a:lnTo>
                    <a:lnTo>
                      <a:pt x="86" y="2528"/>
                    </a:lnTo>
                    <a:lnTo>
                      <a:pt x="101" y="2573"/>
                    </a:lnTo>
                    <a:lnTo>
                      <a:pt x="117" y="2618"/>
                    </a:lnTo>
                    <a:lnTo>
                      <a:pt x="133" y="2661"/>
                    </a:lnTo>
                    <a:lnTo>
                      <a:pt x="151" y="2706"/>
                    </a:lnTo>
                    <a:lnTo>
                      <a:pt x="171" y="2747"/>
                    </a:lnTo>
                    <a:lnTo>
                      <a:pt x="191" y="2791"/>
                    </a:lnTo>
                    <a:lnTo>
                      <a:pt x="210" y="2832"/>
                    </a:lnTo>
                    <a:lnTo>
                      <a:pt x="234" y="2873"/>
                    </a:lnTo>
                    <a:lnTo>
                      <a:pt x="255" y="2915"/>
                    </a:lnTo>
                    <a:lnTo>
                      <a:pt x="279" y="2954"/>
                    </a:lnTo>
                    <a:lnTo>
                      <a:pt x="304" y="2994"/>
                    </a:lnTo>
                    <a:lnTo>
                      <a:pt x="329" y="3032"/>
                    </a:lnTo>
                    <a:lnTo>
                      <a:pt x="356" y="3069"/>
                    </a:lnTo>
                    <a:lnTo>
                      <a:pt x="383" y="3107"/>
                    </a:lnTo>
                    <a:lnTo>
                      <a:pt x="412" y="3145"/>
                    </a:lnTo>
                    <a:lnTo>
                      <a:pt x="440" y="3181"/>
                    </a:lnTo>
                    <a:lnTo>
                      <a:pt x="471" y="3215"/>
                    </a:lnTo>
                    <a:lnTo>
                      <a:pt x="502" y="3249"/>
                    </a:lnTo>
                    <a:lnTo>
                      <a:pt x="532" y="3283"/>
                    </a:lnTo>
                    <a:lnTo>
                      <a:pt x="564" y="3316"/>
                    </a:lnTo>
                    <a:lnTo>
                      <a:pt x="564" y="3316"/>
                    </a:lnTo>
                    <a:lnTo>
                      <a:pt x="597" y="3348"/>
                    </a:lnTo>
                    <a:lnTo>
                      <a:pt x="631" y="3380"/>
                    </a:lnTo>
                    <a:lnTo>
                      <a:pt x="665" y="3411"/>
                    </a:lnTo>
                    <a:lnTo>
                      <a:pt x="701" y="3440"/>
                    </a:lnTo>
                    <a:lnTo>
                      <a:pt x="737" y="3470"/>
                    </a:lnTo>
                    <a:lnTo>
                      <a:pt x="773" y="3497"/>
                    </a:lnTo>
                    <a:lnTo>
                      <a:pt x="811" y="3524"/>
                    </a:lnTo>
                    <a:lnTo>
                      <a:pt x="849" y="3551"/>
                    </a:lnTo>
                    <a:lnTo>
                      <a:pt x="888" y="3576"/>
                    </a:lnTo>
                    <a:lnTo>
                      <a:pt x="928" y="3602"/>
                    </a:lnTo>
                    <a:lnTo>
                      <a:pt x="967" y="3625"/>
                    </a:lnTo>
                    <a:lnTo>
                      <a:pt x="1007" y="3648"/>
                    </a:lnTo>
                    <a:lnTo>
                      <a:pt x="1048" y="3670"/>
                    </a:lnTo>
                    <a:lnTo>
                      <a:pt x="1091" y="3691"/>
                    </a:lnTo>
                    <a:lnTo>
                      <a:pt x="1133" y="3711"/>
                    </a:lnTo>
                    <a:lnTo>
                      <a:pt x="1176" y="3729"/>
                    </a:lnTo>
                    <a:lnTo>
                      <a:pt x="1219" y="3747"/>
                    </a:lnTo>
                    <a:lnTo>
                      <a:pt x="1264" y="3763"/>
                    </a:lnTo>
                    <a:lnTo>
                      <a:pt x="1307" y="3780"/>
                    </a:lnTo>
                    <a:lnTo>
                      <a:pt x="1352" y="3794"/>
                    </a:lnTo>
                    <a:lnTo>
                      <a:pt x="1399" y="3808"/>
                    </a:lnTo>
                    <a:lnTo>
                      <a:pt x="1444" y="3821"/>
                    </a:lnTo>
                    <a:lnTo>
                      <a:pt x="1490" y="3832"/>
                    </a:lnTo>
                    <a:lnTo>
                      <a:pt x="1537" y="3842"/>
                    </a:lnTo>
                    <a:lnTo>
                      <a:pt x="1584" y="3851"/>
                    </a:lnTo>
                    <a:lnTo>
                      <a:pt x="1631" y="3859"/>
                    </a:lnTo>
                    <a:lnTo>
                      <a:pt x="1679" y="3866"/>
                    </a:lnTo>
                    <a:lnTo>
                      <a:pt x="1728" y="3871"/>
                    </a:lnTo>
                    <a:lnTo>
                      <a:pt x="1776" y="3877"/>
                    </a:lnTo>
                    <a:lnTo>
                      <a:pt x="1825" y="3878"/>
                    </a:lnTo>
                    <a:lnTo>
                      <a:pt x="1873" y="3880"/>
                    </a:lnTo>
                    <a:lnTo>
                      <a:pt x="1924" y="3882"/>
                    </a:lnTo>
                    <a:lnTo>
                      <a:pt x="3836" y="3882"/>
                    </a:lnTo>
                    <a:lnTo>
                      <a:pt x="3836" y="3882"/>
                    </a:lnTo>
                    <a:lnTo>
                      <a:pt x="3836" y="3882"/>
                    </a:lnTo>
                    <a:lnTo>
                      <a:pt x="3885" y="3880"/>
                    </a:lnTo>
                    <a:lnTo>
                      <a:pt x="3935" y="3878"/>
                    </a:lnTo>
                    <a:lnTo>
                      <a:pt x="3984" y="3877"/>
                    </a:lnTo>
                    <a:lnTo>
                      <a:pt x="4032" y="3871"/>
                    </a:lnTo>
                    <a:lnTo>
                      <a:pt x="4081" y="3866"/>
                    </a:lnTo>
                    <a:lnTo>
                      <a:pt x="4128" y="3859"/>
                    </a:lnTo>
                    <a:lnTo>
                      <a:pt x="4176" y="3851"/>
                    </a:lnTo>
                    <a:lnTo>
                      <a:pt x="4223" y="3842"/>
                    </a:lnTo>
                    <a:lnTo>
                      <a:pt x="4270" y="3832"/>
                    </a:lnTo>
                    <a:lnTo>
                      <a:pt x="4316" y="3821"/>
                    </a:lnTo>
                    <a:lnTo>
                      <a:pt x="4361" y="3808"/>
                    </a:lnTo>
                    <a:lnTo>
                      <a:pt x="4408" y="3794"/>
                    </a:lnTo>
                    <a:lnTo>
                      <a:pt x="4453" y="3780"/>
                    </a:lnTo>
                    <a:lnTo>
                      <a:pt x="4496" y="3763"/>
                    </a:lnTo>
                    <a:lnTo>
                      <a:pt x="4541" y="3747"/>
                    </a:lnTo>
                    <a:lnTo>
                      <a:pt x="4584" y="3729"/>
                    </a:lnTo>
                    <a:lnTo>
                      <a:pt x="4627" y="3711"/>
                    </a:lnTo>
                    <a:lnTo>
                      <a:pt x="4669" y="3691"/>
                    </a:lnTo>
                    <a:lnTo>
                      <a:pt x="4712" y="3670"/>
                    </a:lnTo>
                    <a:lnTo>
                      <a:pt x="4751" y="3648"/>
                    </a:lnTo>
                    <a:lnTo>
                      <a:pt x="4793" y="3625"/>
                    </a:lnTo>
                    <a:lnTo>
                      <a:pt x="4832" y="3602"/>
                    </a:lnTo>
                    <a:lnTo>
                      <a:pt x="4872" y="3576"/>
                    </a:lnTo>
                    <a:lnTo>
                      <a:pt x="4911" y="3551"/>
                    </a:lnTo>
                    <a:lnTo>
                      <a:pt x="4949" y="3524"/>
                    </a:lnTo>
                    <a:lnTo>
                      <a:pt x="4987" y="3497"/>
                    </a:lnTo>
                    <a:lnTo>
                      <a:pt x="5023" y="3470"/>
                    </a:lnTo>
                    <a:lnTo>
                      <a:pt x="5059" y="3440"/>
                    </a:lnTo>
                    <a:lnTo>
                      <a:pt x="5095" y="3411"/>
                    </a:lnTo>
                    <a:lnTo>
                      <a:pt x="5129" y="3380"/>
                    </a:lnTo>
                    <a:lnTo>
                      <a:pt x="5163" y="3348"/>
                    </a:lnTo>
                    <a:lnTo>
                      <a:pt x="5196" y="3316"/>
                    </a:lnTo>
                    <a:lnTo>
                      <a:pt x="5196" y="3316"/>
                    </a:lnTo>
                    <a:lnTo>
                      <a:pt x="5228" y="3283"/>
                    </a:lnTo>
                    <a:lnTo>
                      <a:pt x="5258" y="3249"/>
                    </a:lnTo>
                    <a:lnTo>
                      <a:pt x="5289" y="3215"/>
                    </a:lnTo>
                    <a:lnTo>
                      <a:pt x="5320" y="3181"/>
                    </a:lnTo>
                    <a:lnTo>
                      <a:pt x="5348" y="3145"/>
                    </a:lnTo>
                    <a:lnTo>
                      <a:pt x="5377" y="3107"/>
                    </a:lnTo>
                    <a:lnTo>
                      <a:pt x="5404" y="3069"/>
                    </a:lnTo>
                    <a:lnTo>
                      <a:pt x="5431" y="3032"/>
                    </a:lnTo>
                    <a:lnTo>
                      <a:pt x="5456" y="2994"/>
                    </a:lnTo>
                    <a:lnTo>
                      <a:pt x="5480" y="2954"/>
                    </a:lnTo>
                    <a:lnTo>
                      <a:pt x="5505" y="2915"/>
                    </a:lnTo>
                    <a:lnTo>
                      <a:pt x="5526" y="2873"/>
                    </a:lnTo>
                    <a:lnTo>
                      <a:pt x="5548" y="2832"/>
                    </a:lnTo>
                    <a:lnTo>
                      <a:pt x="5569" y="2791"/>
                    </a:lnTo>
                    <a:lnTo>
                      <a:pt x="5589" y="2747"/>
                    </a:lnTo>
                    <a:lnTo>
                      <a:pt x="5609" y="2704"/>
                    </a:lnTo>
                    <a:lnTo>
                      <a:pt x="5625" y="2661"/>
                    </a:lnTo>
                    <a:lnTo>
                      <a:pt x="5643" y="2618"/>
                    </a:lnTo>
                    <a:lnTo>
                      <a:pt x="5659" y="2573"/>
                    </a:lnTo>
                    <a:lnTo>
                      <a:pt x="5674" y="2528"/>
                    </a:lnTo>
                    <a:lnTo>
                      <a:pt x="5686" y="2483"/>
                    </a:lnTo>
                    <a:lnTo>
                      <a:pt x="5699" y="2436"/>
                    </a:lnTo>
                    <a:lnTo>
                      <a:pt x="5711" y="2391"/>
                    </a:lnTo>
                    <a:lnTo>
                      <a:pt x="5720" y="2345"/>
                    </a:lnTo>
                    <a:lnTo>
                      <a:pt x="5729" y="2296"/>
                    </a:lnTo>
                    <a:lnTo>
                      <a:pt x="5738" y="2249"/>
                    </a:lnTo>
                    <a:lnTo>
                      <a:pt x="5744" y="2201"/>
                    </a:lnTo>
                    <a:lnTo>
                      <a:pt x="5751" y="2154"/>
                    </a:lnTo>
                    <a:lnTo>
                      <a:pt x="5755" y="2106"/>
                    </a:lnTo>
                    <a:lnTo>
                      <a:pt x="5758" y="2055"/>
                    </a:lnTo>
                    <a:lnTo>
                      <a:pt x="5760" y="2007"/>
                    </a:lnTo>
                    <a:lnTo>
                      <a:pt x="5760" y="1956"/>
                    </a:lnTo>
                    <a:lnTo>
                      <a:pt x="5760" y="1924"/>
                    </a:lnTo>
                    <a:lnTo>
                      <a:pt x="5760" y="1924"/>
                    </a:lnTo>
                    <a:lnTo>
                      <a:pt x="5760" y="1877"/>
                    </a:lnTo>
                    <a:lnTo>
                      <a:pt x="5758" y="1829"/>
                    </a:lnTo>
                    <a:lnTo>
                      <a:pt x="5755" y="1782"/>
                    </a:lnTo>
                    <a:lnTo>
                      <a:pt x="5751" y="1735"/>
                    </a:lnTo>
                    <a:lnTo>
                      <a:pt x="5746" y="1688"/>
                    </a:lnTo>
                    <a:lnTo>
                      <a:pt x="5740" y="1643"/>
                    </a:lnTo>
                    <a:lnTo>
                      <a:pt x="5731" y="1597"/>
                    </a:lnTo>
                    <a:lnTo>
                      <a:pt x="5724" y="1552"/>
                    </a:lnTo>
                    <a:lnTo>
                      <a:pt x="5713" y="1507"/>
                    </a:lnTo>
                    <a:lnTo>
                      <a:pt x="5704" y="1462"/>
                    </a:lnTo>
                    <a:lnTo>
                      <a:pt x="5692" y="1417"/>
                    </a:lnTo>
                    <a:lnTo>
                      <a:pt x="5679" y="1374"/>
                    </a:lnTo>
                    <a:lnTo>
                      <a:pt x="5650" y="1287"/>
                    </a:lnTo>
                    <a:lnTo>
                      <a:pt x="5618" y="1203"/>
                    </a:lnTo>
                    <a:lnTo>
                      <a:pt x="5618" y="1203"/>
                    </a:lnTo>
                    <a:lnTo>
                      <a:pt x="5614" y="1205"/>
                    </a:lnTo>
                    <a:lnTo>
                      <a:pt x="5614" y="1205"/>
                    </a:lnTo>
                    <a:close/>
                  </a:path>
                </a:pathLst>
              </a:custGeom>
              <a:gradFill flip="none" rotWithShape="1">
                <a:gsLst>
                  <a:gs pos="0">
                    <a:schemeClr val="accent1">
                      <a:lumMod val="60000"/>
                      <a:lumOff val="40000"/>
                    </a:schemeClr>
                  </a:gs>
                  <a:gs pos="99000">
                    <a:schemeClr val="accent1">
                      <a:lumMod val="50000"/>
                    </a:schemeClr>
                  </a:gs>
                </a:gsLst>
                <a:path path="circle">
                  <a:fillToRect r="100000" b="100000"/>
                </a:path>
                <a:tileRect l="-100000" t="-100000"/>
              </a:gradFill>
              <a:ln w="9525">
                <a:noFill/>
                <a:round/>
                <a:headEnd/>
                <a:tailEnd/>
              </a:ln>
              <a:effectLst/>
              <a:scene3d>
                <a:camera prst="orthographicFront"/>
                <a:lightRig rig="threePt" dir="t">
                  <a:rot lat="0" lon="0" rev="12720000"/>
                </a:lightRig>
              </a:scene3d>
              <a:sp3d/>
            </p:spPr>
            <p:txBody>
              <a:bodyPr/>
              <a:lstStyle/>
              <a:p>
                <a:pPr>
                  <a:lnSpc>
                    <a:spcPct val="85000"/>
                  </a:lnSpc>
                </a:pPr>
                <a:endParaRPr lang="en-US" sz="1350" dirty="0">
                  <a:latin typeface="Times"/>
                </a:endParaRPr>
              </a:p>
            </p:txBody>
          </p:sp>
          <p:sp>
            <p:nvSpPr>
              <p:cNvPr id="13" name="Freeform 5">
                <a:extLst>
                  <a:ext uri="{FF2B5EF4-FFF2-40B4-BE49-F238E27FC236}">
                    <a16:creationId xmlns:a16="http://schemas.microsoft.com/office/drawing/2014/main" id="{E3C2419B-683D-4663-91D0-1895DE85DADB}"/>
                  </a:ext>
                </a:extLst>
              </p:cNvPr>
              <p:cNvSpPr>
                <a:spLocks noEditPoints="1"/>
              </p:cNvSpPr>
              <p:nvPr/>
            </p:nvSpPr>
            <p:spPr bwMode="auto">
              <a:xfrm>
                <a:off x="2673288" y="5254625"/>
                <a:ext cx="1631838" cy="1099225"/>
              </a:xfrm>
              <a:custGeom>
                <a:avLst/>
                <a:gdLst/>
                <a:ahLst/>
                <a:cxnLst>
                  <a:cxn ang="0">
                    <a:pos x="1173" y="915"/>
                  </a:cxn>
                  <a:cxn ang="0">
                    <a:pos x="1552" y="720"/>
                  </a:cxn>
                  <a:cxn ang="0">
                    <a:pos x="3837" y="663"/>
                  </a:cxn>
                  <a:cxn ang="0">
                    <a:pos x="4210" y="720"/>
                  </a:cxn>
                  <a:cxn ang="0">
                    <a:pos x="4589" y="915"/>
                  </a:cxn>
                  <a:cxn ang="0">
                    <a:pos x="4784" y="1029"/>
                  </a:cxn>
                  <a:cxn ang="0">
                    <a:pos x="5017" y="806"/>
                  </a:cxn>
                  <a:cxn ang="0">
                    <a:pos x="5231" y="602"/>
                  </a:cxn>
                  <a:cxn ang="0">
                    <a:pos x="5023" y="412"/>
                  </a:cxn>
                  <a:cxn ang="0">
                    <a:pos x="4752" y="234"/>
                  </a:cxn>
                  <a:cxn ang="0">
                    <a:pos x="4453" y="102"/>
                  </a:cxn>
                  <a:cxn ang="0">
                    <a:pos x="4129" y="22"/>
                  </a:cxn>
                  <a:cxn ang="0">
                    <a:pos x="1924" y="0"/>
                  </a:cxn>
                  <a:cxn ang="0">
                    <a:pos x="1632" y="22"/>
                  </a:cxn>
                  <a:cxn ang="0">
                    <a:pos x="1309" y="102"/>
                  </a:cxn>
                  <a:cxn ang="0">
                    <a:pos x="1008" y="234"/>
                  </a:cxn>
                  <a:cxn ang="0">
                    <a:pos x="738" y="412"/>
                  </a:cxn>
                  <a:cxn ang="0">
                    <a:pos x="530" y="602"/>
                  </a:cxn>
                  <a:cxn ang="0">
                    <a:pos x="746" y="806"/>
                  </a:cxn>
                  <a:cxn ang="0">
                    <a:pos x="978" y="1027"/>
                  </a:cxn>
                  <a:cxn ang="0">
                    <a:pos x="5579" y="1226"/>
                  </a:cxn>
                  <a:cxn ang="0">
                    <a:pos x="5350" y="1396"/>
                  </a:cxn>
                  <a:cxn ang="0">
                    <a:pos x="5189" y="1595"/>
                  </a:cxn>
                  <a:cxn ang="0">
                    <a:pos x="5115" y="1767"/>
                  </a:cxn>
                  <a:cxn ang="0">
                    <a:pos x="5097" y="1957"/>
                  </a:cxn>
                  <a:cxn ang="0">
                    <a:pos x="5040" y="2330"/>
                  </a:cxn>
                  <a:cxn ang="0">
                    <a:pos x="4846" y="2709"/>
                  </a:cxn>
                  <a:cxn ang="0">
                    <a:pos x="4589" y="2965"/>
                  </a:cxn>
                  <a:cxn ang="0">
                    <a:pos x="4210" y="3160"/>
                  </a:cxn>
                  <a:cxn ang="0">
                    <a:pos x="1924" y="3217"/>
                  </a:cxn>
                  <a:cxn ang="0">
                    <a:pos x="1552" y="3160"/>
                  </a:cxn>
                  <a:cxn ang="0">
                    <a:pos x="1173" y="2965"/>
                  </a:cxn>
                  <a:cxn ang="0">
                    <a:pos x="915" y="2709"/>
                  </a:cxn>
                  <a:cxn ang="0">
                    <a:pos x="720" y="2330"/>
                  </a:cxn>
                  <a:cxn ang="0">
                    <a:pos x="663" y="1924"/>
                  </a:cxn>
                  <a:cxn ang="0">
                    <a:pos x="647" y="1763"/>
                  </a:cxn>
                  <a:cxn ang="0">
                    <a:pos x="572" y="1595"/>
                  </a:cxn>
                  <a:cxn ang="0">
                    <a:pos x="413" y="1396"/>
                  </a:cxn>
                  <a:cxn ang="0">
                    <a:pos x="184" y="1226"/>
                  </a:cxn>
                  <a:cxn ang="0">
                    <a:pos x="96" y="1330"/>
                  </a:cxn>
                  <a:cxn ang="0">
                    <a:pos x="21" y="1643"/>
                  </a:cxn>
                  <a:cxn ang="0">
                    <a:pos x="0" y="1957"/>
                  </a:cxn>
                  <a:cxn ang="0">
                    <a:pos x="22" y="2249"/>
                  </a:cxn>
                  <a:cxn ang="0">
                    <a:pos x="102" y="2573"/>
                  </a:cxn>
                  <a:cxn ang="0">
                    <a:pos x="234" y="2872"/>
                  </a:cxn>
                  <a:cxn ang="0">
                    <a:pos x="412" y="3143"/>
                  </a:cxn>
                  <a:cxn ang="0">
                    <a:pos x="599" y="3347"/>
                  </a:cxn>
                  <a:cxn ang="0">
                    <a:pos x="849" y="3551"/>
                  </a:cxn>
                  <a:cxn ang="0">
                    <a:pos x="1134" y="3709"/>
                  </a:cxn>
                  <a:cxn ang="0">
                    <a:pos x="1444" y="3819"/>
                  </a:cxn>
                  <a:cxn ang="0">
                    <a:pos x="1776" y="3874"/>
                  </a:cxn>
                  <a:cxn ang="0">
                    <a:pos x="3886" y="3880"/>
                  </a:cxn>
                  <a:cxn ang="0">
                    <a:pos x="4223" y="3841"/>
                  </a:cxn>
                  <a:cxn ang="0">
                    <a:pos x="4541" y="3745"/>
                  </a:cxn>
                  <a:cxn ang="0">
                    <a:pos x="4833" y="3600"/>
                  </a:cxn>
                  <a:cxn ang="0">
                    <a:pos x="5094" y="3410"/>
                  </a:cxn>
                  <a:cxn ang="0">
                    <a:pos x="5290" y="3214"/>
                  </a:cxn>
                  <a:cxn ang="0">
                    <a:pos x="5480" y="2953"/>
                  </a:cxn>
                  <a:cxn ang="0">
                    <a:pos x="5625" y="2661"/>
                  </a:cxn>
                  <a:cxn ang="0">
                    <a:pos x="5721" y="2344"/>
                  </a:cxn>
                  <a:cxn ang="0">
                    <a:pos x="5760" y="2007"/>
                  </a:cxn>
                  <a:cxn ang="0">
                    <a:pos x="5751" y="1736"/>
                  </a:cxn>
                  <a:cxn ang="0">
                    <a:pos x="5693" y="1418"/>
                  </a:cxn>
                </a:cxnLst>
                <a:rect l="0" t="0" r="r" b="b"/>
                <a:pathLst>
                  <a:path w="5760" h="3880">
                    <a:moveTo>
                      <a:pt x="1008" y="1062"/>
                    </a:moveTo>
                    <a:lnTo>
                      <a:pt x="1008" y="1062"/>
                    </a:lnTo>
                    <a:lnTo>
                      <a:pt x="1035" y="1033"/>
                    </a:lnTo>
                    <a:lnTo>
                      <a:pt x="1035" y="1033"/>
                    </a:lnTo>
                    <a:lnTo>
                      <a:pt x="1078" y="991"/>
                    </a:lnTo>
                    <a:lnTo>
                      <a:pt x="1125" y="952"/>
                    </a:lnTo>
                    <a:lnTo>
                      <a:pt x="1173" y="915"/>
                    </a:lnTo>
                    <a:lnTo>
                      <a:pt x="1222" y="879"/>
                    </a:lnTo>
                    <a:lnTo>
                      <a:pt x="1273" y="846"/>
                    </a:lnTo>
                    <a:lnTo>
                      <a:pt x="1325" y="816"/>
                    </a:lnTo>
                    <a:lnTo>
                      <a:pt x="1379" y="788"/>
                    </a:lnTo>
                    <a:lnTo>
                      <a:pt x="1436" y="762"/>
                    </a:lnTo>
                    <a:lnTo>
                      <a:pt x="1493" y="740"/>
                    </a:lnTo>
                    <a:lnTo>
                      <a:pt x="1552" y="720"/>
                    </a:lnTo>
                    <a:lnTo>
                      <a:pt x="1610" y="704"/>
                    </a:lnTo>
                    <a:lnTo>
                      <a:pt x="1671" y="689"/>
                    </a:lnTo>
                    <a:lnTo>
                      <a:pt x="1733" y="678"/>
                    </a:lnTo>
                    <a:lnTo>
                      <a:pt x="1796" y="669"/>
                    </a:lnTo>
                    <a:lnTo>
                      <a:pt x="1860" y="665"/>
                    </a:lnTo>
                    <a:lnTo>
                      <a:pt x="1924" y="663"/>
                    </a:lnTo>
                    <a:lnTo>
                      <a:pt x="3837" y="663"/>
                    </a:lnTo>
                    <a:lnTo>
                      <a:pt x="3837" y="663"/>
                    </a:lnTo>
                    <a:lnTo>
                      <a:pt x="3901" y="665"/>
                    </a:lnTo>
                    <a:lnTo>
                      <a:pt x="3964" y="669"/>
                    </a:lnTo>
                    <a:lnTo>
                      <a:pt x="4027" y="678"/>
                    </a:lnTo>
                    <a:lnTo>
                      <a:pt x="4090" y="689"/>
                    </a:lnTo>
                    <a:lnTo>
                      <a:pt x="4150" y="704"/>
                    </a:lnTo>
                    <a:lnTo>
                      <a:pt x="4210" y="720"/>
                    </a:lnTo>
                    <a:lnTo>
                      <a:pt x="4268" y="740"/>
                    </a:lnTo>
                    <a:lnTo>
                      <a:pt x="4325" y="762"/>
                    </a:lnTo>
                    <a:lnTo>
                      <a:pt x="4381" y="788"/>
                    </a:lnTo>
                    <a:lnTo>
                      <a:pt x="4435" y="816"/>
                    </a:lnTo>
                    <a:lnTo>
                      <a:pt x="4488" y="846"/>
                    </a:lnTo>
                    <a:lnTo>
                      <a:pt x="4539" y="879"/>
                    </a:lnTo>
                    <a:lnTo>
                      <a:pt x="4589" y="915"/>
                    </a:lnTo>
                    <a:lnTo>
                      <a:pt x="4637" y="952"/>
                    </a:lnTo>
                    <a:lnTo>
                      <a:pt x="4682" y="991"/>
                    </a:lnTo>
                    <a:lnTo>
                      <a:pt x="4727" y="1033"/>
                    </a:lnTo>
                    <a:lnTo>
                      <a:pt x="4727" y="1033"/>
                    </a:lnTo>
                    <a:lnTo>
                      <a:pt x="4755" y="1063"/>
                    </a:lnTo>
                    <a:lnTo>
                      <a:pt x="4755" y="1063"/>
                    </a:lnTo>
                    <a:lnTo>
                      <a:pt x="4784" y="1029"/>
                    </a:lnTo>
                    <a:lnTo>
                      <a:pt x="4815" y="994"/>
                    </a:lnTo>
                    <a:lnTo>
                      <a:pt x="4846" y="960"/>
                    </a:lnTo>
                    <a:lnTo>
                      <a:pt x="4878" y="928"/>
                    </a:lnTo>
                    <a:lnTo>
                      <a:pt x="4912" y="895"/>
                    </a:lnTo>
                    <a:lnTo>
                      <a:pt x="4947" y="866"/>
                    </a:lnTo>
                    <a:lnTo>
                      <a:pt x="4981" y="836"/>
                    </a:lnTo>
                    <a:lnTo>
                      <a:pt x="5017" y="806"/>
                    </a:lnTo>
                    <a:lnTo>
                      <a:pt x="5017" y="806"/>
                    </a:lnTo>
                    <a:lnTo>
                      <a:pt x="5077" y="761"/>
                    </a:lnTo>
                    <a:lnTo>
                      <a:pt x="5138" y="719"/>
                    </a:lnTo>
                    <a:lnTo>
                      <a:pt x="5201" y="678"/>
                    </a:lnTo>
                    <a:lnTo>
                      <a:pt x="5266" y="639"/>
                    </a:lnTo>
                    <a:lnTo>
                      <a:pt x="5266" y="639"/>
                    </a:lnTo>
                    <a:lnTo>
                      <a:pt x="5231" y="602"/>
                    </a:lnTo>
                    <a:lnTo>
                      <a:pt x="5195" y="565"/>
                    </a:lnTo>
                    <a:lnTo>
                      <a:pt x="5195" y="565"/>
                    </a:lnTo>
                    <a:lnTo>
                      <a:pt x="5162" y="533"/>
                    </a:lnTo>
                    <a:lnTo>
                      <a:pt x="5129" y="502"/>
                    </a:lnTo>
                    <a:lnTo>
                      <a:pt x="5094" y="470"/>
                    </a:lnTo>
                    <a:lnTo>
                      <a:pt x="5059" y="440"/>
                    </a:lnTo>
                    <a:lnTo>
                      <a:pt x="5023" y="412"/>
                    </a:lnTo>
                    <a:lnTo>
                      <a:pt x="4986" y="383"/>
                    </a:lnTo>
                    <a:lnTo>
                      <a:pt x="4950" y="356"/>
                    </a:lnTo>
                    <a:lnTo>
                      <a:pt x="4911" y="329"/>
                    </a:lnTo>
                    <a:lnTo>
                      <a:pt x="4872" y="304"/>
                    </a:lnTo>
                    <a:lnTo>
                      <a:pt x="4833" y="280"/>
                    </a:lnTo>
                    <a:lnTo>
                      <a:pt x="4793" y="256"/>
                    </a:lnTo>
                    <a:lnTo>
                      <a:pt x="4752" y="234"/>
                    </a:lnTo>
                    <a:lnTo>
                      <a:pt x="4712" y="211"/>
                    </a:lnTo>
                    <a:lnTo>
                      <a:pt x="4670" y="190"/>
                    </a:lnTo>
                    <a:lnTo>
                      <a:pt x="4628" y="171"/>
                    </a:lnTo>
                    <a:lnTo>
                      <a:pt x="4584" y="153"/>
                    </a:lnTo>
                    <a:lnTo>
                      <a:pt x="4541" y="135"/>
                    </a:lnTo>
                    <a:lnTo>
                      <a:pt x="4497" y="118"/>
                    </a:lnTo>
                    <a:lnTo>
                      <a:pt x="4453" y="102"/>
                    </a:lnTo>
                    <a:lnTo>
                      <a:pt x="4408" y="87"/>
                    </a:lnTo>
                    <a:lnTo>
                      <a:pt x="4363" y="73"/>
                    </a:lnTo>
                    <a:lnTo>
                      <a:pt x="4316" y="61"/>
                    </a:lnTo>
                    <a:lnTo>
                      <a:pt x="4270" y="49"/>
                    </a:lnTo>
                    <a:lnTo>
                      <a:pt x="4223" y="39"/>
                    </a:lnTo>
                    <a:lnTo>
                      <a:pt x="4177" y="30"/>
                    </a:lnTo>
                    <a:lnTo>
                      <a:pt x="4129" y="22"/>
                    </a:lnTo>
                    <a:lnTo>
                      <a:pt x="4081" y="16"/>
                    </a:lnTo>
                    <a:lnTo>
                      <a:pt x="4033" y="10"/>
                    </a:lnTo>
                    <a:lnTo>
                      <a:pt x="3984" y="6"/>
                    </a:lnTo>
                    <a:lnTo>
                      <a:pt x="3936" y="3"/>
                    </a:lnTo>
                    <a:lnTo>
                      <a:pt x="3886" y="1"/>
                    </a:lnTo>
                    <a:lnTo>
                      <a:pt x="3837" y="0"/>
                    </a:lnTo>
                    <a:lnTo>
                      <a:pt x="1924" y="0"/>
                    </a:lnTo>
                    <a:lnTo>
                      <a:pt x="1924" y="0"/>
                    </a:lnTo>
                    <a:lnTo>
                      <a:pt x="1875" y="1"/>
                    </a:lnTo>
                    <a:lnTo>
                      <a:pt x="1826" y="3"/>
                    </a:lnTo>
                    <a:lnTo>
                      <a:pt x="1776" y="6"/>
                    </a:lnTo>
                    <a:lnTo>
                      <a:pt x="1728" y="10"/>
                    </a:lnTo>
                    <a:lnTo>
                      <a:pt x="1680" y="16"/>
                    </a:lnTo>
                    <a:lnTo>
                      <a:pt x="1632" y="22"/>
                    </a:lnTo>
                    <a:lnTo>
                      <a:pt x="1585" y="30"/>
                    </a:lnTo>
                    <a:lnTo>
                      <a:pt x="1538" y="39"/>
                    </a:lnTo>
                    <a:lnTo>
                      <a:pt x="1490" y="49"/>
                    </a:lnTo>
                    <a:lnTo>
                      <a:pt x="1444" y="61"/>
                    </a:lnTo>
                    <a:lnTo>
                      <a:pt x="1399" y="73"/>
                    </a:lnTo>
                    <a:lnTo>
                      <a:pt x="1354" y="87"/>
                    </a:lnTo>
                    <a:lnTo>
                      <a:pt x="1309" y="102"/>
                    </a:lnTo>
                    <a:lnTo>
                      <a:pt x="1264" y="118"/>
                    </a:lnTo>
                    <a:lnTo>
                      <a:pt x="1221" y="135"/>
                    </a:lnTo>
                    <a:lnTo>
                      <a:pt x="1177" y="153"/>
                    </a:lnTo>
                    <a:lnTo>
                      <a:pt x="1134" y="171"/>
                    </a:lnTo>
                    <a:lnTo>
                      <a:pt x="1092" y="190"/>
                    </a:lnTo>
                    <a:lnTo>
                      <a:pt x="1050" y="211"/>
                    </a:lnTo>
                    <a:lnTo>
                      <a:pt x="1008" y="234"/>
                    </a:lnTo>
                    <a:lnTo>
                      <a:pt x="967" y="256"/>
                    </a:lnTo>
                    <a:lnTo>
                      <a:pt x="929" y="280"/>
                    </a:lnTo>
                    <a:lnTo>
                      <a:pt x="888" y="304"/>
                    </a:lnTo>
                    <a:lnTo>
                      <a:pt x="849" y="329"/>
                    </a:lnTo>
                    <a:lnTo>
                      <a:pt x="812" y="356"/>
                    </a:lnTo>
                    <a:lnTo>
                      <a:pt x="774" y="383"/>
                    </a:lnTo>
                    <a:lnTo>
                      <a:pt x="738" y="412"/>
                    </a:lnTo>
                    <a:lnTo>
                      <a:pt x="702" y="440"/>
                    </a:lnTo>
                    <a:lnTo>
                      <a:pt x="666" y="470"/>
                    </a:lnTo>
                    <a:lnTo>
                      <a:pt x="632" y="502"/>
                    </a:lnTo>
                    <a:lnTo>
                      <a:pt x="599" y="533"/>
                    </a:lnTo>
                    <a:lnTo>
                      <a:pt x="566" y="565"/>
                    </a:lnTo>
                    <a:lnTo>
                      <a:pt x="566" y="565"/>
                    </a:lnTo>
                    <a:lnTo>
                      <a:pt x="530" y="602"/>
                    </a:lnTo>
                    <a:lnTo>
                      <a:pt x="496" y="639"/>
                    </a:lnTo>
                    <a:lnTo>
                      <a:pt x="496" y="639"/>
                    </a:lnTo>
                    <a:lnTo>
                      <a:pt x="560" y="677"/>
                    </a:lnTo>
                    <a:lnTo>
                      <a:pt x="625" y="717"/>
                    </a:lnTo>
                    <a:lnTo>
                      <a:pt x="686" y="761"/>
                    </a:lnTo>
                    <a:lnTo>
                      <a:pt x="746" y="806"/>
                    </a:lnTo>
                    <a:lnTo>
                      <a:pt x="746" y="806"/>
                    </a:lnTo>
                    <a:lnTo>
                      <a:pt x="782" y="836"/>
                    </a:lnTo>
                    <a:lnTo>
                      <a:pt x="816" y="866"/>
                    </a:lnTo>
                    <a:lnTo>
                      <a:pt x="851" y="895"/>
                    </a:lnTo>
                    <a:lnTo>
                      <a:pt x="884" y="927"/>
                    </a:lnTo>
                    <a:lnTo>
                      <a:pt x="917" y="960"/>
                    </a:lnTo>
                    <a:lnTo>
                      <a:pt x="948" y="993"/>
                    </a:lnTo>
                    <a:lnTo>
                      <a:pt x="978" y="1027"/>
                    </a:lnTo>
                    <a:lnTo>
                      <a:pt x="1008" y="1062"/>
                    </a:lnTo>
                    <a:lnTo>
                      <a:pt x="1008" y="1062"/>
                    </a:lnTo>
                    <a:close/>
                    <a:moveTo>
                      <a:pt x="5619" y="1204"/>
                    </a:moveTo>
                    <a:lnTo>
                      <a:pt x="5619" y="1204"/>
                    </a:lnTo>
                    <a:lnTo>
                      <a:pt x="5616" y="1205"/>
                    </a:lnTo>
                    <a:lnTo>
                      <a:pt x="5616" y="1205"/>
                    </a:lnTo>
                    <a:lnTo>
                      <a:pt x="5579" y="1226"/>
                    </a:lnTo>
                    <a:lnTo>
                      <a:pt x="5541" y="1247"/>
                    </a:lnTo>
                    <a:lnTo>
                      <a:pt x="5507" y="1271"/>
                    </a:lnTo>
                    <a:lnTo>
                      <a:pt x="5472" y="1294"/>
                    </a:lnTo>
                    <a:lnTo>
                      <a:pt x="5440" y="1319"/>
                    </a:lnTo>
                    <a:lnTo>
                      <a:pt x="5408" y="1343"/>
                    </a:lnTo>
                    <a:lnTo>
                      <a:pt x="5378" y="1370"/>
                    </a:lnTo>
                    <a:lnTo>
                      <a:pt x="5350" y="1396"/>
                    </a:lnTo>
                    <a:lnTo>
                      <a:pt x="5323" y="1423"/>
                    </a:lnTo>
                    <a:lnTo>
                      <a:pt x="5297" y="1451"/>
                    </a:lnTo>
                    <a:lnTo>
                      <a:pt x="5273" y="1478"/>
                    </a:lnTo>
                    <a:lnTo>
                      <a:pt x="5249" y="1506"/>
                    </a:lnTo>
                    <a:lnTo>
                      <a:pt x="5228" y="1536"/>
                    </a:lnTo>
                    <a:lnTo>
                      <a:pt x="5209" y="1565"/>
                    </a:lnTo>
                    <a:lnTo>
                      <a:pt x="5189" y="1595"/>
                    </a:lnTo>
                    <a:lnTo>
                      <a:pt x="5173" y="1625"/>
                    </a:lnTo>
                    <a:lnTo>
                      <a:pt x="5173" y="1625"/>
                    </a:lnTo>
                    <a:lnTo>
                      <a:pt x="5159" y="1653"/>
                    </a:lnTo>
                    <a:lnTo>
                      <a:pt x="5146" y="1682"/>
                    </a:lnTo>
                    <a:lnTo>
                      <a:pt x="5134" y="1710"/>
                    </a:lnTo>
                    <a:lnTo>
                      <a:pt x="5123" y="1739"/>
                    </a:lnTo>
                    <a:lnTo>
                      <a:pt x="5115" y="1767"/>
                    </a:lnTo>
                    <a:lnTo>
                      <a:pt x="5107" y="1797"/>
                    </a:lnTo>
                    <a:lnTo>
                      <a:pt x="5100" y="1827"/>
                    </a:lnTo>
                    <a:lnTo>
                      <a:pt x="5095" y="1855"/>
                    </a:lnTo>
                    <a:lnTo>
                      <a:pt x="5095" y="1855"/>
                    </a:lnTo>
                    <a:lnTo>
                      <a:pt x="5097" y="1890"/>
                    </a:lnTo>
                    <a:lnTo>
                      <a:pt x="5097" y="1924"/>
                    </a:lnTo>
                    <a:lnTo>
                      <a:pt x="5097" y="1957"/>
                    </a:lnTo>
                    <a:lnTo>
                      <a:pt x="5097" y="1957"/>
                    </a:lnTo>
                    <a:lnTo>
                      <a:pt x="5095" y="2022"/>
                    </a:lnTo>
                    <a:lnTo>
                      <a:pt x="5091" y="2085"/>
                    </a:lnTo>
                    <a:lnTo>
                      <a:pt x="5082" y="2147"/>
                    </a:lnTo>
                    <a:lnTo>
                      <a:pt x="5071" y="2209"/>
                    </a:lnTo>
                    <a:lnTo>
                      <a:pt x="5058" y="2270"/>
                    </a:lnTo>
                    <a:lnTo>
                      <a:pt x="5040" y="2330"/>
                    </a:lnTo>
                    <a:lnTo>
                      <a:pt x="5020" y="2388"/>
                    </a:lnTo>
                    <a:lnTo>
                      <a:pt x="4998" y="2445"/>
                    </a:lnTo>
                    <a:lnTo>
                      <a:pt x="4972" y="2501"/>
                    </a:lnTo>
                    <a:lnTo>
                      <a:pt x="4944" y="2555"/>
                    </a:lnTo>
                    <a:lnTo>
                      <a:pt x="4914" y="2609"/>
                    </a:lnTo>
                    <a:lnTo>
                      <a:pt x="4881" y="2660"/>
                    </a:lnTo>
                    <a:lnTo>
                      <a:pt x="4846" y="2709"/>
                    </a:lnTo>
                    <a:lnTo>
                      <a:pt x="4807" y="2757"/>
                    </a:lnTo>
                    <a:lnTo>
                      <a:pt x="4769" y="2802"/>
                    </a:lnTo>
                    <a:lnTo>
                      <a:pt x="4727" y="2847"/>
                    </a:lnTo>
                    <a:lnTo>
                      <a:pt x="4727" y="2847"/>
                    </a:lnTo>
                    <a:lnTo>
                      <a:pt x="4682" y="2889"/>
                    </a:lnTo>
                    <a:lnTo>
                      <a:pt x="4637" y="2928"/>
                    </a:lnTo>
                    <a:lnTo>
                      <a:pt x="4589" y="2965"/>
                    </a:lnTo>
                    <a:lnTo>
                      <a:pt x="4539" y="3001"/>
                    </a:lnTo>
                    <a:lnTo>
                      <a:pt x="4488" y="3034"/>
                    </a:lnTo>
                    <a:lnTo>
                      <a:pt x="4435" y="3064"/>
                    </a:lnTo>
                    <a:lnTo>
                      <a:pt x="4381" y="3092"/>
                    </a:lnTo>
                    <a:lnTo>
                      <a:pt x="4325" y="3118"/>
                    </a:lnTo>
                    <a:lnTo>
                      <a:pt x="4268" y="3140"/>
                    </a:lnTo>
                    <a:lnTo>
                      <a:pt x="4210" y="3160"/>
                    </a:lnTo>
                    <a:lnTo>
                      <a:pt x="4150" y="3178"/>
                    </a:lnTo>
                    <a:lnTo>
                      <a:pt x="4090" y="3191"/>
                    </a:lnTo>
                    <a:lnTo>
                      <a:pt x="4027" y="3202"/>
                    </a:lnTo>
                    <a:lnTo>
                      <a:pt x="3964" y="3211"/>
                    </a:lnTo>
                    <a:lnTo>
                      <a:pt x="3901" y="3215"/>
                    </a:lnTo>
                    <a:lnTo>
                      <a:pt x="3837" y="3217"/>
                    </a:lnTo>
                    <a:lnTo>
                      <a:pt x="1924" y="3217"/>
                    </a:lnTo>
                    <a:lnTo>
                      <a:pt x="1924" y="3217"/>
                    </a:lnTo>
                    <a:lnTo>
                      <a:pt x="1860" y="3215"/>
                    </a:lnTo>
                    <a:lnTo>
                      <a:pt x="1796" y="3211"/>
                    </a:lnTo>
                    <a:lnTo>
                      <a:pt x="1733" y="3202"/>
                    </a:lnTo>
                    <a:lnTo>
                      <a:pt x="1671" y="3191"/>
                    </a:lnTo>
                    <a:lnTo>
                      <a:pt x="1610" y="3178"/>
                    </a:lnTo>
                    <a:lnTo>
                      <a:pt x="1552" y="3160"/>
                    </a:lnTo>
                    <a:lnTo>
                      <a:pt x="1493" y="3140"/>
                    </a:lnTo>
                    <a:lnTo>
                      <a:pt x="1436" y="3118"/>
                    </a:lnTo>
                    <a:lnTo>
                      <a:pt x="1379" y="3092"/>
                    </a:lnTo>
                    <a:lnTo>
                      <a:pt x="1325" y="3064"/>
                    </a:lnTo>
                    <a:lnTo>
                      <a:pt x="1273" y="3034"/>
                    </a:lnTo>
                    <a:lnTo>
                      <a:pt x="1222" y="3001"/>
                    </a:lnTo>
                    <a:lnTo>
                      <a:pt x="1173" y="2965"/>
                    </a:lnTo>
                    <a:lnTo>
                      <a:pt x="1125" y="2928"/>
                    </a:lnTo>
                    <a:lnTo>
                      <a:pt x="1078" y="2889"/>
                    </a:lnTo>
                    <a:lnTo>
                      <a:pt x="1035" y="2847"/>
                    </a:lnTo>
                    <a:lnTo>
                      <a:pt x="1035" y="2847"/>
                    </a:lnTo>
                    <a:lnTo>
                      <a:pt x="993" y="2802"/>
                    </a:lnTo>
                    <a:lnTo>
                      <a:pt x="953" y="2757"/>
                    </a:lnTo>
                    <a:lnTo>
                      <a:pt x="915" y="2709"/>
                    </a:lnTo>
                    <a:lnTo>
                      <a:pt x="879" y="2660"/>
                    </a:lnTo>
                    <a:lnTo>
                      <a:pt x="846" y="2609"/>
                    </a:lnTo>
                    <a:lnTo>
                      <a:pt x="816" y="2555"/>
                    </a:lnTo>
                    <a:lnTo>
                      <a:pt x="788" y="2501"/>
                    </a:lnTo>
                    <a:lnTo>
                      <a:pt x="764" y="2445"/>
                    </a:lnTo>
                    <a:lnTo>
                      <a:pt x="741" y="2388"/>
                    </a:lnTo>
                    <a:lnTo>
                      <a:pt x="720" y="2330"/>
                    </a:lnTo>
                    <a:lnTo>
                      <a:pt x="704" y="2270"/>
                    </a:lnTo>
                    <a:lnTo>
                      <a:pt x="689" y="2209"/>
                    </a:lnTo>
                    <a:lnTo>
                      <a:pt x="678" y="2147"/>
                    </a:lnTo>
                    <a:lnTo>
                      <a:pt x="671" y="2085"/>
                    </a:lnTo>
                    <a:lnTo>
                      <a:pt x="665" y="2022"/>
                    </a:lnTo>
                    <a:lnTo>
                      <a:pt x="663" y="1957"/>
                    </a:lnTo>
                    <a:lnTo>
                      <a:pt x="663" y="1924"/>
                    </a:lnTo>
                    <a:lnTo>
                      <a:pt x="663" y="1924"/>
                    </a:lnTo>
                    <a:lnTo>
                      <a:pt x="665" y="1885"/>
                    </a:lnTo>
                    <a:lnTo>
                      <a:pt x="666" y="1848"/>
                    </a:lnTo>
                    <a:lnTo>
                      <a:pt x="666" y="1848"/>
                    </a:lnTo>
                    <a:lnTo>
                      <a:pt x="662" y="1819"/>
                    </a:lnTo>
                    <a:lnTo>
                      <a:pt x="654" y="1791"/>
                    </a:lnTo>
                    <a:lnTo>
                      <a:pt x="647" y="1763"/>
                    </a:lnTo>
                    <a:lnTo>
                      <a:pt x="638" y="1734"/>
                    </a:lnTo>
                    <a:lnTo>
                      <a:pt x="628" y="1707"/>
                    </a:lnTo>
                    <a:lnTo>
                      <a:pt x="616" y="1679"/>
                    </a:lnTo>
                    <a:lnTo>
                      <a:pt x="604" y="1652"/>
                    </a:lnTo>
                    <a:lnTo>
                      <a:pt x="590" y="1625"/>
                    </a:lnTo>
                    <a:lnTo>
                      <a:pt x="590" y="1625"/>
                    </a:lnTo>
                    <a:lnTo>
                      <a:pt x="572" y="1595"/>
                    </a:lnTo>
                    <a:lnTo>
                      <a:pt x="554" y="1565"/>
                    </a:lnTo>
                    <a:lnTo>
                      <a:pt x="535" y="1536"/>
                    </a:lnTo>
                    <a:lnTo>
                      <a:pt x="514" y="1506"/>
                    </a:lnTo>
                    <a:lnTo>
                      <a:pt x="490" y="1478"/>
                    </a:lnTo>
                    <a:lnTo>
                      <a:pt x="466" y="1451"/>
                    </a:lnTo>
                    <a:lnTo>
                      <a:pt x="440" y="1423"/>
                    </a:lnTo>
                    <a:lnTo>
                      <a:pt x="413" y="1396"/>
                    </a:lnTo>
                    <a:lnTo>
                      <a:pt x="385" y="1370"/>
                    </a:lnTo>
                    <a:lnTo>
                      <a:pt x="355" y="1343"/>
                    </a:lnTo>
                    <a:lnTo>
                      <a:pt x="323" y="1319"/>
                    </a:lnTo>
                    <a:lnTo>
                      <a:pt x="291" y="1294"/>
                    </a:lnTo>
                    <a:lnTo>
                      <a:pt x="256" y="1271"/>
                    </a:lnTo>
                    <a:lnTo>
                      <a:pt x="222" y="1247"/>
                    </a:lnTo>
                    <a:lnTo>
                      <a:pt x="184" y="1226"/>
                    </a:lnTo>
                    <a:lnTo>
                      <a:pt x="147" y="1205"/>
                    </a:lnTo>
                    <a:lnTo>
                      <a:pt x="147" y="1205"/>
                    </a:lnTo>
                    <a:lnTo>
                      <a:pt x="142" y="1202"/>
                    </a:lnTo>
                    <a:lnTo>
                      <a:pt x="142" y="1202"/>
                    </a:lnTo>
                    <a:lnTo>
                      <a:pt x="126" y="1244"/>
                    </a:lnTo>
                    <a:lnTo>
                      <a:pt x="109" y="1288"/>
                    </a:lnTo>
                    <a:lnTo>
                      <a:pt x="96" y="1330"/>
                    </a:lnTo>
                    <a:lnTo>
                      <a:pt x="82" y="1373"/>
                    </a:lnTo>
                    <a:lnTo>
                      <a:pt x="69" y="1418"/>
                    </a:lnTo>
                    <a:lnTo>
                      <a:pt x="57" y="1462"/>
                    </a:lnTo>
                    <a:lnTo>
                      <a:pt x="46" y="1506"/>
                    </a:lnTo>
                    <a:lnTo>
                      <a:pt x="37" y="1551"/>
                    </a:lnTo>
                    <a:lnTo>
                      <a:pt x="28" y="1596"/>
                    </a:lnTo>
                    <a:lnTo>
                      <a:pt x="21" y="1643"/>
                    </a:lnTo>
                    <a:lnTo>
                      <a:pt x="15" y="1689"/>
                    </a:lnTo>
                    <a:lnTo>
                      <a:pt x="10" y="1736"/>
                    </a:lnTo>
                    <a:lnTo>
                      <a:pt x="6" y="1782"/>
                    </a:lnTo>
                    <a:lnTo>
                      <a:pt x="3" y="1828"/>
                    </a:lnTo>
                    <a:lnTo>
                      <a:pt x="1" y="1876"/>
                    </a:lnTo>
                    <a:lnTo>
                      <a:pt x="0" y="1924"/>
                    </a:lnTo>
                    <a:lnTo>
                      <a:pt x="0" y="1957"/>
                    </a:lnTo>
                    <a:lnTo>
                      <a:pt x="0" y="1957"/>
                    </a:lnTo>
                    <a:lnTo>
                      <a:pt x="1" y="2007"/>
                    </a:lnTo>
                    <a:lnTo>
                      <a:pt x="3" y="2056"/>
                    </a:lnTo>
                    <a:lnTo>
                      <a:pt x="6" y="2104"/>
                    </a:lnTo>
                    <a:lnTo>
                      <a:pt x="10" y="2153"/>
                    </a:lnTo>
                    <a:lnTo>
                      <a:pt x="16" y="2201"/>
                    </a:lnTo>
                    <a:lnTo>
                      <a:pt x="22" y="2249"/>
                    </a:lnTo>
                    <a:lnTo>
                      <a:pt x="31" y="2296"/>
                    </a:lnTo>
                    <a:lnTo>
                      <a:pt x="40" y="2344"/>
                    </a:lnTo>
                    <a:lnTo>
                      <a:pt x="51" y="2390"/>
                    </a:lnTo>
                    <a:lnTo>
                      <a:pt x="61" y="2436"/>
                    </a:lnTo>
                    <a:lnTo>
                      <a:pt x="75" y="2483"/>
                    </a:lnTo>
                    <a:lnTo>
                      <a:pt x="88" y="2528"/>
                    </a:lnTo>
                    <a:lnTo>
                      <a:pt x="102" y="2573"/>
                    </a:lnTo>
                    <a:lnTo>
                      <a:pt x="118" y="2618"/>
                    </a:lnTo>
                    <a:lnTo>
                      <a:pt x="135" y="2661"/>
                    </a:lnTo>
                    <a:lnTo>
                      <a:pt x="153" y="2704"/>
                    </a:lnTo>
                    <a:lnTo>
                      <a:pt x="172" y="2748"/>
                    </a:lnTo>
                    <a:lnTo>
                      <a:pt x="192" y="2790"/>
                    </a:lnTo>
                    <a:lnTo>
                      <a:pt x="213" y="2832"/>
                    </a:lnTo>
                    <a:lnTo>
                      <a:pt x="234" y="2872"/>
                    </a:lnTo>
                    <a:lnTo>
                      <a:pt x="256" y="2913"/>
                    </a:lnTo>
                    <a:lnTo>
                      <a:pt x="280" y="2953"/>
                    </a:lnTo>
                    <a:lnTo>
                      <a:pt x="306" y="2992"/>
                    </a:lnTo>
                    <a:lnTo>
                      <a:pt x="331" y="3031"/>
                    </a:lnTo>
                    <a:lnTo>
                      <a:pt x="356" y="3068"/>
                    </a:lnTo>
                    <a:lnTo>
                      <a:pt x="385" y="3106"/>
                    </a:lnTo>
                    <a:lnTo>
                      <a:pt x="412" y="3143"/>
                    </a:lnTo>
                    <a:lnTo>
                      <a:pt x="442" y="3179"/>
                    </a:lnTo>
                    <a:lnTo>
                      <a:pt x="472" y="3214"/>
                    </a:lnTo>
                    <a:lnTo>
                      <a:pt x="502" y="3248"/>
                    </a:lnTo>
                    <a:lnTo>
                      <a:pt x="533" y="3283"/>
                    </a:lnTo>
                    <a:lnTo>
                      <a:pt x="566" y="3315"/>
                    </a:lnTo>
                    <a:lnTo>
                      <a:pt x="566" y="3315"/>
                    </a:lnTo>
                    <a:lnTo>
                      <a:pt x="599" y="3347"/>
                    </a:lnTo>
                    <a:lnTo>
                      <a:pt x="632" y="3378"/>
                    </a:lnTo>
                    <a:lnTo>
                      <a:pt x="666" y="3410"/>
                    </a:lnTo>
                    <a:lnTo>
                      <a:pt x="702" y="3440"/>
                    </a:lnTo>
                    <a:lnTo>
                      <a:pt x="738" y="3468"/>
                    </a:lnTo>
                    <a:lnTo>
                      <a:pt x="774" y="3497"/>
                    </a:lnTo>
                    <a:lnTo>
                      <a:pt x="812" y="3524"/>
                    </a:lnTo>
                    <a:lnTo>
                      <a:pt x="849" y="3551"/>
                    </a:lnTo>
                    <a:lnTo>
                      <a:pt x="888" y="3576"/>
                    </a:lnTo>
                    <a:lnTo>
                      <a:pt x="929" y="3600"/>
                    </a:lnTo>
                    <a:lnTo>
                      <a:pt x="967" y="3624"/>
                    </a:lnTo>
                    <a:lnTo>
                      <a:pt x="1008" y="3646"/>
                    </a:lnTo>
                    <a:lnTo>
                      <a:pt x="1050" y="3669"/>
                    </a:lnTo>
                    <a:lnTo>
                      <a:pt x="1092" y="3690"/>
                    </a:lnTo>
                    <a:lnTo>
                      <a:pt x="1134" y="3709"/>
                    </a:lnTo>
                    <a:lnTo>
                      <a:pt x="1177" y="3729"/>
                    </a:lnTo>
                    <a:lnTo>
                      <a:pt x="1221" y="3745"/>
                    </a:lnTo>
                    <a:lnTo>
                      <a:pt x="1264" y="3763"/>
                    </a:lnTo>
                    <a:lnTo>
                      <a:pt x="1309" y="3778"/>
                    </a:lnTo>
                    <a:lnTo>
                      <a:pt x="1354" y="3793"/>
                    </a:lnTo>
                    <a:lnTo>
                      <a:pt x="1399" y="3807"/>
                    </a:lnTo>
                    <a:lnTo>
                      <a:pt x="1444" y="3819"/>
                    </a:lnTo>
                    <a:lnTo>
                      <a:pt x="1490" y="3831"/>
                    </a:lnTo>
                    <a:lnTo>
                      <a:pt x="1538" y="3841"/>
                    </a:lnTo>
                    <a:lnTo>
                      <a:pt x="1585" y="3850"/>
                    </a:lnTo>
                    <a:lnTo>
                      <a:pt x="1632" y="3858"/>
                    </a:lnTo>
                    <a:lnTo>
                      <a:pt x="1680" y="3865"/>
                    </a:lnTo>
                    <a:lnTo>
                      <a:pt x="1728" y="3870"/>
                    </a:lnTo>
                    <a:lnTo>
                      <a:pt x="1776" y="3874"/>
                    </a:lnTo>
                    <a:lnTo>
                      <a:pt x="1826" y="3877"/>
                    </a:lnTo>
                    <a:lnTo>
                      <a:pt x="1875" y="3880"/>
                    </a:lnTo>
                    <a:lnTo>
                      <a:pt x="1924" y="3880"/>
                    </a:lnTo>
                    <a:lnTo>
                      <a:pt x="1924" y="3880"/>
                    </a:lnTo>
                    <a:lnTo>
                      <a:pt x="3837" y="3880"/>
                    </a:lnTo>
                    <a:lnTo>
                      <a:pt x="3837" y="3880"/>
                    </a:lnTo>
                    <a:lnTo>
                      <a:pt x="3886" y="3880"/>
                    </a:lnTo>
                    <a:lnTo>
                      <a:pt x="3936" y="3877"/>
                    </a:lnTo>
                    <a:lnTo>
                      <a:pt x="3984" y="3874"/>
                    </a:lnTo>
                    <a:lnTo>
                      <a:pt x="4033" y="3870"/>
                    </a:lnTo>
                    <a:lnTo>
                      <a:pt x="4081" y="3865"/>
                    </a:lnTo>
                    <a:lnTo>
                      <a:pt x="4129" y="3858"/>
                    </a:lnTo>
                    <a:lnTo>
                      <a:pt x="4177" y="3850"/>
                    </a:lnTo>
                    <a:lnTo>
                      <a:pt x="4223" y="3841"/>
                    </a:lnTo>
                    <a:lnTo>
                      <a:pt x="4270" y="3831"/>
                    </a:lnTo>
                    <a:lnTo>
                      <a:pt x="4316" y="3819"/>
                    </a:lnTo>
                    <a:lnTo>
                      <a:pt x="4363" y="3807"/>
                    </a:lnTo>
                    <a:lnTo>
                      <a:pt x="4408" y="3793"/>
                    </a:lnTo>
                    <a:lnTo>
                      <a:pt x="4453" y="3778"/>
                    </a:lnTo>
                    <a:lnTo>
                      <a:pt x="4497" y="3763"/>
                    </a:lnTo>
                    <a:lnTo>
                      <a:pt x="4541" y="3745"/>
                    </a:lnTo>
                    <a:lnTo>
                      <a:pt x="4584" y="3729"/>
                    </a:lnTo>
                    <a:lnTo>
                      <a:pt x="4628" y="3709"/>
                    </a:lnTo>
                    <a:lnTo>
                      <a:pt x="4670" y="3690"/>
                    </a:lnTo>
                    <a:lnTo>
                      <a:pt x="4712" y="3669"/>
                    </a:lnTo>
                    <a:lnTo>
                      <a:pt x="4752" y="3646"/>
                    </a:lnTo>
                    <a:lnTo>
                      <a:pt x="4793" y="3624"/>
                    </a:lnTo>
                    <a:lnTo>
                      <a:pt x="4833" y="3600"/>
                    </a:lnTo>
                    <a:lnTo>
                      <a:pt x="4872" y="3576"/>
                    </a:lnTo>
                    <a:lnTo>
                      <a:pt x="4911" y="3551"/>
                    </a:lnTo>
                    <a:lnTo>
                      <a:pt x="4950" y="3524"/>
                    </a:lnTo>
                    <a:lnTo>
                      <a:pt x="4986" y="3497"/>
                    </a:lnTo>
                    <a:lnTo>
                      <a:pt x="5023" y="3468"/>
                    </a:lnTo>
                    <a:lnTo>
                      <a:pt x="5059" y="3440"/>
                    </a:lnTo>
                    <a:lnTo>
                      <a:pt x="5094" y="3410"/>
                    </a:lnTo>
                    <a:lnTo>
                      <a:pt x="5129" y="3378"/>
                    </a:lnTo>
                    <a:lnTo>
                      <a:pt x="5162" y="3347"/>
                    </a:lnTo>
                    <a:lnTo>
                      <a:pt x="5195" y="3315"/>
                    </a:lnTo>
                    <a:lnTo>
                      <a:pt x="5195" y="3315"/>
                    </a:lnTo>
                    <a:lnTo>
                      <a:pt x="5228" y="3283"/>
                    </a:lnTo>
                    <a:lnTo>
                      <a:pt x="5258" y="3248"/>
                    </a:lnTo>
                    <a:lnTo>
                      <a:pt x="5290" y="3214"/>
                    </a:lnTo>
                    <a:lnTo>
                      <a:pt x="5320" y="3179"/>
                    </a:lnTo>
                    <a:lnTo>
                      <a:pt x="5348" y="3143"/>
                    </a:lnTo>
                    <a:lnTo>
                      <a:pt x="5377" y="3106"/>
                    </a:lnTo>
                    <a:lnTo>
                      <a:pt x="5404" y="3068"/>
                    </a:lnTo>
                    <a:lnTo>
                      <a:pt x="5431" y="3031"/>
                    </a:lnTo>
                    <a:lnTo>
                      <a:pt x="5456" y="2992"/>
                    </a:lnTo>
                    <a:lnTo>
                      <a:pt x="5480" y="2953"/>
                    </a:lnTo>
                    <a:lnTo>
                      <a:pt x="5504" y="2913"/>
                    </a:lnTo>
                    <a:lnTo>
                      <a:pt x="5526" y="2872"/>
                    </a:lnTo>
                    <a:lnTo>
                      <a:pt x="5549" y="2832"/>
                    </a:lnTo>
                    <a:lnTo>
                      <a:pt x="5570" y="2790"/>
                    </a:lnTo>
                    <a:lnTo>
                      <a:pt x="5589" y="2748"/>
                    </a:lnTo>
                    <a:lnTo>
                      <a:pt x="5609" y="2704"/>
                    </a:lnTo>
                    <a:lnTo>
                      <a:pt x="5625" y="2661"/>
                    </a:lnTo>
                    <a:lnTo>
                      <a:pt x="5643" y="2618"/>
                    </a:lnTo>
                    <a:lnTo>
                      <a:pt x="5658" y="2573"/>
                    </a:lnTo>
                    <a:lnTo>
                      <a:pt x="5673" y="2528"/>
                    </a:lnTo>
                    <a:lnTo>
                      <a:pt x="5687" y="2483"/>
                    </a:lnTo>
                    <a:lnTo>
                      <a:pt x="5699" y="2436"/>
                    </a:lnTo>
                    <a:lnTo>
                      <a:pt x="5711" y="2390"/>
                    </a:lnTo>
                    <a:lnTo>
                      <a:pt x="5721" y="2344"/>
                    </a:lnTo>
                    <a:lnTo>
                      <a:pt x="5730" y="2297"/>
                    </a:lnTo>
                    <a:lnTo>
                      <a:pt x="5738" y="2249"/>
                    </a:lnTo>
                    <a:lnTo>
                      <a:pt x="5745" y="2201"/>
                    </a:lnTo>
                    <a:lnTo>
                      <a:pt x="5750" y="2153"/>
                    </a:lnTo>
                    <a:lnTo>
                      <a:pt x="5754" y="2104"/>
                    </a:lnTo>
                    <a:lnTo>
                      <a:pt x="5757" y="2056"/>
                    </a:lnTo>
                    <a:lnTo>
                      <a:pt x="5760" y="2007"/>
                    </a:lnTo>
                    <a:lnTo>
                      <a:pt x="5760" y="1957"/>
                    </a:lnTo>
                    <a:lnTo>
                      <a:pt x="5760" y="1924"/>
                    </a:lnTo>
                    <a:lnTo>
                      <a:pt x="5760" y="1924"/>
                    </a:lnTo>
                    <a:lnTo>
                      <a:pt x="5760" y="1876"/>
                    </a:lnTo>
                    <a:lnTo>
                      <a:pt x="5759" y="1828"/>
                    </a:lnTo>
                    <a:lnTo>
                      <a:pt x="5756" y="1782"/>
                    </a:lnTo>
                    <a:lnTo>
                      <a:pt x="5751" y="1736"/>
                    </a:lnTo>
                    <a:lnTo>
                      <a:pt x="5745" y="1689"/>
                    </a:lnTo>
                    <a:lnTo>
                      <a:pt x="5739" y="1643"/>
                    </a:lnTo>
                    <a:lnTo>
                      <a:pt x="5732" y="1598"/>
                    </a:lnTo>
                    <a:lnTo>
                      <a:pt x="5724" y="1551"/>
                    </a:lnTo>
                    <a:lnTo>
                      <a:pt x="5714" y="1506"/>
                    </a:lnTo>
                    <a:lnTo>
                      <a:pt x="5703" y="1462"/>
                    </a:lnTo>
                    <a:lnTo>
                      <a:pt x="5693" y="1418"/>
                    </a:lnTo>
                    <a:lnTo>
                      <a:pt x="5679" y="1375"/>
                    </a:lnTo>
                    <a:lnTo>
                      <a:pt x="5666" y="1331"/>
                    </a:lnTo>
                    <a:lnTo>
                      <a:pt x="5651" y="1288"/>
                    </a:lnTo>
                    <a:lnTo>
                      <a:pt x="5636" y="1246"/>
                    </a:lnTo>
                    <a:lnTo>
                      <a:pt x="5619" y="1204"/>
                    </a:lnTo>
                    <a:lnTo>
                      <a:pt x="5619" y="1204"/>
                    </a:lnTo>
                    <a:close/>
                  </a:path>
                </a:pathLst>
              </a:custGeom>
              <a:gradFill flip="none" rotWithShape="1">
                <a:gsLst>
                  <a:gs pos="0">
                    <a:schemeClr val="accent3">
                      <a:lumMod val="60000"/>
                      <a:lumOff val="40000"/>
                    </a:schemeClr>
                  </a:gs>
                  <a:gs pos="99000">
                    <a:schemeClr val="accent3">
                      <a:lumMod val="50000"/>
                    </a:schemeClr>
                  </a:gs>
                </a:gsLst>
                <a:path path="circle">
                  <a:fillToRect r="100000" b="100000"/>
                </a:path>
                <a:tileRect l="-100000" t="-100000"/>
              </a:gradFill>
              <a:ln w="9525">
                <a:noFill/>
                <a:round/>
                <a:headEnd/>
                <a:tailEnd/>
              </a:ln>
              <a:effectLst/>
              <a:scene3d>
                <a:camera prst="orthographicFront"/>
                <a:lightRig rig="threePt" dir="t">
                  <a:rot lat="0" lon="0" rev="12720000"/>
                </a:lightRig>
              </a:scene3d>
              <a:sp3d/>
            </p:spPr>
            <p:txBody>
              <a:bodyPr/>
              <a:lstStyle/>
              <a:p>
                <a:pPr>
                  <a:lnSpc>
                    <a:spcPct val="85000"/>
                  </a:lnSpc>
                </a:pPr>
                <a:endParaRPr lang="en-US" sz="1350" dirty="0">
                  <a:latin typeface="Times"/>
                </a:endParaRPr>
              </a:p>
            </p:txBody>
          </p:sp>
          <p:sp>
            <p:nvSpPr>
              <p:cNvPr id="14" name="Freeform 5">
                <a:extLst>
                  <a:ext uri="{FF2B5EF4-FFF2-40B4-BE49-F238E27FC236}">
                    <a16:creationId xmlns:a16="http://schemas.microsoft.com/office/drawing/2014/main" id="{897DB8CD-3B2D-4562-A7D2-E197CF4CB934}"/>
                  </a:ext>
                </a:extLst>
              </p:cNvPr>
              <p:cNvSpPr>
                <a:spLocks noEditPoints="1"/>
              </p:cNvSpPr>
              <p:nvPr/>
            </p:nvSpPr>
            <p:spPr bwMode="auto">
              <a:xfrm>
                <a:off x="5200651" y="5256742"/>
                <a:ext cx="1631838" cy="1099225"/>
              </a:xfrm>
              <a:custGeom>
                <a:avLst/>
                <a:gdLst/>
                <a:ahLst/>
                <a:cxnLst>
                  <a:cxn ang="0">
                    <a:pos x="1173" y="915"/>
                  </a:cxn>
                  <a:cxn ang="0">
                    <a:pos x="1552" y="720"/>
                  </a:cxn>
                  <a:cxn ang="0">
                    <a:pos x="3837" y="663"/>
                  </a:cxn>
                  <a:cxn ang="0">
                    <a:pos x="4210" y="720"/>
                  </a:cxn>
                  <a:cxn ang="0">
                    <a:pos x="4589" y="915"/>
                  </a:cxn>
                  <a:cxn ang="0">
                    <a:pos x="4784" y="1029"/>
                  </a:cxn>
                  <a:cxn ang="0">
                    <a:pos x="5017" y="806"/>
                  </a:cxn>
                  <a:cxn ang="0">
                    <a:pos x="5231" y="602"/>
                  </a:cxn>
                  <a:cxn ang="0">
                    <a:pos x="5023" y="412"/>
                  </a:cxn>
                  <a:cxn ang="0">
                    <a:pos x="4752" y="234"/>
                  </a:cxn>
                  <a:cxn ang="0">
                    <a:pos x="4453" y="102"/>
                  </a:cxn>
                  <a:cxn ang="0">
                    <a:pos x="4129" y="22"/>
                  </a:cxn>
                  <a:cxn ang="0">
                    <a:pos x="1924" y="0"/>
                  </a:cxn>
                  <a:cxn ang="0">
                    <a:pos x="1632" y="22"/>
                  </a:cxn>
                  <a:cxn ang="0">
                    <a:pos x="1309" y="102"/>
                  </a:cxn>
                  <a:cxn ang="0">
                    <a:pos x="1008" y="234"/>
                  </a:cxn>
                  <a:cxn ang="0">
                    <a:pos x="738" y="412"/>
                  </a:cxn>
                  <a:cxn ang="0">
                    <a:pos x="530" y="602"/>
                  </a:cxn>
                  <a:cxn ang="0">
                    <a:pos x="746" y="806"/>
                  </a:cxn>
                  <a:cxn ang="0">
                    <a:pos x="978" y="1027"/>
                  </a:cxn>
                  <a:cxn ang="0">
                    <a:pos x="5579" y="1226"/>
                  </a:cxn>
                  <a:cxn ang="0">
                    <a:pos x="5350" y="1396"/>
                  </a:cxn>
                  <a:cxn ang="0">
                    <a:pos x="5189" y="1595"/>
                  </a:cxn>
                  <a:cxn ang="0">
                    <a:pos x="5115" y="1767"/>
                  </a:cxn>
                  <a:cxn ang="0">
                    <a:pos x="5097" y="1957"/>
                  </a:cxn>
                  <a:cxn ang="0">
                    <a:pos x="5040" y="2330"/>
                  </a:cxn>
                  <a:cxn ang="0">
                    <a:pos x="4846" y="2709"/>
                  </a:cxn>
                  <a:cxn ang="0">
                    <a:pos x="4589" y="2965"/>
                  </a:cxn>
                  <a:cxn ang="0">
                    <a:pos x="4210" y="3160"/>
                  </a:cxn>
                  <a:cxn ang="0">
                    <a:pos x="1924" y="3217"/>
                  </a:cxn>
                  <a:cxn ang="0">
                    <a:pos x="1552" y="3160"/>
                  </a:cxn>
                  <a:cxn ang="0">
                    <a:pos x="1173" y="2965"/>
                  </a:cxn>
                  <a:cxn ang="0">
                    <a:pos x="915" y="2709"/>
                  </a:cxn>
                  <a:cxn ang="0">
                    <a:pos x="720" y="2330"/>
                  </a:cxn>
                  <a:cxn ang="0">
                    <a:pos x="663" y="1924"/>
                  </a:cxn>
                  <a:cxn ang="0">
                    <a:pos x="647" y="1763"/>
                  </a:cxn>
                  <a:cxn ang="0">
                    <a:pos x="572" y="1595"/>
                  </a:cxn>
                  <a:cxn ang="0">
                    <a:pos x="413" y="1396"/>
                  </a:cxn>
                  <a:cxn ang="0">
                    <a:pos x="184" y="1226"/>
                  </a:cxn>
                  <a:cxn ang="0">
                    <a:pos x="96" y="1330"/>
                  </a:cxn>
                  <a:cxn ang="0">
                    <a:pos x="21" y="1643"/>
                  </a:cxn>
                  <a:cxn ang="0">
                    <a:pos x="0" y="1957"/>
                  </a:cxn>
                  <a:cxn ang="0">
                    <a:pos x="22" y="2249"/>
                  </a:cxn>
                  <a:cxn ang="0">
                    <a:pos x="102" y="2573"/>
                  </a:cxn>
                  <a:cxn ang="0">
                    <a:pos x="234" y="2872"/>
                  </a:cxn>
                  <a:cxn ang="0">
                    <a:pos x="412" y="3143"/>
                  </a:cxn>
                  <a:cxn ang="0">
                    <a:pos x="599" y="3347"/>
                  </a:cxn>
                  <a:cxn ang="0">
                    <a:pos x="849" y="3551"/>
                  </a:cxn>
                  <a:cxn ang="0">
                    <a:pos x="1134" y="3709"/>
                  </a:cxn>
                  <a:cxn ang="0">
                    <a:pos x="1444" y="3819"/>
                  </a:cxn>
                  <a:cxn ang="0">
                    <a:pos x="1776" y="3874"/>
                  </a:cxn>
                  <a:cxn ang="0">
                    <a:pos x="3886" y="3880"/>
                  </a:cxn>
                  <a:cxn ang="0">
                    <a:pos x="4223" y="3841"/>
                  </a:cxn>
                  <a:cxn ang="0">
                    <a:pos x="4541" y="3745"/>
                  </a:cxn>
                  <a:cxn ang="0">
                    <a:pos x="4833" y="3600"/>
                  </a:cxn>
                  <a:cxn ang="0">
                    <a:pos x="5094" y="3410"/>
                  </a:cxn>
                  <a:cxn ang="0">
                    <a:pos x="5290" y="3214"/>
                  </a:cxn>
                  <a:cxn ang="0">
                    <a:pos x="5480" y="2953"/>
                  </a:cxn>
                  <a:cxn ang="0">
                    <a:pos x="5625" y="2661"/>
                  </a:cxn>
                  <a:cxn ang="0">
                    <a:pos x="5721" y="2344"/>
                  </a:cxn>
                  <a:cxn ang="0">
                    <a:pos x="5760" y="2007"/>
                  </a:cxn>
                  <a:cxn ang="0">
                    <a:pos x="5751" y="1736"/>
                  </a:cxn>
                  <a:cxn ang="0">
                    <a:pos x="5693" y="1418"/>
                  </a:cxn>
                </a:cxnLst>
                <a:rect l="0" t="0" r="r" b="b"/>
                <a:pathLst>
                  <a:path w="5760" h="3880">
                    <a:moveTo>
                      <a:pt x="1008" y="1062"/>
                    </a:moveTo>
                    <a:lnTo>
                      <a:pt x="1008" y="1062"/>
                    </a:lnTo>
                    <a:lnTo>
                      <a:pt x="1035" y="1033"/>
                    </a:lnTo>
                    <a:lnTo>
                      <a:pt x="1035" y="1033"/>
                    </a:lnTo>
                    <a:lnTo>
                      <a:pt x="1078" y="991"/>
                    </a:lnTo>
                    <a:lnTo>
                      <a:pt x="1125" y="952"/>
                    </a:lnTo>
                    <a:lnTo>
                      <a:pt x="1173" y="915"/>
                    </a:lnTo>
                    <a:lnTo>
                      <a:pt x="1222" y="879"/>
                    </a:lnTo>
                    <a:lnTo>
                      <a:pt x="1273" y="846"/>
                    </a:lnTo>
                    <a:lnTo>
                      <a:pt x="1325" y="816"/>
                    </a:lnTo>
                    <a:lnTo>
                      <a:pt x="1379" y="788"/>
                    </a:lnTo>
                    <a:lnTo>
                      <a:pt x="1436" y="762"/>
                    </a:lnTo>
                    <a:lnTo>
                      <a:pt x="1493" y="740"/>
                    </a:lnTo>
                    <a:lnTo>
                      <a:pt x="1552" y="720"/>
                    </a:lnTo>
                    <a:lnTo>
                      <a:pt x="1610" y="704"/>
                    </a:lnTo>
                    <a:lnTo>
                      <a:pt x="1671" y="689"/>
                    </a:lnTo>
                    <a:lnTo>
                      <a:pt x="1733" y="678"/>
                    </a:lnTo>
                    <a:lnTo>
                      <a:pt x="1796" y="669"/>
                    </a:lnTo>
                    <a:lnTo>
                      <a:pt x="1860" y="665"/>
                    </a:lnTo>
                    <a:lnTo>
                      <a:pt x="1924" y="663"/>
                    </a:lnTo>
                    <a:lnTo>
                      <a:pt x="3837" y="663"/>
                    </a:lnTo>
                    <a:lnTo>
                      <a:pt x="3837" y="663"/>
                    </a:lnTo>
                    <a:lnTo>
                      <a:pt x="3901" y="665"/>
                    </a:lnTo>
                    <a:lnTo>
                      <a:pt x="3964" y="669"/>
                    </a:lnTo>
                    <a:lnTo>
                      <a:pt x="4027" y="678"/>
                    </a:lnTo>
                    <a:lnTo>
                      <a:pt x="4090" y="689"/>
                    </a:lnTo>
                    <a:lnTo>
                      <a:pt x="4150" y="704"/>
                    </a:lnTo>
                    <a:lnTo>
                      <a:pt x="4210" y="720"/>
                    </a:lnTo>
                    <a:lnTo>
                      <a:pt x="4268" y="740"/>
                    </a:lnTo>
                    <a:lnTo>
                      <a:pt x="4325" y="762"/>
                    </a:lnTo>
                    <a:lnTo>
                      <a:pt x="4381" y="788"/>
                    </a:lnTo>
                    <a:lnTo>
                      <a:pt x="4435" y="816"/>
                    </a:lnTo>
                    <a:lnTo>
                      <a:pt x="4488" y="846"/>
                    </a:lnTo>
                    <a:lnTo>
                      <a:pt x="4539" y="879"/>
                    </a:lnTo>
                    <a:lnTo>
                      <a:pt x="4589" y="915"/>
                    </a:lnTo>
                    <a:lnTo>
                      <a:pt x="4637" y="952"/>
                    </a:lnTo>
                    <a:lnTo>
                      <a:pt x="4682" y="991"/>
                    </a:lnTo>
                    <a:lnTo>
                      <a:pt x="4727" y="1033"/>
                    </a:lnTo>
                    <a:lnTo>
                      <a:pt x="4727" y="1033"/>
                    </a:lnTo>
                    <a:lnTo>
                      <a:pt x="4755" y="1063"/>
                    </a:lnTo>
                    <a:lnTo>
                      <a:pt x="4755" y="1063"/>
                    </a:lnTo>
                    <a:lnTo>
                      <a:pt x="4784" y="1029"/>
                    </a:lnTo>
                    <a:lnTo>
                      <a:pt x="4815" y="994"/>
                    </a:lnTo>
                    <a:lnTo>
                      <a:pt x="4846" y="960"/>
                    </a:lnTo>
                    <a:lnTo>
                      <a:pt x="4878" y="928"/>
                    </a:lnTo>
                    <a:lnTo>
                      <a:pt x="4912" y="895"/>
                    </a:lnTo>
                    <a:lnTo>
                      <a:pt x="4947" y="866"/>
                    </a:lnTo>
                    <a:lnTo>
                      <a:pt x="4981" y="836"/>
                    </a:lnTo>
                    <a:lnTo>
                      <a:pt x="5017" y="806"/>
                    </a:lnTo>
                    <a:lnTo>
                      <a:pt x="5017" y="806"/>
                    </a:lnTo>
                    <a:lnTo>
                      <a:pt x="5077" y="761"/>
                    </a:lnTo>
                    <a:lnTo>
                      <a:pt x="5138" y="719"/>
                    </a:lnTo>
                    <a:lnTo>
                      <a:pt x="5201" y="678"/>
                    </a:lnTo>
                    <a:lnTo>
                      <a:pt x="5266" y="639"/>
                    </a:lnTo>
                    <a:lnTo>
                      <a:pt x="5266" y="639"/>
                    </a:lnTo>
                    <a:lnTo>
                      <a:pt x="5231" y="602"/>
                    </a:lnTo>
                    <a:lnTo>
                      <a:pt x="5195" y="565"/>
                    </a:lnTo>
                    <a:lnTo>
                      <a:pt x="5195" y="565"/>
                    </a:lnTo>
                    <a:lnTo>
                      <a:pt x="5162" y="533"/>
                    </a:lnTo>
                    <a:lnTo>
                      <a:pt x="5129" y="502"/>
                    </a:lnTo>
                    <a:lnTo>
                      <a:pt x="5094" y="470"/>
                    </a:lnTo>
                    <a:lnTo>
                      <a:pt x="5059" y="440"/>
                    </a:lnTo>
                    <a:lnTo>
                      <a:pt x="5023" y="412"/>
                    </a:lnTo>
                    <a:lnTo>
                      <a:pt x="4986" y="383"/>
                    </a:lnTo>
                    <a:lnTo>
                      <a:pt x="4950" y="356"/>
                    </a:lnTo>
                    <a:lnTo>
                      <a:pt x="4911" y="329"/>
                    </a:lnTo>
                    <a:lnTo>
                      <a:pt x="4872" y="304"/>
                    </a:lnTo>
                    <a:lnTo>
                      <a:pt x="4833" y="280"/>
                    </a:lnTo>
                    <a:lnTo>
                      <a:pt x="4793" y="256"/>
                    </a:lnTo>
                    <a:lnTo>
                      <a:pt x="4752" y="234"/>
                    </a:lnTo>
                    <a:lnTo>
                      <a:pt x="4712" y="211"/>
                    </a:lnTo>
                    <a:lnTo>
                      <a:pt x="4670" y="190"/>
                    </a:lnTo>
                    <a:lnTo>
                      <a:pt x="4628" y="171"/>
                    </a:lnTo>
                    <a:lnTo>
                      <a:pt x="4584" y="153"/>
                    </a:lnTo>
                    <a:lnTo>
                      <a:pt x="4541" y="135"/>
                    </a:lnTo>
                    <a:lnTo>
                      <a:pt x="4497" y="118"/>
                    </a:lnTo>
                    <a:lnTo>
                      <a:pt x="4453" y="102"/>
                    </a:lnTo>
                    <a:lnTo>
                      <a:pt x="4408" y="87"/>
                    </a:lnTo>
                    <a:lnTo>
                      <a:pt x="4363" y="73"/>
                    </a:lnTo>
                    <a:lnTo>
                      <a:pt x="4316" y="61"/>
                    </a:lnTo>
                    <a:lnTo>
                      <a:pt x="4270" y="49"/>
                    </a:lnTo>
                    <a:lnTo>
                      <a:pt x="4223" y="39"/>
                    </a:lnTo>
                    <a:lnTo>
                      <a:pt x="4177" y="30"/>
                    </a:lnTo>
                    <a:lnTo>
                      <a:pt x="4129" y="22"/>
                    </a:lnTo>
                    <a:lnTo>
                      <a:pt x="4081" y="16"/>
                    </a:lnTo>
                    <a:lnTo>
                      <a:pt x="4033" y="10"/>
                    </a:lnTo>
                    <a:lnTo>
                      <a:pt x="3984" y="6"/>
                    </a:lnTo>
                    <a:lnTo>
                      <a:pt x="3936" y="3"/>
                    </a:lnTo>
                    <a:lnTo>
                      <a:pt x="3886" y="1"/>
                    </a:lnTo>
                    <a:lnTo>
                      <a:pt x="3837" y="0"/>
                    </a:lnTo>
                    <a:lnTo>
                      <a:pt x="1924" y="0"/>
                    </a:lnTo>
                    <a:lnTo>
                      <a:pt x="1924" y="0"/>
                    </a:lnTo>
                    <a:lnTo>
                      <a:pt x="1875" y="1"/>
                    </a:lnTo>
                    <a:lnTo>
                      <a:pt x="1826" y="3"/>
                    </a:lnTo>
                    <a:lnTo>
                      <a:pt x="1776" y="6"/>
                    </a:lnTo>
                    <a:lnTo>
                      <a:pt x="1728" y="10"/>
                    </a:lnTo>
                    <a:lnTo>
                      <a:pt x="1680" y="16"/>
                    </a:lnTo>
                    <a:lnTo>
                      <a:pt x="1632" y="22"/>
                    </a:lnTo>
                    <a:lnTo>
                      <a:pt x="1585" y="30"/>
                    </a:lnTo>
                    <a:lnTo>
                      <a:pt x="1538" y="39"/>
                    </a:lnTo>
                    <a:lnTo>
                      <a:pt x="1490" y="49"/>
                    </a:lnTo>
                    <a:lnTo>
                      <a:pt x="1444" y="61"/>
                    </a:lnTo>
                    <a:lnTo>
                      <a:pt x="1399" y="73"/>
                    </a:lnTo>
                    <a:lnTo>
                      <a:pt x="1354" y="87"/>
                    </a:lnTo>
                    <a:lnTo>
                      <a:pt x="1309" y="102"/>
                    </a:lnTo>
                    <a:lnTo>
                      <a:pt x="1264" y="118"/>
                    </a:lnTo>
                    <a:lnTo>
                      <a:pt x="1221" y="135"/>
                    </a:lnTo>
                    <a:lnTo>
                      <a:pt x="1177" y="153"/>
                    </a:lnTo>
                    <a:lnTo>
                      <a:pt x="1134" y="171"/>
                    </a:lnTo>
                    <a:lnTo>
                      <a:pt x="1092" y="190"/>
                    </a:lnTo>
                    <a:lnTo>
                      <a:pt x="1050" y="211"/>
                    </a:lnTo>
                    <a:lnTo>
                      <a:pt x="1008" y="234"/>
                    </a:lnTo>
                    <a:lnTo>
                      <a:pt x="967" y="256"/>
                    </a:lnTo>
                    <a:lnTo>
                      <a:pt x="929" y="280"/>
                    </a:lnTo>
                    <a:lnTo>
                      <a:pt x="888" y="304"/>
                    </a:lnTo>
                    <a:lnTo>
                      <a:pt x="849" y="329"/>
                    </a:lnTo>
                    <a:lnTo>
                      <a:pt x="812" y="356"/>
                    </a:lnTo>
                    <a:lnTo>
                      <a:pt x="774" y="383"/>
                    </a:lnTo>
                    <a:lnTo>
                      <a:pt x="738" y="412"/>
                    </a:lnTo>
                    <a:lnTo>
                      <a:pt x="702" y="440"/>
                    </a:lnTo>
                    <a:lnTo>
                      <a:pt x="666" y="470"/>
                    </a:lnTo>
                    <a:lnTo>
                      <a:pt x="632" y="502"/>
                    </a:lnTo>
                    <a:lnTo>
                      <a:pt x="599" y="533"/>
                    </a:lnTo>
                    <a:lnTo>
                      <a:pt x="566" y="565"/>
                    </a:lnTo>
                    <a:lnTo>
                      <a:pt x="566" y="565"/>
                    </a:lnTo>
                    <a:lnTo>
                      <a:pt x="530" y="602"/>
                    </a:lnTo>
                    <a:lnTo>
                      <a:pt x="496" y="639"/>
                    </a:lnTo>
                    <a:lnTo>
                      <a:pt x="496" y="639"/>
                    </a:lnTo>
                    <a:lnTo>
                      <a:pt x="560" y="677"/>
                    </a:lnTo>
                    <a:lnTo>
                      <a:pt x="625" y="717"/>
                    </a:lnTo>
                    <a:lnTo>
                      <a:pt x="686" y="761"/>
                    </a:lnTo>
                    <a:lnTo>
                      <a:pt x="746" y="806"/>
                    </a:lnTo>
                    <a:lnTo>
                      <a:pt x="746" y="806"/>
                    </a:lnTo>
                    <a:lnTo>
                      <a:pt x="782" y="836"/>
                    </a:lnTo>
                    <a:lnTo>
                      <a:pt x="816" y="866"/>
                    </a:lnTo>
                    <a:lnTo>
                      <a:pt x="851" y="895"/>
                    </a:lnTo>
                    <a:lnTo>
                      <a:pt x="884" y="927"/>
                    </a:lnTo>
                    <a:lnTo>
                      <a:pt x="917" y="960"/>
                    </a:lnTo>
                    <a:lnTo>
                      <a:pt x="948" y="993"/>
                    </a:lnTo>
                    <a:lnTo>
                      <a:pt x="978" y="1027"/>
                    </a:lnTo>
                    <a:lnTo>
                      <a:pt x="1008" y="1062"/>
                    </a:lnTo>
                    <a:lnTo>
                      <a:pt x="1008" y="1062"/>
                    </a:lnTo>
                    <a:close/>
                    <a:moveTo>
                      <a:pt x="5619" y="1204"/>
                    </a:moveTo>
                    <a:lnTo>
                      <a:pt x="5619" y="1204"/>
                    </a:lnTo>
                    <a:lnTo>
                      <a:pt x="5616" y="1205"/>
                    </a:lnTo>
                    <a:lnTo>
                      <a:pt x="5616" y="1205"/>
                    </a:lnTo>
                    <a:lnTo>
                      <a:pt x="5579" y="1226"/>
                    </a:lnTo>
                    <a:lnTo>
                      <a:pt x="5541" y="1247"/>
                    </a:lnTo>
                    <a:lnTo>
                      <a:pt x="5507" y="1271"/>
                    </a:lnTo>
                    <a:lnTo>
                      <a:pt x="5472" y="1294"/>
                    </a:lnTo>
                    <a:lnTo>
                      <a:pt x="5440" y="1319"/>
                    </a:lnTo>
                    <a:lnTo>
                      <a:pt x="5408" y="1343"/>
                    </a:lnTo>
                    <a:lnTo>
                      <a:pt x="5378" y="1370"/>
                    </a:lnTo>
                    <a:lnTo>
                      <a:pt x="5350" y="1396"/>
                    </a:lnTo>
                    <a:lnTo>
                      <a:pt x="5323" y="1423"/>
                    </a:lnTo>
                    <a:lnTo>
                      <a:pt x="5297" y="1451"/>
                    </a:lnTo>
                    <a:lnTo>
                      <a:pt x="5273" y="1478"/>
                    </a:lnTo>
                    <a:lnTo>
                      <a:pt x="5249" y="1506"/>
                    </a:lnTo>
                    <a:lnTo>
                      <a:pt x="5228" y="1536"/>
                    </a:lnTo>
                    <a:lnTo>
                      <a:pt x="5209" y="1565"/>
                    </a:lnTo>
                    <a:lnTo>
                      <a:pt x="5189" y="1595"/>
                    </a:lnTo>
                    <a:lnTo>
                      <a:pt x="5173" y="1625"/>
                    </a:lnTo>
                    <a:lnTo>
                      <a:pt x="5173" y="1625"/>
                    </a:lnTo>
                    <a:lnTo>
                      <a:pt x="5159" y="1653"/>
                    </a:lnTo>
                    <a:lnTo>
                      <a:pt x="5146" y="1682"/>
                    </a:lnTo>
                    <a:lnTo>
                      <a:pt x="5134" y="1710"/>
                    </a:lnTo>
                    <a:lnTo>
                      <a:pt x="5123" y="1739"/>
                    </a:lnTo>
                    <a:lnTo>
                      <a:pt x="5115" y="1767"/>
                    </a:lnTo>
                    <a:lnTo>
                      <a:pt x="5107" y="1797"/>
                    </a:lnTo>
                    <a:lnTo>
                      <a:pt x="5100" y="1827"/>
                    </a:lnTo>
                    <a:lnTo>
                      <a:pt x="5095" y="1855"/>
                    </a:lnTo>
                    <a:lnTo>
                      <a:pt x="5095" y="1855"/>
                    </a:lnTo>
                    <a:lnTo>
                      <a:pt x="5097" y="1890"/>
                    </a:lnTo>
                    <a:lnTo>
                      <a:pt x="5097" y="1924"/>
                    </a:lnTo>
                    <a:lnTo>
                      <a:pt x="5097" y="1957"/>
                    </a:lnTo>
                    <a:lnTo>
                      <a:pt x="5097" y="1957"/>
                    </a:lnTo>
                    <a:lnTo>
                      <a:pt x="5095" y="2022"/>
                    </a:lnTo>
                    <a:lnTo>
                      <a:pt x="5091" y="2085"/>
                    </a:lnTo>
                    <a:lnTo>
                      <a:pt x="5082" y="2147"/>
                    </a:lnTo>
                    <a:lnTo>
                      <a:pt x="5071" y="2209"/>
                    </a:lnTo>
                    <a:lnTo>
                      <a:pt x="5058" y="2270"/>
                    </a:lnTo>
                    <a:lnTo>
                      <a:pt x="5040" y="2330"/>
                    </a:lnTo>
                    <a:lnTo>
                      <a:pt x="5020" y="2388"/>
                    </a:lnTo>
                    <a:lnTo>
                      <a:pt x="4998" y="2445"/>
                    </a:lnTo>
                    <a:lnTo>
                      <a:pt x="4972" y="2501"/>
                    </a:lnTo>
                    <a:lnTo>
                      <a:pt x="4944" y="2555"/>
                    </a:lnTo>
                    <a:lnTo>
                      <a:pt x="4914" y="2609"/>
                    </a:lnTo>
                    <a:lnTo>
                      <a:pt x="4881" y="2660"/>
                    </a:lnTo>
                    <a:lnTo>
                      <a:pt x="4846" y="2709"/>
                    </a:lnTo>
                    <a:lnTo>
                      <a:pt x="4807" y="2757"/>
                    </a:lnTo>
                    <a:lnTo>
                      <a:pt x="4769" y="2802"/>
                    </a:lnTo>
                    <a:lnTo>
                      <a:pt x="4727" y="2847"/>
                    </a:lnTo>
                    <a:lnTo>
                      <a:pt x="4727" y="2847"/>
                    </a:lnTo>
                    <a:lnTo>
                      <a:pt x="4682" y="2889"/>
                    </a:lnTo>
                    <a:lnTo>
                      <a:pt x="4637" y="2928"/>
                    </a:lnTo>
                    <a:lnTo>
                      <a:pt x="4589" y="2965"/>
                    </a:lnTo>
                    <a:lnTo>
                      <a:pt x="4539" y="3001"/>
                    </a:lnTo>
                    <a:lnTo>
                      <a:pt x="4488" y="3034"/>
                    </a:lnTo>
                    <a:lnTo>
                      <a:pt x="4435" y="3064"/>
                    </a:lnTo>
                    <a:lnTo>
                      <a:pt x="4381" y="3092"/>
                    </a:lnTo>
                    <a:lnTo>
                      <a:pt x="4325" y="3118"/>
                    </a:lnTo>
                    <a:lnTo>
                      <a:pt x="4268" y="3140"/>
                    </a:lnTo>
                    <a:lnTo>
                      <a:pt x="4210" y="3160"/>
                    </a:lnTo>
                    <a:lnTo>
                      <a:pt x="4150" y="3178"/>
                    </a:lnTo>
                    <a:lnTo>
                      <a:pt x="4090" y="3191"/>
                    </a:lnTo>
                    <a:lnTo>
                      <a:pt x="4027" y="3202"/>
                    </a:lnTo>
                    <a:lnTo>
                      <a:pt x="3964" y="3211"/>
                    </a:lnTo>
                    <a:lnTo>
                      <a:pt x="3901" y="3215"/>
                    </a:lnTo>
                    <a:lnTo>
                      <a:pt x="3837" y="3217"/>
                    </a:lnTo>
                    <a:lnTo>
                      <a:pt x="1924" y="3217"/>
                    </a:lnTo>
                    <a:lnTo>
                      <a:pt x="1924" y="3217"/>
                    </a:lnTo>
                    <a:lnTo>
                      <a:pt x="1860" y="3215"/>
                    </a:lnTo>
                    <a:lnTo>
                      <a:pt x="1796" y="3211"/>
                    </a:lnTo>
                    <a:lnTo>
                      <a:pt x="1733" y="3202"/>
                    </a:lnTo>
                    <a:lnTo>
                      <a:pt x="1671" y="3191"/>
                    </a:lnTo>
                    <a:lnTo>
                      <a:pt x="1610" y="3178"/>
                    </a:lnTo>
                    <a:lnTo>
                      <a:pt x="1552" y="3160"/>
                    </a:lnTo>
                    <a:lnTo>
                      <a:pt x="1493" y="3140"/>
                    </a:lnTo>
                    <a:lnTo>
                      <a:pt x="1436" y="3118"/>
                    </a:lnTo>
                    <a:lnTo>
                      <a:pt x="1379" y="3092"/>
                    </a:lnTo>
                    <a:lnTo>
                      <a:pt x="1325" y="3064"/>
                    </a:lnTo>
                    <a:lnTo>
                      <a:pt x="1273" y="3034"/>
                    </a:lnTo>
                    <a:lnTo>
                      <a:pt x="1222" y="3001"/>
                    </a:lnTo>
                    <a:lnTo>
                      <a:pt x="1173" y="2965"/>
                    </a:lnTo>
                    <a:lnTo>
                      <a:pt x="1125" y="2928"/>
                    </a:lnTo>
                    <a:lnTo>
                      <a:pt x="1078" y="2889"/>
                    </a:lnTo>
                    <a:lnTo>
                      <a:pt x="1035" y="2847"/>
                    </a:lnTo>
                    <a:lnTo>
                      <a:pt x="1035" y="2847"/>
                    </a:lnTo>
                    <a:lnTo>
                      <a:pt x="993" y="2802"/>
                    </a:lnTo>
                    <a:lnTo>
                      <a:pt x="953" y="2757"/>
                    </a:lnTo>
                    <a:lnTo>
                      <a:pt x="915" y="2709"/>
                    </a:lnTo>
                    <a:lnTo>
                      <a:pt x="879" y="2660"/>
                    </a:lnTo>
                    <a:lnTo>
                      <a:pt x="846" y="2609"/>
                    </a:lnTo>
                    <a:lnTo>
                      <a:pt x="816" y="2555"/>
                    </a:lnTo>
                    <a:lnTo>
                      <a:pt x="788" y="2501"/>
                    </a:lnTo>
                    <a:lnTo>
                      <a:pt x="764" y="2445"/>
                    </a:lnTo>
                    <a:lnTo>
                      <a:pt x="741" y="2388"/>
                    </a:lnTo>
                    <a:lnTo>
                      <a:pt x="720" y="2330"/>
                    </a:lnTo>
                    <a:lnTo>
                      <a:pt x="704" y="2270"/>
                    </a:lnTo>
                    <a:lnTo>
                      <a:pt x="689" y="2209"/>
                    </a:lnTo>
                    <a:lnTo>
                      <a:pt x="678" y="2147"/>
                    </a:lnTo>
                    <a:lnTo>
                      <a:pt x="671" y="2085"/>
                    </a:lnTo>
                    <a:lnTo>
                      <a:pt x="665" y="2022"/>
                    </a:lnTo>
                    <a:lnTo>
                      <a:pt x="663" y="1957"/>
                    </a:lnTo>
                    <a:lnTo>
                      <a:pt x="663" y="1924"/>
                    </a:lnTo>
                    <a:lnTo>
                      <a:pt x="663" y="1924"/>
                    </a:lnTo>
                    <a:lnTo>
                      <a:pt x="665" y="1885"/>
                    </a:lnTo>
                    <a:lnTo>
                      <a:pt x="666" y="1848"/>
                    </a:lnTo>
                    <a:lnTo>
                      <a:pt x="666" y="1848"/>
                    </a:lnTo>
                    <a:lnTo>
                      <a:pt x="662" y="1819"/>
                    </a:lnTo>
                    <a:lnTo>
                      <a:pt x="654" y="1791"/>
                    </a:lnTo>
                    <a:lnTo>
                      <a:pt x="647" y="1763"/>
                    </a:lnTo>
                    <a:lnTo>
                      <a:pt x="638" y="1734"/>
                    </a:lnTo>
                    <a:lnTo>
                      <a:pt x="628" y="1707"/>
                    </a:lnTo>
                    <a:lnTo>
                      <a:pt x="616" y="1679"/>
                    </a:lnTo>
                    <a:lnTo>
                      <a:pt x="604" y="1652"/>
                    </a:lnTo>
                    <a:lnTo>
                      <a:pt x="590" y="1625"/>
                    </a:lnTo>
                    <a:lnTo>
                      <a:pt x="590" y="1625"/>
                    </a:lnTo>
                    <a:lnTo>
                      <a:pt x="572" y="1595"/>
                    </a:lnTo>
                    <a:lnTo>
                      <a:pt x="554" y="1565"/>
                    </a:lnTo>
                    <a:lnTo>
                      <a:pt x="535" y="1536"/>
                    </a:lnTo>
                    <a:lnTo>
                      <a:pt x="514" y="1506"/>
                    </a:lnTo>
                    <a:lnTo>
                      <a:pt x="490" y="1478"/>
                    </a:lnTo>
                    <a:lnTo>
                      <a:pt x="466" y="1451"/>
                    </a:lnTo>
                    <a:lnTo>
                      <a:pt x="440" y="1423"/>
                    </a:lnTo>
                    <a:lnTo>
                      <a:pt x="413" y="1396"/>
                    </a:lnTo>
                    <a:lnTo>
                      <a:pt x="385" y="1370"/>
                    </a:lnTo>
                    <a:lnTo>
                      <a:pt x="355" y="1343"/>
                    </a:lnTo>
                    <a:lnTo>
                      <a:pt x="323" y="1319"/>
                    </a:lnTo>
                    <a:lnTo>
                      <a:pt x="291" y="1294"/>
                    </a:lnTo>
                    <a:lnTo>
                      <a:pt x="256" y="1271"/>
                    </a:lnTo>
                    <a:lnTo>
                      <a:pt x="222" y="1247"/>
                    </a:lnTo>
                    <a:lnTo>
                      <a:pt x="184" y="1226"/>
                    </a:lnTo>
                    <a:lnTo>
                      <a:pt x="147" y="1205"/>
                    </a:lnTo>
                    <a:lnTo>
                      <a:pt x="147" y="1205"/>
                    </a:lnTo>
                    <a:lnTo>
                      <a:pt x="142" y="1202"/>
                    </a:lnTo>
                    <a:lnTo>
                      <a:pt x="142" y="1202"/>
                    </a:lnTo>
                    <a:lnTo>
                      <a:pt x="126" y="1244"/>
                    </a:lnTo>
                    <a:lnTo>
                      <a:pt x="109" y="1288"/>
                    </a:lnTo>
                    <a:lnTo>
                      <a:pt x="96" y="1330"/>
                    </a:lnTo>
                    <a:lnTo>
                      <a:pt x="82" y="1373"/>
                    </a:lnTo>
                    <a:lnTo>
                      <a:pt x="69" y="1418"/>
                    </a:lnTo>
                    <a:lnTo>
                      <a:pt x="57" y="1462"/>
                    </a:lnTo>
                    <a:lnTo>
                      <a:pt x="46" y="1506"/>
                    </a:lnTo>
                    <a:lnTo>
                      <a:pt x="37" y="1551"/>
                    </a:lnTo>
                    <a:lnTo>
                      <a:pt x="28" y="1596"/>
                    </a:lnTo>
                    <a:lnTo>
                      <a:pt x="21" y="1643"/>
                    </a:lnTo>
                    <a:lnTo>
                      <a:pt x="15" y="1689"/>
                    </a:lnTo>
                    <a:lnTo>
                      <a:pt x="10" y="1736"/>
                    </a:lnTo>
                    <a:lnTo>
                      <a:pt x="6" y="1782"/>
                    </a:lnTo>
                    <a:lnTo>
                      <a:pt x="3" y="1828"/>
                    </a:lnTo>
                    <a:lnTo>
                      <a:pt x="1" y="1876"/>
                    </a:lnTo>
                    <a:lnTo>
                      <a:pt x="0" y="1924"/>
                    </a:lnTo>
                    <a:lnTo>
                      <a:pt x="0" y="1957"/>
                    </a:lnTo>
                    <a:lnTo>
                      <a:pt x="0" y="1957"/>
                    </a:lnTo>
                    <a:lnTo>
                      <a:pt x="1" y="2007"/>
                    </a:lnTo>
                    <a:lnTo>
                      <a:pt x="3" y="2056"/>
                    </a:lnTo>
                    <a:lnTo>
                      <a:pt x="6" y="2104"/>
                    </a:lnTo>
                    <a:lnTo>
                      <a:pt x="10" y="2153"/>
                    </a:lnTo>
                    <a:lnTo>
                      <a:pt x="16" y="2201"/>
                    </a:lnTo>
                    <a:lnTo>
                      <a:pt x="22" y="2249"/>
                    </a:lnTo>
                    <a:lnTo>
                      <a:pt x="31" y="2296"/>
                    </a:lnTo>
                    <a:lnTo>
                      <a:pt x="40" y="2344"/>
                    </a:lnTo>
                    <a:lnTo>
                      <a:pt x="51" y="2390"/>
                    </a:lnTo>
                    <a:lnTo>
                      <a:pt x="61" y="2436"/>
                    </a:lnTo>
                    <a:lnTo>
                      <a:pt x="75" y="2483"/>
                    </a:lnTo>
                    <a:lnTo>
                      <a:pt x="88" y="2528"/>
                    </a:lnTo>
                    <a:lnTo>
                      <a:pt x="102" y="2573"/>
                    </a:lnTo>
                    <a:lnTo>
                      <a:pt x="118" y="2618"/>
                    </a:lnTo>
                    <a:lnTo>
                      <a:pt x="135" y="2661"/>
                    </a:lnTo>
                    <a:lnTo>
                      <a:pt x="153" y="2704"/>
                    </a:lnTo>
                    <a:lnTo>
                      <a:pt x="172" y="2748"/>
                    </a:lnTo>
                    <a:lnTo>
                      <a:pt x="192" y="2790"/>
                    </a:lnTo>
                    <a:lnTo>
                      <a:pt x="213" y="2832"/>
                    </a:lnTo>
                    <a:lnTo>
                      <a:pt x="234" y="2872"/>
                    </a:lnTo>
                    <a:lnTo>
                      <a:pt x="256" y="2913"/>
                    </a:lnTo>
                    <a:lnTo>
                      <a:pt x="280" y="2953"/>
                    </a:lnTo>
                    <a:lnTo>
                      <a:pt x="306" y="2992"/>
                    </a:lnTo>
                    <a:lnTo>
                      <a:pt x="331" y="3031"/>
                    </a:lnTo>
                    <a:lnTo>
                      <a:pt x="356" y="3068"/>
                    </a:lnTo>
                    <a:lnTo>
                      <a:pt x="385" y="3106"/>
                    </a:lnTo>
                    <a:lnTo>
                      <a:pt x="412" y="3143"/>
                    </a:lnTo>
                    <a:lnTo>
                      <a:pt x="442" y="3179"/>
                    </a:lnTo>
                    <a:lnTo>
                      <a:pt x="472" y="3214"/>
                    </a:lnTo>
                    <a:lnTo>
                      <a:pt x="502" y="3248"/>
                    </a:lnTo>
                    <a:lnTo>
                      <a:pt x="533" y="3283"/>
                    </a:lnTo>
                    <a:lnTo>
                      <a:pt x="566" y="3315"/>
                    </a:lnTo>
                    <a:lnTo>
                      <a:pt x="566" y="3315"/>
                    </a:lnTo>
                    <a:lnTo>
                      <a:pt x="599" y="3347"/>
                    </a:lnTo>
                    <a:lnTo>
                      <a:pt x="632" y="3378"/>
                    </a:lnTo>
                    <a:lnTo>
                      <a:pt x="666" y="3410"/>
                    </a:lnTo>
                    <a:lnTo>
                      <a:pt x="702" y="3440"/>
                    </a:lnTo>
                    <a:lnTo>
                      <a:pt x="738" y="3468"/>
                    </a:lnTo>
                    <a:lnTo>
                      <a:pt x="774" y="3497"/>
                    </a:lnTo>
                    <a:lnTo>
                      <a:pt x="812" y="3524"/>
                    </a:lnTo>
                    <a:lnTo>
                      <a:pt x="849" y="3551"/>
                    </a:lnTo>
                    <a:lnTo>
                      <a:pt x="888" y="3576"/>
                    </a:lnTo>
                    <a:lnTo>
                      <a:pt x="929" y="3600"/>
                    </a:lnTo>
                    <a:lnTo>
                      <a:pt x="967" y="3624"/>
                    </a:lnTo>
                    <a:lnTo>
                      <a:pt x="1008" y="3646"/>
                    </a:lnTo>
                    <a:lnTo>
                      <a:pt x="1050" y="3669"/>
                    </a:lnTo>
                    <a:lnTo>
                      <a:pt x="1092" y="3690"/>
                    </a:lnTo>
                    <a:lnTo>
                      <a:pt x="1134" y="3709"/>
                    </a:lnTo>
                    <a:lnTo>
                      <a:pt x="1177" y="3729"/>
                    </a:lnTo>
                    <a:lnTo>
                      <a:pt x="1221" y="3745"/>
                    </a:lnTo>
                    <a:lnTo>
                      <a:pt x="1264" y="3763"/>
                    </a:lnTo>
                    <a:lnTo>
                      <a:pt x="1309" y="3778"/>
                    </a:lnTo>
                    <a:lnTo>
                      <a:pt x="1354" y="3793"/>
                    </a:lnTo>
                    <a:lnTo>
                      <a:pt x="1399" y="3807"/>
                    </a:lnTo>
                    <a:lnTo>
                      <a:pt x="1444" y="3819"/>
                    </a:lnTo>
                    <a:lnTo>
                      <a:pt x="1490" y="3831"/>
                    </a:lnTo>
                    <a:lnTo>
                      <a:pt x="1538" y="3841"/>
                    </a:lnTo>
                    <a:lnTo>
                      <a:pt x="1585" y="3850"/>
                    </a:lnTo>
                    <a:lnTo>
                      <a:pt x="1632" y="3858"/>
                    </a:lnTo>
                    <a:lnTo>
                      <a:pt x="1680" y="3865"/>
                    </a:lnTo>
                    <a:lnTo>
                      <a:pt x="1728" y="3870"/>
                    </a:lnTo>
                    <a:lnTo>
                      <a:pt x="1776" y="3874"/>
                    </a:lnTo>
                    <a:lnTo>
                      <a:pt x="1826" y="3877"/>
                    </a:lnTo>
                    <a:lnTo>
                      <a:pt x="1875" y="3880"/>
                    </a:lnTo>
                    <a:lnTo>
                      <a:pt x="1924" y="3880"/>
                    </a:lnTo>
                    <a:lnTo>
                      <a:pt x="1924" y="3880"/>
                    </a:lnTo>
                    <a:lnTo>
                      <a:pt x="3837" y="3880"/>
                    </a:lnTo>
                    <a:lnTo>
                      <a:pt x="3837" y="3880"/>
                    </a:lnTo>
                    <a:lnTo>
                      <a:pt x="3886" y="3880"/>
                    </a:lnTo>
                    <a:lnTo>
                      <a:pt x="3936" y="3877"/>
                    </a:lnTo>
                    <a:lnTo>
                      <a:pt x="3984" y="3874"/>
                    </a:lnTo>
                    <a:lnTo>
                      <a:pt x="4033" y="3870"/>
                    </a:lnTo>
                    <a:lnTo>
                      <a:pt x="4081" y="3865"/>
                    </a:lnTo>
                    <a:lnTo>
                      <a:pt x="4129" y="3858"/>
                    </a:lnTo>
                    <a:lnTo>
                      <a:pt x="4177" y="3850"/>
                    </a:lnTo>
                    <a:lnTo>
                      <a:pt x="4223" y="3841"/>
                    </a:lnTo>
                    <a:lnTo>
                      <a:pt x="4270" y="3831"/>
                    </a:lnTo>
                    <a:lnTo>
                      <a:pt x="4316" y="3819"/>
                    </a:lnTo>
                    <a:lnTo>
                      <a:pt x="4363" y="3807"/>
                    </a:lnTo>
                    <a:lnTo>
                      <a:pt x="4408" y="3793"/>
                    </a:lnTo>
                    <a:lnTo>
                      <a:pt x="4453" y="3778"/>
                    </a:lnTo>
                    <a:lnTo>
                      <a:pt x="4497" y="3763"/>
                    </a:lnTo>
                    <a:lnTo>
                      <a:pt x="4541" y="3745"/>
                    </a:lnTo>
                    <a:lnTo>
                      <a:pt x="4584" y="3729"/>
                    </a:lnTo>
                    <a:lnTo>
                      <a:pt x="4628" y="3709"/>
                    </a:lnTo>
                    <a:lnTo>
                      <a:pt x="4670" y="3690"/>
                    </a:lnTo>
                    <a:lnTo>
                      <a:pt x="4712" y="3669"/>
                    </a:lnTo>
                    <a:lnTo>
                      <a:pt x="4752" y="3646"/>
                    </a:lnTo>
                    <a:lnTo>
                      <a:pt x="4793" y="3624"/>
                    </a:lnTo>
                    <a:lnTo>
                      <a:pt x="4833" y="3600"/>
                    </a:lnTo>
                    <a:lnTo>
                      <a:pt x="4872" y="3576"/>
                    </a:lnTo>
                    <a:lnTo>
                      <a:pt x="4911" y="3551"/>
                    </a:lnTo>
                    <a:lnTo>
                      <a:pt x="4950" y="3524"/>
                    </a:lnTo>
                    <a:lnTo>
                      <a:pt x="4986" y="3497"/>
                    </a:lnTo>
                    <a:lnTo>
                      <a:pt x="5023" y="3468"/>
                    </a:lnTo>
                    <a:lnTo>
                      <a:pt x="5059" y="3440"/>
                    </a:lnTo>
                    <a:lnTo>
                      <a:pt x="5094" y="3410"/>
                    </a:lnTo>
                    <a:lnTo>
                      <a:pt x="5129" y="3378"/>
                    </a:lnTo>
                    <a:lnTo>
                      <a:pt x="5162" y="3347"/>
                    </a:lnTo>
                    <a:lnTo>
                      <a:pt x="5195" y="3315"/>
                    </a:lnTo>
                    <a:lnTo>
                      <a:pt x="5195" y="3315"/>
                    </a:lnTo>
                    <a:lnTo>
                      <a:pt x="5228" y="3283"/>
                    </a:lnTo>
                    <a:lnTo>
                      <a:pt x="5258" y="3248"/>
                    </a:lnTo>
                    <a:lnTo>
                      <a:pt x="5290" y="3214"/>
                    </a:lnTo>
                    <a:lnTo>
                      <a:pt x="5320" y="3179"/>
                    </a:lnTo>
                    <a:lnTo>
                      <a:pt x="5348" y="3143"/>
                    </a:lnTo>
                    <a:lnTo>
                      <a:pt x="5377" y="3106"/>
                    </a:lnTo>
                    <a:lnTo>
                      <a:pt x="5404" y="3068"/>
                    </a:lnTo>
                    <a:lnTo>
                      <a:pt x="5431" y="3031"/>
                    </a:lnTo>
                    <a:lnTo>
                      <a:pt x="5456" y="2992"/>
                    </a:lnTo>
                    <a:lnTo>
                      <a:pt x="5480" y="2953"/>
                    </a:lnTo>
                    <a:lnTo>
                      <a:pt x="5504" y="2913"/>
                    </a:lnTo>
                    <a:lnTo>
                      <a:pt x="5526" y="2872"/>
                    </a:lnTo>
                    <a:lnTo>
                      <a:pt x="5549" y="2832"/>
                    </a:lnTo>
                    <a:lnTo>
                      <a:pt x="5570" y="2790"/>
                    </a:lnTo>
                    <a:lnTo>
                      <a:pt x="5589" y="2748"/>
                    </a:lnTo>
                    <a:lnTo>
                      <a:pt x="5609" y="2704"/>
                    </a:lnTo>
                    <a:lnTo>
                      <a:pt x="5625" y="2661"/>
                    </a:lnTo>
                    <a:lnTo>
                      <a:pt x="5643" y="2618"/>
                    </a:lnTo>
                    <a:lnTo>
                      <a:pt x="5658" y="2573"/>
                    </a:lnTo>
                    <a:lnTo>
                      <a:pt x="5673" y="2528"/>
                    </a:lnTo>
                    <a:lnTo>
                      <a:pt x="5687" y="2483"/>
                    </a:lnTo>
                    <a:lnTo>
                      <a:pt x="5699" y="2436"/>
                    </a:lnTo>
                    <a:lnTo>
                      <a:pt x="5711" y="2390"/>
                    </a:lnTo>
                    <a:lnTo>
                      <a:pt x="5721" y="2344"/>
                    </a:lnTo>
                    <a:lnTo>
                      <a:pt x="5730" y="2297"/>
                    </a:lnTo>
                    <a:lnTo>
                      <a:pt x="5738" y="2249"/>
                    </a:lnTo>
                    <a:lnTo>
                      <a:pt x="5745" y="2201"/>
                    </a:lnTo>
                    <a:lnTo>
                      <a:pt x="5750" y="2153"/>
                    </a:lnTo>
                    <a:lnTo>
                      <a:pt x="5754" y="2104"/>
                    </a:lnTo>
                    <a:lnTo>
                      <a:pt x="5757" y="2056"/>
                    </a:lnTo>
                    <a:lnTo>
                      <a:pt x="5760" y="2007"/>
                    </a:lnTo>
                    <a:lnTo>
                      <a:pt x="5760" y="1957"/>
                    </a:lnTo>
                    <a:lnTo>
                      <a:pt x="5760" y="1924"/>
                    </a:lnTo>
                    <a:lnTo>
                      <a:pt x="5760" y="1924"/>
                    </a:lnTo>
                    <a:lnTo>
                      <a:pt x="5760" y="1876"/>
                    </a:lnTo>
                    <a:lnTo>
                      <a:pt x="5759" y="1828"/>
                    </a:lnTo>
                    <a:lnTo>
                      <a:pt x="5756" y="1782"/>
                    </a:lnTo>
                    <a:lnTo>
                      <a:pt x="5751" y="1736"/>
                    </a:lnTo>
                    <a:lnTo>
                      <a:pt x="5745" y="1689"/>
                    </a:lnTo>
                    <a:lnTo>
                      <a:pt x="5739" y="1643"/>
                    </a:lnTo>
                    <a:lnTo>
                      <a:pt x="5732" y="1598"/>
                    </a:lnTo>
                    <a:lnTo>
                      <a:pt x="5724" y="1551"/>
                    </a:lnTo>
                    <a:lnTo>
                      <a:pt x="5714" y="1506"/>
                    </a:lnTo>
                    <a:lnTo>
                      <a:pt x="5703" y="1462"/>
                    </a:lnTo>
                    <a:lnTo>
                      <a:pt x="5693" y="1418"/>
                    </a:lnTo>
                    <a:lnTo>
                      <a:pt x="5679" y="1375"/>
                    </a:lnTo>
                    <a:lnTo>
                      <a:pt x="5666" y="1331"/>
                    </a:lnTo>
                    <a:lnTo>
                      <a:pt x="5651" y="1288"/>
                    </a:lnTo>
                    <a:lnTo>
                      <a:pt x="5636" y="1246"/>
                    </a:lnTo>
                    <a:lnTo>
                      <a:pt x="5619" y="1204"/>
                    </a:lnTo>
                    <a:lnTo>
                      <a:pt x="5619" y="1204"/>
                    </a:lnTo>
                    <a:close/>
                  </a:path>
                </a:pathLst>
              </a:custGeom>
              <a:gradFill flip="none" rotWithShape="1">
                <a:gsLst>
                  <a:gs pos="0">
                    <a:schemeClr val="accent5">
                      <a:lumMod val="60000"/>
                      <a:lumOff val="40000"/>
                    </a:schemeClr>
                  </a:gs>
                  <a:gs pos="99000">
                    <a:schemeClr val="accent5">
                      <a:lumMod val="50000"/>
                    </a:schemeClr>
                  </a:gs>
                </a:gsLst>
                <a:path path="circle">
                  <a:fillToRect r="100000" b="100000"/>
                </a:path>
                <a:tileRect l="-100000" t="-100000"/>
              </a:gradFill>
              <a:ln w="9525">
                <a:noFill/>
                <a:round/>
                <a:headEnd/>
                <a:tailEnd/>
              </a:ln>
              <a:effectLst/>
              <a:scene3d>
                <a:camera prst="orthographicFront"/>
                <a:lightRig rig="threePt" dir="t">
                  <a:rot lat="0" lon="0" rev="12720000"/>
                </a:lightRig>
              </a:scene3d>
              <a:sp3d/>
            </p:spPr>
            <p:txBody>
              <a:bodyPr/>
              <a:lstStyle/>
              <a:p>
                <a:pPr>
                  <a:lnSpc>
                    <a:spcPct val="85000"/>
                  </a:lnSpc>
                </a:pPr>
                <a:endParaRPr lang="en-US" sz="1350" dirty="0">
                  <a:latin typeface="Times"/>
                </a:endParaRPr>
              </a:p>
            </p:txBody>
          </p:sp>
        </p:grpSp>
        <p:cxnSp>
          <p:nvCxnSpPr>
            <p:cNvPr id="15" name="Straight Arrow Connector 14">
              <a:extLst>
                <a:ext uri="{FF2B5EF4-FFF2-40B4-BE49-F238E27FC236}">
                  <a16:creationId xmlns:a16="http://schemas.microsoft.com/office/drawing/2014/main" id="{CA57B3AA-4718-467F-B925-686C2FF39F1D}"/>
                </a:ext>
              </a:extLst>
            </p:cNvPr>
            <p:cNvCxnSpPr/>
            <p:nvPr/>
          </p:nvCxnSpPr>
          <p:spPr>
            <a:xfrm flipH="1" flipV="1">
              <a:off x="1730707" y="5703414"/>
              <a:ext cx="5129" cy="309956"/>
            </a:xfrm>
            <a:prstGeom prst="straightConnector1">
              <a:avLst/>
            </a:prstGeom>
            <a:ln w="12700">
              <a:solidFill>
                <a:srgbClr val="0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E6CC0B3-0A82-3E4E-A961-4EEB4C6F4594}"/>
                </a:ext>
              </a:extLst>
            </p:cNvPr>
            <p:cNvCxnSpPr/>
            <p:nvPr/>
          </p:nvCxnSpPr>
          <p:spPr>
            <a:xfrm>
              <a:off x="2731347" y="4728753"/>
              <a:ext cx="0" cy="261955"/>
            </a:xfrm>
            <a:prstGeom prst="straightConnector1">
              <a:avLst/>
            </a:prstGeom>
            <a:ln w="12700">
              <a:solidFill>
                <a:schemeClr val="tx1">
                  <a:lumMod val="85000"/>
                  <a:lumOff val="1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 Placeholder 34">
              <a:extLst>
                <a:ext uri="{FF2B5EF4-FFF2-40B4-BE49-F238E27FC236}">
                  <a16:creationId xmlns:a16="http://schemas.microsoft.com/office/drawing/2014/main" id="{63DA6798-4A2D-444F-BBB9-5B39E8DADA86}"/>
                </a:ext>
              </a:extLst>
            </p:cNvPr>
            <p:cNvSpPr txBox="1">
              <a:spLocks/>
            </p:cNvSpPr>
            <p:nvPr/>
          </p:nvSpPr>
          <p:spPr>
            <a:xfrm>
              <a:off x="1179375" y="6022132"/>
              <a:ext cx="1123968" cy="295109"/>
            </a:xfrm>
            <a:prstGeom prst="rect">
              <a:avLst/>
            </a:prstGeom>
          </p:spPr>
          <p:txBody>
            <a:bodyPr>
              <a:noAutofit/>
            </a:bodyPr>
            <a:lstStyle>
              <a:lvl1pPr marL="214313" indent="-214313" algn="l" defTabSz="914400" rtl="0" eaLnBrk="1" latinLnBrk="0" hangingPunct="1">
                <a:lnSpc>
                  <a:spcPct val="90000"/>
                </a:lnSpc>
                <a:spcBef>
                  <a:spcPts val="1000"/>
                </a:spcBef>
                <a:buFont typeface="Arial" panose="020B0604020202020204" pitchFamily="34" charset="0"/>
                <a:buChar char="•"/>
                <a:defRPr sz="105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solidFill>
                    <a:schemeClr val="tx1"/>
                  </a:solidFill>
                  <a:effectLst>
                    <a:outerShdw blurRad="38100" dist="38100" dir="2700000" algn="tl">
                      <a:srgbClr val="000000">
                        <a:alpha val="43137"/>
                      </a:srgbClr>
                    </a:outerShdw>
                  </a:effectLst>
                </a:rPr>
                <a:t>Leadership</a:t>
              </a:r>
            </a:p>
          </p:txBody>
        </p:sp>
        <p:sp>
          <p:nvSpPr>
            <p:cNvPr id="19" name="Text Placeholder 34">
              <a:extLst>
                <a:ext uri="{FF2B5EF4-FFF2-40B4-BE49-F238E27FC236}">
                  <a16:creationId xmlns:a16="http://schemas.microsoft.com/office/drawing/2014/main" id="{63DA6798-4A2D-444F-BBB9-5B39E8DADA86}"/>
                </a:ext>
              </a:extLst>
            </p:cNvPr>
            <p:cNvSpPr txBox="1">
              <a:spLocks/>
            </p:cNvSpPr>
            <p:nvPr/>
          </p:nvSpPr>
          <p:spPr>
            <a:xfrm>
              <a:off x="2303343" y="4463445"/>
              <a:ext cx="900545" cy="296151"/>
            </a:xfrm>
            <a:prstGeom prst="rect">
              <a:avLst/>
            </a:prstGeom>
          </p:spPr>
          <p:txBody>
            <a:bodyPr>
              <a:noAutofit/>
            </a:bodyPr>
            <a:lstStyle>
              <a:lvl1pPr marL="214313" indent="-214313" algn="l" defTabSz="914400" rtl="0" eaLnBrk="1" latinLnBrk="0" hangingPunct="1">
                <a:lnSpc>
                  <a:spcPct val="90000"/>
                </a:lnSpc>
                <a:spcBef>
                  <a:spcPts val="1000"/>
                </a:spcBef>
                <a:buFont typeface="Arial" panose="020B0604020202020204" pitchFamily="34" charset="0"/>
                <a:buChar char="•"/>
                <a:defRPr sz="105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dirty="0" smtClean="0">
                  <a:solidFill>
                    <a:prstClr val="black"/>
                  </a:solidFill>
                  <a:effectLst>
                    <a:outerShdw blurRad="38100" dist="38100" dir="2700000" algn="tl">
                      <a:srgbClr val="000000">
                        <a:alpha val="43137"/>
                      </a:srgbClr>
                    </a:outerShdw>
                  </a:effectLst>
                </a:rPr>
                <a:t>Fairness</a:t>
              </a:r>
              <a:endParaRPr lang="en-US" sz="1600" b="1" dirty="0">
                <a:solidFill>
                  <a:prstClr val="black"/>
                </a:solidFill>
                <a:effectLst>
                  <a:outerShdw blurRad="38100" dist="38100" dir="2700000" algn="tl">
                    <a:srgbClr val="000000">
                      <a:alpha val="43137"/>
                    </a:srgbClr>
                  </a:outerShdw>
                </a:effectLst>
              </a:endParaRPr>
            </a:p>
          </p:txBody>
        </p:sp>
        <p:sp>
          <p:nvSpPr>
            <p:cNvPr id="20" name="Text Placeholder 34">
              <a:extLst>
                <a:ext uri="{FF2B5EF4-FFF2-40B4-BE49-F238E27FC236}">
                  <a16:creationId xmlns:a16="http://schemas.microsoft.com/office/drawing/2014/main" id="{63DA6798-4A2D-444F-BBB9-5B39E8DADA86}"/>
                </a:ext>
              </a:extLst>
            </p:cNvPr>
            <p:cNvSpPr txBox="1">
              <a:spLocks/>
            </p:cNvSpPr>
            <p:nvPr/>
          </p:nvSpPr>
          <p:spPr>
            <a:xfrm>
              <a:off x="3339570" y="6012800"/>
              <a:ext cx="962491" cy="304441"/>
            </a:xfrm>
            <a:prstGeom prst="rect">
              <a:avLst/>
            </a:prstGeom>
          </p:spPr>
          <p:txBody>
            <a:bodyPr>
              <a:noAutofit/>
            </a:bodyPr>
            <a:lstStyle>
              <a:lvl1pPr marL="214313" indent="-214313" algn="l" defTabSz="914400" rtl="0" eaLnBrk="1" latinLnBrk="0" hangingPunct="1">
                <a:lnSpc>
                  <a:spcPct val="90000"/>
                </a:lnSpc>
                <a:spcBef>
                  <a:spcPts val="1000"/>
                </a:spcBef>
                <a:buFont typeface="Arial" panose="020B0604020202020204" pitchFamily="34" charset="0"/>
                <a:buChar char="•"/>
                <a:defRPr sz="105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dirty="0" smtClean="0">
                  <a:solidFill>
                    <a:prstClr val="black"/>
                  </a:solidFill>
                  <a:effectLst>
                    <a:outerShdw blurRad="38100" dist="38100" dir="2700000" algn="tl">
                      <a:srgbClr val="000000">
                        <a:alpha val="43137"/>
                      </a:srgbClr>
                    </a:outerShdw>
                  </a:effectLst>
                </a:rPr>
                <a:t>Respect</a:t>
              </a:r>
              <a:endParaRPr lang="en-US" sz="1600" b="1" dirty="0">
                <a:solidFill>
                  <a:prstClr val="black"/>
                </a:solidFill>
                <a:effectLst>
                  <a:outerShdw blurRad="38100" dist="38100" dir="2700000" algn="tl">
                    <a:srgbClr val="000000">
                      <a:alpha val="43137"/>
                    </a:srgbClr>
                  </a:outerShdw>
                </a:effectLst>
              </a:endParaRPr>
            </a:p>
          </p:txBody>
        </p:sp>
        <p:sp>
          <p:nvSpPr>
            <p:cNvPr id="21" name="Text Placeholder 34">
              <a:extLst>
                <a:ext uri="{FF2B5EF4-FFF2-40B4-BE49-F238E27FC236}">
                  <a16:creationId xmlns:a16="http://schemas.microsoft.com/office/drawing/2014/main" id="{63DA6798-4A2D-444F-BBB9-5B39E8DADA86}"/>
                </a:ext>
              </a:extLst>
            </p:cNvPr>
            <p:cNvSpPr txBox="1">
              <a:spLocks/>
            </p:cNvSpPr>
            <p:nvPr/>
          </p:nvSpPr>
          <p:spPr>
            <a:xfrm>
              <a:off x="3885289" y="4484529"/>
              <a:ext cx="1557014" cy="235394"/>
            </a:xfrm>
            <a:prstGeom prst="rect">
              <a:avLst/>
            </a:prstGeom>
          </p:spPr>
          <p:txBody>
            <a:bodyPr>
              <a:noAutofit/>
            </a:bodyPr>
            <a:lstStyle>
              <a:lvl1pPr marL="214313" indent="-214313" algn="l" defTabSz="914400" rtl="0" eaLnBrk="1" latinLnBrk="0" hangingPunct="1">
                <a:lnSpc>
                  <a:spcPct val="90000"/>
                </a:lnSpc>
                <a:spcBef>
                  <a:spcPts val="1000"/>
                </a:spcBef>
                <a:buFont typeface="Arial" panose="020B0604020202020204" pitchFamily="34" charset="0"/>
                <a:buChar char="•"/>
                <a:defRPr sz="105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dirty="0" smtClean="0">
                  <a:solidFill>
                    <a:prstClr val="black"/>
                  </a:solidFill>
                  <a:effectLst>
                    <a:outerShdw blurRad="38100" dist="38100" dir="2700000" algn="tl">
                      <a:srgbClr val="000000">
                        <a:alpha val="43137"/>
                      </a:srgbClr>
                    </a:outerShdw>
                  </a:effectLst>
                </a:rPr>
                <a:t>Communication</a:t>
              </a:r>
              <a:endParaRPr lang="en-US" sz="1600" b="1" dirty="0">
                <a:solidFill>
                  <a:prstClr val="black"/>
                </a:solidFill>
                <a:effectLst>
                  <a:outerShdw blurRad="38100" dist="38100" dir="2700000" algn="tl">
                    <a:srgbClr val="000000">
                      <a:alpha val="43137"/>
                    </a:srgbClr>
                  </a:outerShdw>
                </a:effectLst>
              </a:endParaRPr>
            </a:p>
          </p:txBody>
        </p:sp>
        <p:sp>
          <p:nvSpPr>
            <p:cNvPr id="22" name="Text Placeholder 34">
              <a:extLst>
                <a:ext uri="{FF2B5EF4-FFF2-40B4-BE49-F238E27FC236}">
                  <a16:creationId xmlns:a16="http://schemas.microsoft.com/office/drawing/2014/main" id="{63DA6798-4A2D-444F-BBB9-5B39E8DADA86}"/>
                </a:ext>
              </a:extLst>
            </p:cNvPr>
            <p:cNvSpPr txBox="1">
              <a:spLocks/>
            </p:cNvSpPr>
            <p:nvPr/>
          </p:nvSpPr>
          <p:spPr>
            <a:xfrm>
              <a:off x="5485156" y="5985006"/>
              <a:ext cx="661619" cy="253908"/>
            </a:xfrm>
            <a:prstGeom prst="rect">
              <a:avLst/>
            </a:prstGeom>
          </p:spPr>
          <p:txBody>
            <a:bodyPr>
              <a:noAutofit/>
            </a:bodyPr>
            <a:lstStyle>
              <a:lvl1pPr marL="214313" indent="-214313" algn="l" defTabSz="914400" rtl="0" eaLnBrk="1" latinLnBrk="0" hangingPunct="1">
                <a:lnSpc>
                  <a:spcPct val="90000"/>
                </a:lnSpc>
                <a:spcBef>
                  <a:spcPts val="1000"/>
                </a:spcBef>
                <a:buFont typeface="Arial" panose="020B0604020202020204" pitchFamily="34" charset="0"/>
                <a:buChar char="•"/>
                <a:defRPr sz="105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dirty="0" smtClean="0">
                  <a:solidFill>
                    <a:prstClr val="black"/>
                  </a:solidFill>
                  <a:effectLst>
                    <a:outerShdw blurRad="38100" dist="38100" dir="2700000" algn="tl">
                      <a:srgbClr val="000000">
                        <a:alpha val="43137"/>
                      </a:srgbClr>
                    </a:outerShdw>
                  </a:effectLst>
                </a:rPr>
                <a:t>Trust</a:t>
              </a:r>
              <a:endParaRPr lang="en-US" sz="1600" b="1" dirty="0">
                <a:solidFill>
                  <a:prstClr val="black"/>
                </a:solidFill>
                <a:effectLst>
                  <a:outerShdw blurRad="38100" dist="38100" dir="2700000" algn="tl">
                    <a:srgbClr val="000000">
                      <a:alpha val="43137"/>
                    </a:srgbClr>
                  </a:outerShdw>
                </a:effectLst>
              </a:endParaRPr>
            </a:p>
          </p:txBody>
        </p:sp>
        <p:sp>
          <p:nvSpPr>
            <p:cNvPr id="23" name="Text Placeholder 34">
              <a:extLst>
                <a:ext uri="{FF2B5EF4-FFF2-40B4-BE49-F238E27FC236}">
                  <a16:creationId xmlns:a16="http://schemas.microsoft.com/office/drawing/2014/main" id="{63DA6798-4A2D-444F-BBB9-5B39E8DADA86}"/>
                </a:ext>
              </a:extLst>
            </p:cNvPr>
            <p:cNvSpPr txBox="1">
              <a:spLocks/>
            </p:cNvSpPr>
            <p:nvPr/>
          </p:nvSpPr>
          <p:spPr>
            <a:xfrm>
              <a:off x="6255566" y="4503585"/>
              <a:ext cx="1040575" cy="235394"/>
            </a:xfrm>
            <a:prstGeom prst="rect">
              <a:avLst/>
            </a:prstGeom>
          </p:spPr>
          <p:txBody>
            <a:bodyPr>
              <a:noAutofit/>
            </a:bodyPr>
            <a:lstStyle>
              <a:lvl1pPr marL="214313" indent="-214313" algn="l" defTabSz="914400" rtl="0" eaLnBrk="1" latinLnBrk="0" hangingPunct="1">
                <a:lnSpc>
                  <a:spcPct val="90000"/>
                </a:lnSpc>
                <a:spcBef>
                  <a:spcPts val="1000"/>
                </a:spcBef>
                <a:buFont typeface="Arial" panose="020B0604020202020204" pitchFamily="34" charset="0"/>
                <a:buChar char="•"/>
                <a:defRPr sz="105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600" b="1" dirty="0" smtClean="0">
                  <a:solidFill>
                    <a:prstClr val="black"/>
                  </a:solidFill>
                  <a:effectLst>
                    <a:outerShdw blurRad="38100" dist="38100" dir="2700000" algn="tl">
                      <a:srgbClr val="000000">
                        <a:alpha val="43137"/>
                      </a:srgbClr>
                    </a:outerShdw>
                  </a:effectLst>
                </a:rPr>
                <a:t>Cohesion</a:t>
              </a:r>
              <a:endParaRPr lang="en-US" sz="1600" b="1" dirty="0">
                <a:solidFill>
                  <a:prstClr val="black"/>
                </a:solidFill>
                <a:effectLst>
                  <a:outerShdw blurRad="38100" dist="38100" dir="2700000" algn="tl">
                    <a:srgbClr val="000000">
                      <a:alpha val="43137"/>
                    </a:srgbClr>
                  </a:outerShdw>
                </a:effectLst>
              </a:endParaRPr>
            </a:p>
          </p:txBody>
        </p:sp>
        <p:cxnSp>
          <p:nvCxnSpPr>
            <p:cNvPr id="24" name="Straight Arrow Connector 23">
              <a:extLst>
                <a:ext uri="{FF2B5EF4-FFF2-40B4-BE49-F238E27FC236}">
                  <a16:creationId xmlns:a16="http://schemas.microsoft.com/office/drawing/2014/main" id="{9E6CC0B3-0A82-3E4E-A961-4EEB4C6F4594}"/>
                </a:ext>
              </a:extLst>
            </p:cNvPr>
            <p:cNvCxnSpPr/>
            <p:nvPr/>
          </p:nvCxnSpPr>
          <p:spPr>
            <a:xfrm>
              <a:off x="4694990" y="4763618"/>
              <a:ext cx="0" cy="261955"/>
            </a:xfrm>
            <a:prstGeom prst="straightConnector1">
              <a:avLst/>
            </a:prstGeom>
            <a:ln w="12700">
              <a:solidFill>
                <a:schemeClr val="tx1">
                  <a:lumMod val="85000"/>
                  <a:lumOff val="1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E6CC0B3-0A82-3E4E-A961-4EEB4C6F4594}"/>
                </a:ext>
              </a:extLst>
            </p:cNvPr>
            <p:cNvCxnSpPr/>
            <p:nvPr/>
          </p:nvCxnSpPr>
          <p:spPr>
            <a:xfrm>
              <a:off x="6700134" y="4763618"/>
              <a:ext cx="0" cy="261955"/>
            </a:xfrm>
            <a:prstGeom prst="straightConnector1">
              <a:avLst/>
            </a:prstGeom>
            <a:ln w="12700">
              <a:solidFill>
                <a:schemeClr val="tx1">
                  <a:lumMod val="85000"/>
                  <a:lumOff val="1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57B3AA-4718-467F-B925-686C2FF39F1D}"/>
                </a:ext>
              </a:extLst>
            </p:cNvPr>
            <p:cNvCxnSpPr/>
            <p:nvPr/>
          </p:nvCxnSpPr>
          <p:spPr>
            <a:xfrm flipH="1" flipV="1">
              <a:off x="3705714" y="5703414"/>
              <a:ext cx="5129" cy="309956"/>
            </a:xfrm>
            <a:prstGeom prst="straightConnector1">
              <a:avLst/>
            </a:prstGeom>
            <a:ln w="12700">
              <a:solidFill>
                <a:srgbClr val="0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A57B3AA-4718-467F-B925-686C2FF39F1D}"/>
                </a:ext>
              </a:extLst>
            </p:cNvPr>
            <p:cNvCxnSpPr/>
            <p:nvPr/>
          </p:nvCxnSpPr>
          <p:spPr>
            <a:xfrm flipH="1" flipV="1">
              <a:off x="5781755" y="5730509"/>
              <a:ext cx="5129" cy="309956"/>
            </a:xfrm>
            <a:prstGeom prst="straightConnector1">
              <a:avLst/>
            </a:prstGeom>
            <a:ln w="12700">
              <a:solidFill>
                <a:srgbClr val="0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09795" y="931067"/>
            <a:ext cx="8915163" cy="3102702"/>
            <a:chOff x="109795" y="931067"/>
            <a:chExt cx="8915163" cy="3102702"/>
          </a:xfrm>
        </p:grpSpPr>
        <p:grpSp>
          <p:nvGrpSpPr>
            <p:cNvPr id="56" name="Group 55"/>
            <p:cNvGrpSpPr/>
            <p:nvPr/>
          </p:nvGrpSpPr>
          <p:grpSpPr>
            <a:xfrm>
              <a:off x="109795" y="931067"/>
              <a:ext cx="8915163" cy="3102702"/>
              <a:chOff x="85422" y="859764"/>
              <a:chExt cx="8915163" cy="3102702"/>
            </a:xfrm>
          </p:grpSpPr>
          <p:sp>
            <p:nvSpPr>
              <p:cNvPr id="33" name="Freeform: Shape 47">
                <a:extLst>
                  <a:ext uri="{FF2B5EF4-FFF2-40B4-BE49-F238E27FC236}">
                    <a16:creationId xmlns:a16="http://schemas.microsoft.com/office/drawing/2014/main" id="{2CA0C6C2-FC90-4093-8016-0B2E55CAE0D8}"/>
                  </a:ext>
                </a:extLst>
              </p:cNvPr>
              <p:cNvSpPr>
                <a:spLocks noChangeArrowheads="1"/>
              </p:cNvSpPr>
              <p:nvPr/>
            </p:nvSpPr>
            <p:spPr bwMode="auto">
              <a:xfrm>
                <a:off x="3577752" y="859764"/>
                <a:ext cx="2069346" cy="1553438"/>
              </a:xfrm>
              <a:custGeom>
                <a:avLst/>
                <a:gdLst>
                  <a:gd name="connsiteX0" fmla="*/ 1546888 w 3093776"/>
                  <a:gd name="connsiteY0" fmla="*/ 0 h 2397997"/>
                  <a:gd name="connsiteX1" fmla="*/ 3093776 w 3093776"/>
                  <a:gd name="connsiteY1" fmla="*/ 1538365 h 2397997"/>
                  <a:gd name="connsiteX2" fmla="*/ 2907075 w 3093776"/>
                  <a:gd name="connsiteY2" fmla="*/ 2271642 h 2397997"/>
                  <a:gd name="connsiteX3" fmla="*/ 2829887 w 3093776"/>
                  <a:gd name="connsiteY3" fmla="*/ 2397997 h 2397997"/>
                  <a:gd name="connsiteX4" fmla="*/ 263890 w 3093776"/>
                  <a:gd name="connsiteY4" fmla="*/ 2397997 h 2397997"/>
                  <a:gd name="connsiteX5" fmla="*/ 186701 w 3093776"/>
                  <a:gd name="connsiteY5" fmla="*/ 2271642 h 2397997"/>
                  <a:gd name="connsiteX6" fmla="*/ 0 w 3093776"/>
                  <a:gd name="connsiteY6" fmla="*/ 1538365 h 2397997"/>
                  <a:gd name="connsiteX7" fmla="*/ 1546888 w 3093776"/>
                  <a:gd name="connsiteY7" fmla="*/ 0 h 239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3776" h="2397997">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noAutofit/>
              </a:bodyPr>
              <a:lstStyle/>
              <a:p>
                <a:endParaRPr lang="en-US" sz="1350" dirty="0"/>
              </a:p>
            </p:txBody>
          </p:sp>
          <p:sp>
            <p:nvSpPr>
              <p:cNvPr id="41" name="Shape">
                <a:extLst>
                  <a:ext uri="{FF2B5EF4-FFF2-40B4-BE49-F238E27FC236}">
                    <a16:creationId xmlns:a16="http://schemas.microsoft.com/office/drawing/2014/main" id="{64E5B6AD-B202-654C-B53A-F3286AC8D63A}"/>
                  </a:ext>
                </a:extLst>
              </p:cNvPr>
              <p:cNvSpPr/>
              <p:nvPr/>
            </p:nvSpPr>
            <p:spPr>
              <a:xfrm rot="18090712">
                <a:off x="6114850" y="917544"/>
                <a:ext cx="895242" cy="1356856"/>
              </a:xfrm>
              <a:custGeom>
                <a:avLst/>
                <a:gdLst/>
                <a:ahLst/>
                <a:cxnLst>
                  <a:cxn ang="0">
                    <a:pos x="wd2" y="hd2"/>
                  </a:cxn>
                  <a:cxn ang="5400000">
                    <a:pos x="wd2" y="hd2"/>
                  </a:cxn>
                  <a:cxn ang="10800000">
                    <a:pos x="wd2" y="hd2"/>
                  </a:cxn>
                  <a:cxn ang="16200000">
                    <a:pos x="wd2" y="hd2"/>
                  </a:cxn>
                </a:cxnLst>
                <a:rect l="0" t="0" r="r" b="b"/>
                <a:pathLst>
                  <a:path w="21303" h="21448" extrusionOk="0">
                    <a:moveTo>
                      <a:pt x="20578" y="17729"/>
                    </a:moveTo>
                    <a:lnTo>
                      <a:pt x="18985" y="18479"/>
                    </a:lnTo>
                    <a:lnTo>
                      <a:pt x="2515" y="431"/>
                    </a:lnTo>
                    <a:cubicBezTo>
                      <a:pt x="2137" y="3"/>
                      <a:pt x="1300" y="-122"/>
                      <a:pt x="652" y="128"/>
                    </a:cubicBezTo>
                    <a:cubicBezTo>
                      <a:pt x="4" y="378"/>
                      <a:pt x="-185" y="931"/>
                      <a:pt x="193" y="1360"/>
                    </a:cubicBezTo>
                    <a:lnTo>
                      <a:pt x="16771" y="19532"/>
                    </a:lnTo>
                    <a:lnTo>
                      <a:pt x="15016" y="20353"/>
                    </a:lnTo>
                    <a:cubicBezTo>
                      <a:pt x="14665" y="20514"/>
                      <a:pt x="14800" y="20871"/>
                      <a:pt x="15205" y="20925"/>
                    </a:cubicBezTo>
                    <a:lnTo>
                      <a:pt x="19957" y="21442"/>
                    </a:lnTo>
                    <a:cubicBezTo>
                      <a:pt x="20227" y="21478"/>
                      <a:pt x="20470" y="21353"/>
                      <a:pt x="20497" y="21175"/>
                    </a:cubicBezTo>
                    <a:lnTo>
                      <a:pt x="21280" y="18033"/>
                    </a:lnTo>
                    <a:cubicBezTo>
                      <a:pt x="21415" y="17747"/>
                      <a:pt x="20929" y="17569"/>
                      <a:pt x="20578" y="17729"/>
                    </a:cubicBezTo>
                    <a:close/>
                  </a:path>
                </a:pathLst>
              </a:custGeom>
              <a:solidFill>
                <a:schemeClr val="accent3"/>
              </a:solidFill>
              <a:ln w="12700">
                <a:miter lim="400000"/>
              </a:ln>
            </p:spPr>
            <p:txBody>
              <a:bodyPr lIns="28575" tIns="28575" rIns="28575" bIns="28575" anchor="ctr"/>
              <a:lstStyle/>
              <a:p>
                <a:pPr defTabSz="342900">
                  <a:defRPr sz="3000">
                    <a:solidFill>
                      <a:srgbClr val="FFFFFF"/>
                    </a:solidFill>
                  </a:defRPr>
                </a:pPr>
                <a:endParaRPr sz="2250">
                  <a:solidFill>
                    <a:srgbClr val="E3DED1"/>
                  </a:solidFill>
                  <a:latin typeface="Calibri" panose="020F0502020204030204"/>
                </a:endParaRPr>
              </a:p>
            </p:txBody>
          </p:sp>
          <p:sp>
            <p:nvSpPr>
              <p:cNvPr id="42" name="Shape">
                <a:extLst>
                  <a:ext uri="{FF2B5EF4-FFF2-40B4-BE49-F238E27FC236}">
                    <a16:creationId xmlns:a16="http://schemas.microsoft.com/office/drawing/2014/main" id="{64E5B6AD-B202-654C-B53A-F3286AC8D63A}"/>
                  </a:ext>
                </a:extLst>
              </p:cNvPr>
              <p:cNvSpPr/>
              <p:nvPr/>
            </p:nvSpPr>
            <p:spPr>
              <a:xfrm rot="7082215">
                <a:off x="2209635" y="894433"/>
                <a:ext cx="849729" cy="1491612"/>
              </a:xfrm>
              <a:custGeom>
                <a:avLst/>
                <a:gdLst/>
                <a:ahLst/>
                <a:cxnLst>
                  <a:cxn ang="0">
                    <a:pos x="wd2" y="hd2"/>
                  </a:cxn>
                  <a:cxn ang="5400000">
                    <a:pos x="wd2" y="hd2"/>
                  </a:cxn>
                  <a:cxn ang="10800000">
                    <a:pos x="wd2" y="hd2"/>
                  </a:cxn>
                  <a:cxn ang="16200000">
                    <a:pos x="wd2" y="hd2"/>
                  </a:cxn>
                </a:cxnLst>
                <a:rect l="0" t="0" r="r" b="b"/>
                <a:pathLst>
                  <a:path w="21303" h="21448" extrusionOk="0">
                    <a:moveTo>
                      <a:pt x="20578" y="17729"/>
                    </a:moveTo>
                    <a:lnTo>
                      <a:pt x="18985" y="18479"/>
                    </a:lnTo>
                    <a:lnTo>
                      <a:pt x="2515" y="431"/>
                    </a:lnTo>
                    <a:cubicBezTo>
                      <a:pt x="2137" y="3"/>
                      <a:pt x="1300" y="-122"/>
                      <a:pt x="652" y="128"/>
                    </a:cubicBezTo>
                    <a:cubicBezTo>
                      <a:pt x="4" y="378"/>
                      <a:pt x="-185" y="931"/>
                      <a:pt x="193" y="1360"/>
                    </a:cubicBezTo>
                    <a:lnTo>
                      <a:pt x="16771" y="19532"/>
                    </a:lnTo>
                    <a:lnTo>
                      <a:pt x="15016" y="20353"/>
                    </a:lnTo>
                    <a:cubicBezTo>
                      <a:pt x="14665" y="20514"/>
                      <a:pt x="14800" y="20871"/>
                      <a:pt x="15205" y="20925"/>
                    </a:cubicBezTo>
                    <a:lnTo>
                      <a:pt x="19957" y="21442"/>
                    </a:lnTo>
                    <a:cubicBezTo>
                      <a:pt x="20227" y="21478"/>
                      <a:pt x="20470" y="21353"/>
                      <a:pt x="20497" y="21175"/>
                    </a:cubicBezTo>
                    <a:lnTo>
                      <a:pt x="21280" y="18033"/>
                    </a:lnTo>
                    <a:cubicBezTo>
                      <a:pt x="21415" y="17747"/>
                      <a:pt x="20929" y="17569"/>
                      <a:pt x="20578" y="17729"/>
                    </a:cubicBezTo>
                    <a:close/>
                  </a:path>
                </a:pathLst>
              </a:custGeom>
              <a:solidFill>
                <a:schemeClr val="accent3"/>
              </a:solidFill>
              <a:ln w="12700">
                <a:miter lim="400000"/>
              </a:ln>
            </p:spPr>
            <p:txBody>
              <a:bodyPr lIns="28575" tIns="28575" rIns="28575" bIns="28575" anchor="ctr"/>
              <a:lstStyle/>
              <a:p>
                <a:pPr defTabSz="342900">
                  <a:defRPr sz="3000">
                    <a:solidFill>
                      <a:srgbClr val="FFFFFF"/>
                    </a:solidFill>
                  </a:defRPr>
                </a:pPr>
                <a:endParaRPr sz="2250">
                  <a:solidFill>
                    <a:srgbClr val="E3DED1"/>
                  </a:solidFill>
                  <a:latin typeface="Calibri" panose="020F0502020204030204"/>
                </a:endParaRPr>
              </a:p>
            </p:txBody>
          </p:sp>
          <p:sp>
            <p:nvSpPr>
              <p:cNvPr id="34" name="TextBox 33"/>
              <p:cNvSpPr txBox="1"/>
              <p:nvPr/>
            </p:nvSpPr>
            <p:spPr>
              <a:xfrm>
                <a:off x="3904871" y="1418195"/>
                <a:ext cx="1425840" cy="646331"/>
              </a:xfrm>
              <a:prstGeom prst="rect">
                <a:avLst/>
              </a:prstGeom>
              <a:noFill/>
            </p:spPr>
            <p:txBody>
              <a:bodyPr wrap="none" rtlCol="0">
                <a:spAutoFit/>
              </a:bodyPr>
              <a:lstStyle/>
              <a:p>
                <a:pPr algn="ctr"/>
                <a:r>
                  <a:rPr lang="en-US" b="1" dirty="0" smtClean="0">
                    <a:solidFill>
                      <a:schemeClr val="bg1"/>
                    </a:solidFill>
                  </a:rPr>
                  <a:t>Leader </a:t>
                </a:r>
              </a:p>
              <a:p>
                <a:pPr algn="ctr"/>
                <a:r>
                  <a:rPr lang="en-US" b="1" dirty="0" smtClean="0">
                    <a:solidFill>
                      <a:schemeClr val="bg1"/>
                    </a:solidFill>
                  </a:rPr>
                  <a:t>Effectiveness</a:t>
                </a:r>
                <a:endParaRPr lang="en-US" b="1" dirty="0">
                  <a:solidFill>
                    <a:schemeClr val="bg1"/>
                  </a:solidFill>
                </a:endParaRPr>
              </a:p>
            </p:txBody>
          </p:sp>
          <p:sp>
            <p:nvSpPr>
              <p:cNvPr id="38" name="Oval 20">
                <a:extLst>
                  <a:ext uri="{FF2B5EF4-FFF2-40B4-BE49-F238E27FC236}">
                    <a16:creationId xmlns:a16="http://schemas.microsoft.com/office/drawing/2014/main" id="{2A968826-BD5E-450F-A9CA-0E41B538C33A}"/>
                  </a:ext>
                </a:extLst>
              </p:cNvPr>
              <p:cNvSpPr>
                <a:spLocks noChangeArrowheads="1"/>
              </p:cNvSpPr>
              <p:nvPr/>
            </p:nvSpPr>
            <p:spPr bwMode="auto">
              <a:xfrm>
                <a:off x="222216" y="2673019"/>
                <a:ext cx="1277062" cy="1289447"/>
              </a:xfrm>
              <a:prstGeom prst="ellipse">
                <a:avLst/>
              </a:pr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lvl="0" algn="ctr"/>
                <a:endParaRPr lang="en-US" sz="1200" b="1" dirty="0" smtClean="0">
                  <a:solidFill>
                    <a:schemeClr val="bg1"/>
                  </a:solidFill>
                  <a:effectLst>
                    <a:outerShdw blurRad="38100" dist="38100" dir="2700000" algn="tl">
                      <a:srgbClr val="000000">
                        <a:alpha val="43137"/>
                      </a:srgbClr>
                    </a:outerShdw>
                  </a:effectLst>
                </a:endParaRPr>
              </a:p>
              <a:p>
                <a:pPr lvl="0" algn="ctr"/>
                <a:r>
                  <a:rPr lang="en-US" sz="1400" b="1" dirty="0" smtClean="0">
                    <a:solidFill>
                      <a:schemeClr val="bg1"/>
                    </a:solidFill>
                    <a:effectLst>
                      <a:outerShdw blurRad="38100" dist="38100" dir="2700000" algn="tl">
                        <a:srgbClr val="000000">
                          <a:alpha val="43137"/>
                        </a:srgbClr>
                      </a:outerShdw>
                    </a:effectLst>
                  </a:rPr>
                  <a:t>Less Prepared</a:t>
                </a:r>
                <a:endParaRPr lang="en-US" sz="1400" b="1" dirty="0">
                  <a:solidFill>
                    <a:schemeClr val="bg1"/>
                  </a:solidFill>
                  <a:effectLst>
                    <a:outerShdw blurRad="38100" dist="38100" dir="2700000" algn="tl">
                      <a:srgbClr val="000000">
                        <a:alpha val="43137"/>
                      </a:srgbClr>
                    </a:outerShdw>
                  </a:effectLst>
                </a:endParaRPr>
              </a:p>
            </p:txBody>
          </p:sp>
          <p:sp>
            <p:nvSpPr>
              <p:cNvPr id="40" name="Oval 11">
                <a:extLst>
                  <a:ext uri="{FF2B5EF4-FFF2-40B4-BE49-F238E27FC236}">
                    <a16:creationId xmlns:a16="http://schemas.microsoft.com/office/drawing/2014/main" id="{73BB1C9B-C0C3-42C2-8547-A5E1D00E70C8}"/>
                  </a:ext>
                </a:extLst>
              </p:cNvPr>
              <p:cNvSpPr>
                <a:spLocks noChangeArrowheads="1"/>
              </p:cNvSpPr>
              <p:nvPr/>
            </p:nvSpPr>
            <p:spPr bwMode="auto">
              <a:xfrm>
                <a:off x="7551408" y="2641326"/>
                <a:ext cx="1277062" cy="1289447"/>
              </a:xfrm>
              <a:prstGeom prst="ellipse">
                <a:avLst/>
              </a:prstGeom>
              <a:solidFill>
                <a:schemeClr val="accent4">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lvl="0" algn="ctr"/>
                <a:endParaRPr lang="en-US" sz="1400" b="1" dirty="0" smtClean="0">
                  <a:solidFill>
                    <a:schemeClr val="bg1"/>
                  </a:solidFill>
                  <a:effectLst>
                    <a:outerShdw blurRad="38100" dist="38100" dir="2700000" algn="tl">
                      <a:srgbClr val="000000">
                        <a:alpha val="43137"/>
                      </a:srgbClr>
                    </a:outerShdw>
                  </a:effectLst>
                </a:endParaRPr>
              </a:p>
              <a:p>
                <a:pPr lvl="0" algn="ctr"/>
                <a:r>
                  <a:rPr lang="en-US" sz="1400" b="1" dirty="0" smtClean="0">
                    <a:solidFill>
                      <a:schemeClr val="bg1"/>
                    </a:solidFill>
                    <a:effectLst>
                      <a:outerShdw blurRad="38100" dist="38100" dir="2700000" algn="tl">
                        <a:srgbClr val="000000">
                          <a:alpha val="43137"/>
                        </a:srgbClr>
                      </a:outerShdw>
                    </a:effectLst>
                  </a:rPr>
                  <a:t>More </a:t>
                </a:r>
                <a:r>
                  <a:rPr lang="en-US" sz="1400" b="1" dirty="0">
                    <a:solidFill>
                      <a:schemeClr val="bg1"/>
                    </a:solidFill>
                    <a:effectLst>
                      <a:outerShdw blurRad="38100" dist="38100" dir="2700000" algn="tl">
                        <a:srgbClr val="000000">
                          <a:alpha val="43137"/>
                        </a:srgbClr>
                      </a:outerShdw>
                    </a:effectLst>
                  </a:rPr>
                  <a:t>Prepared</a:t>
                </a:r>
              </a:p>
            </p:txBody>
          </p:sp>
          <p:sp>
            <p:nvSpPr>
              <p:cNvPr id="43" name="Freeform: Shape 46">
                <a:extLst>
                  <a:ext uri="{FF2B5EF4-FFF2-40B4-BE49-F238E27FC236}">
                    <a16:creationId xmlns:a16="http://schemas.microsoft.com/office/drawing/2014/main" id="{109192EF-9AFC-4B12-B80C-704C3EC9D725}"/>
                  </a:ext>
                </a:extLst>
              </p:cNvPr>
              <p:cNvSpPr/>
              <p:nvPr/>
            </p:nvSpPr>
            <p:spPr>
              <a:xfrm>
                <a:off x="7484228" y="1172393"/>
                <a:ext cx="1516357" cy="744680"/>
              </a:xfrm>
              <a:custGeom>
                <a:avLst/>
                <a:gdLst>
                  <a:gd name="connsiteX0" fmla="*/ 0 w 1450094"/>
                  <a:gd name="connsiteY0" fmla="*/ 72505 h 725047"/>
                  <a:gd name="connsiteX1" fmla="*/ 72505 w 1450094"/>
                  <a:gd name="connsiteY1" fmla="*/ 0 h 725047"/>
                  <a:gd name="connsiteX2" fmla="*/ 1377589 w 1450094"/>
                  <a:gd name="connsiteY2" fmla="*/ 0 h 725047"/>
                  <a:gd name="connsiteX3" fmla="*/ 1450094 w 1450094"/>
                  <a:gd name="connsiteY3" fmla="*/ 72505 h 725047"/>
                  <a:gd name="connsiteX4" fmla="*/ 1450094 w 1450094"/>
                  <a:gd name="connsiteY4" fmla="*/ 652542 h 725047"/>
                  <a:gd name="connsiteX5" fmla="*/ 1377589 w 1450094"/>
                  <a:gd name="connsiteY5" fmla="*/ 725047 h 725047"/>
                  <a:gd name="connsiteX6" fmla="*/ 72505 w 1450094"/>
                  <a:gd name="connsiteY6" fmla="*/ 725047 h 725047"/>
                  <a:gd name="connsiteX7" fmla="*/ 0 w 1450094"/>
                  <a:gd name="connsiteY7" fmla="*/ 652542 h 725047"/>
                  <a:gd name="connsiteX8" fmla="*/ 0 w 1450094"/>
                  <a:gd name="connsiteY8" fmla="*/ 72505 h 7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094" h="725047">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176" tIns="49176" rIns="49176" bIns="49176" numCol="1" spcCol="1270" anchor="ctr" anchorCtr="0">
                <a:noAutofit/>
              </a:bodyPr>
              <a:lstStyle/>
              <a:p>
                <a:pPr lvl="0" algn="ctr"/>
                <a:r>
                  <a:rPr lang="en-US" sz="1400" b="1" dirty="0" smtClean="0">
                    <a:solidFill>
                      <a:schemeClr val="bg1"/>
                    </a:solidFill>
                    <a:effectLst>
                      <a:outerShdw blurRad="38100" dist="38100" dir="2700000" algn="tl">
                        <a:srgbClr val="000000">
                          <a:alpha val="43137"/>
                        </a:srgbClr>
                      </a:outerShdw>
                    </a:effectLst>
                  </a:rPr>
                  <a:t>Positive Impact on </a:t>
                </a:r>
              </a:p>
              <a:p>
                <a:pPr lvl="0" algn="ctr"/>
                <a:r>
                  <a:rPr lang="en-US" sz="1400" b="1" dirty="0" smtClean="0">
                    <a:solidFill>
                      <a:schemeClr val="bg1"/>
                    </a:solidFill>
                    <a:effectLst>
                      <a:outerShdw blurRad="38100" dist="38100" dir="2700000" algn="tl">
                        <a:srgbClr val="000000">
                          <a:alpha val="43137"/>
                        </a:srgbClr>
                      </a:outerShdw>
                    </a:effectLst>
                  </a:rPr>
                  <a:t>Command Climate</a:t>
                </a:r>
                <a:endParaRPr lang="en-US" sz="1400" b="1" dirty="0">
                  <a:solidFill>
                    <a:schemeClr val="bg1"/>
                  </a:solidFill>
                  <a:effectLst>
                    <a:outerShdw blurRad="38100" dist="38100" dir="2700000" algn="tl">
                      <a:srgbClr val="000000">
                        <a:alpha val="43137"/>
                      </a:srgbClr>
                    </a:outerShdw>
                  </a:effectLst>
                </a:endParaRPr>
              </a:p>
            </p:txBody>
          </p:sp>
          <p:sp>
            <p:nvSpPr>
              <p:cNvPr id="44" name="Freeform: Shape 46">
                <a:extLst>
                  <a:ext uri="{FF2B5EF4-FFF2-40B4-BE49-F238E27FC236}">
                    <a16:creationId xmlns:a16="http://schemas.microsoft.com/office/drawing/2014/main" id="{109192EF-9AFC-4B12-B80C-704C3EC9D725}"/>
                  </a:ext>
                </a:extLst>
              </p:cNvPr>
              <p:cNvSpPr/>
              <p:nvPr/>
            </p:nvSpPr>
            <p:spPr>
              <a:xfrm>
                <a:off x="98003" y="1192556"/>
                <a:ext cx="1635877" cy="834485"/>
              </a:xfrm>
              <a:custGeom>
                <a:avLst/>
                <a:gdLst>
                  <a:gd name="connsiteX0" fmla="*/ 0 w 1450094"/>
                  <a:gd name="connsiteY0" fmla="*/ 72505 h 725047"/>
                  <a:gd name="connsiteX1" fmla="*/ 72505 w 1450094"/>
                  <a:gd name="connsiteY1" fmla="*/ 0 h 725047"/>
                  <a:gd name="connsiteX2" fmla="*/ 1377589 w 1450094"/>
                  <a:gd name="connsiteY2" fmla="*/ 0 h 725047"/>
                  <a:gd name="connsiteX3" fmla="*/ 1450094 w 1450094"/>
                  <a:gd name="connsiteY3" fmla="*/ 72505 h 725047"/>
                  <a:gd name="connsiteX4" fmla="*/ 1450094 w 1450094"/>
                  <a:gd name="connsiteY4" fmla="*/ 652542 h 725047"/>
                  <a:gd name="connsiteX5" fmla="*/ 1377589 w 1450094"/>
                  <a:gd name="connsiteY5" fmla="*/ 725047 h 725047"/>
                  <a:gd name="connsiteX6" fmla="*/ 72505 w 1450094"/>
                  <a:gd name="connsiteY6" fmla="*/ 725047 h 725047"/>
                  <a:gd name="connsiteX7" fmla="*/ 0 w 1450094"/>
                  <a:gd name="connsiteY7" fmla="*/ 652542 h 725047"/>
                  <a:gd name="connsiteX8" fmla="*/ 0 w 1450094"/>
                  <a:gd name="connsiteY8" fmla="*/ 72505 h 7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094" h="725047">
                    <a:moveTo>
                      <a:pt x="0" y="72505"/>
                    </a:moveTo>
                    <a:cubicBezTo>
                      <a:pt x="0" y="32462"/>
                      <a:pt x="32462" y="0"/>
                      <a:pt x="72505" y="0"/>
                    </a:cubicBezTo>
                    <a:lnTo>
                      <a:pt x="1377589" y="0"/>
                    </a:lnTo>
                    <a:cubicBezTo>
                      <a:pt x="1417632" y="0"/>
                      <a:pt x="1450094" y="32462"/>
                      <a:pt x="1450094" y="72505"/>
                    </a:cubicBezTo>
                    <a:lnTo>
                      <a:pt x="1450094" y="652542"/>
                    </a:lnTo>
                    <a:cubicBezTo>
                      <a:pt x="1450094" y="692585"/>
                      <a:pt x="1417632" y="725047"/>
                      <a:pt x="1377589" y="725047"/>
                    </a:cubicBezTo>
                    <a:lnTo>
                      <a:pt x="72505" y="725047"/>
                    </a:lnTo>
                    <a:cubicBezTo>
                      <a:pt x="32462" y="725047"/>
                      <a:pt x="0" y="692585"/>
                      <a:pt x="0" y="652542"/>
                    </a:cubicBezTo>
                    <a:lnTo>
                      <a:pt x="0" y="72505"/>
                    </a:lnTo>
                    <a:close/>
                  </a:path>
                </a:pathLst>
              </a:custGeom>
              <a:solidFill>
                <a:srgbClr val="9BBB59">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49176" tIns="49176" rIns="49176" bIns="49176" numCol="1" spcCol="1270" anchor="ctr" anchorCtr="0">
                <a:noAutofit/>
              </a:bodyPr>
              <a:lstStyle/>
              <a:p>
                <a:pPr marL="0" marR="0" lvl="0" indent="0" algn="ctr" defTabSz="1955800" eaLnBrk="1" fontAlgn="auto" latinLnBrk="0" hangingPunct="1">
                  <a:lnSpc>
                    <a:spcPts val="2500"/>
                  </a:lnSpc>
                  <a:spcBef>
                    <a:spcPct val="0"/>
                  </a:spcBef>
                  <a:spcAft>
                    <a:spcPct val="35000"/>
                  </a:spcAft>
                  <a:buClrTx/>
                  <a:buSzTx/>
                  <a:buFontTx/>
                  <a:buNone/>
                  <a:tabLst/>
                  <a:defRPr/>
                </a:pPr>
                <a:endParaRPr kumimoji="0" lang="en-US" sz="2400" b="1" i="0" u="none" strike="noStrike" kern="0" cap="none" spc="0" normalizeH="0" baseline="0" noProof="0" dirty="0" smtClean="0">
                  <a:ln>
                    <a:noFill/>
                  </a:ln>
                  <a:solidFill>
                    <a:prstClr val="white"/>
                  </a:solidFill>
                  <a:effectLst/>
                  <a:uLnTx/>
                  <a:uFillTx/>
                  <a:latin typeface="Calibri"/>
                  <a:ea typeface="+mn-ea"/>
                  <a:cs typeface="+mn-cs"/>
                </a:endParaRPr>
              </a:p>
            </p:txBody>
          </p:sp>
          <p:graphicFrame>
            <p:nvGraphicFramePr>
              <p:cNvPr id="47" name="Diagram 46"/>
              <p:cNvGraphicFramePr/>
              <p:nvPr>
                <p:extLst>
                  <p:ext uri="{D42A27DB-BD31-4B8C-83A1-F6EECF244321}">
                    <p14:modId xmlns:p14="http://schemas.microsoft.com/office/powerpoint/2010/main" val="3237025285"/>
                  </p:ext>
                </p:extLst>
              </p:nvPr>
            </p:nvGraphicFramePr>
            <p:xfrm>
              <a:off x="2192022" y="2470589"/>
              <a:ext cx="4814095" cy="1491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Shape">
                <a:extLst>
                  <a:ext uri="{FF2B5EF4-FFF2-40B4-BE49-F238E27FC236}">
                    <a16:creationId xmlns:a16="http://schemas.microsoft.com/office/drawing/2014/main" id="{64E5B6AD-B202-654C-B53A-F3286AC8D63A}"/>
                  </a:ext>
                </a:extLst>
              </p:cNvPr>
              <p:cNvSpPr/>
              <p:nvPr/>
            </p:nvSpPr>
            <p:spPr>
              <a:xfrm rot="1742372">
                <a:off x="8030172" y="1984207"/>
                <a:ext cx="353371" cy="579337"/>
              </a:xfrm>
              <a:custGeom>
                <a:avLst/>
                <a:gdLst/>
                <a:ahLst/>
                <a:cxnLst>
                  <a:cxn ang="0">
                    <a:pos x="wd2" y="hd2"/>
                  </a:cxn>
                  <a:cxn ang="5400000">
                    <a:pos x="wd2" y="hd2"/>
                  </a:cxn>
                  <a:cxn ang="10800000">
                    <a:pos x="wd2" y="hd2"/>
                  </a:cxn>
                  <a:cxn ang="16200000">
                    <a:pos x="wd2" y="hd2"/>
                  </a:cxn>
                </a:cxnLst>
                <a:rect l="0" t="0" r="r" b="b"/>
                <a:pathLst>
                  <a:path w="21303" h="21448" extrusionOk="0">
                    <a:moveTo>
                      <a:pt x="20578" y="17729"/>
                    </a:moveTo>
                    <a:lnTo>
                      <a:pt x="18985" y="18479"/>
                    </a:lnTo>
                    <a:lnTo>
                      <a:pt x="2515" y="431"/>
                    </a:lnTo>
                    <a:cubicBezTo>
                      <a:pt x="2137" y="3"/>
                      <a:pt x="1300" y="-122"/>
                      <a:pt x="652" y="128"/>
                    </a:cubicBezTo>
                    <a:cubicBezTo>
                      <a:pt x="4" y="378"/>
                      <a:pt x="-185" y="931"/>
                      <a:pt x="193" y="1360"/>
                    </a:cubicBezTo>
                    <a:lnTo>
                      <a:pt x="16771" y="19532"/>
                    </a:lnTo>
                    <a:lnTo>
                      <a:pt x="15016" y="20353"/>
                    </a:lnTo>
                    <a:cubicBezTo>
                      <a:pt x="14665" y="20514"/>
                      <a:pt x="14800" y="20871"/>
                      <a:pt x="15205" y="20925"/>
                    </a:cubicBezTo>
                    <a:lnTo>
                      <a:pt x="19957" y="21442"/>
                    </a:lnTo>
                    <a:cubicBezTo>
                      <a:pt x="20227" y="21478"/>
                      <a:pt x="20470" y="21353"/>
                      <a:pt x="20497" y="21175"/>
                    </a:cubicBezTo>
                    <a:lnTo>
                      <a:pt x="21280" y="18033"/>
                    </a:lnTo>
                    <a:cubicBezTo>
                      <a:pt x="21415" y="17747"/>
                      <a:pt x="20929" y="17569"/>
                      <a:pt x="20578" y="17729"/>
                    </a:cubicBezTo>
                    <a:close/>
                  </a:path>
                </a:pathLst>
              </a:custGeom>
              <a:solidFill>
                <a:schemeClr val="accent3"/>
              </a:solidFill>
              <a:ln w="12700">
                <a:miter lim="400000"/>
              </a:ln>
            </p:spPr>
            <p:txBody>
              <a:bodyPr lIns="28575" tIns="28575" rIns="28575" bIns="28575" anchor="ctr"/>
              <a:lstStyle/>
              <a:p>
                <a:pPr defTabSz="342900">
                  <a:defRPr sz="3000">
                    <a:solidFill>
                      <a:srgbClr val="FFFFFF"/>
                    </a:solidFill>
                  </a:defRPr>
                </a:pPr>
                <a:endParaRPr sz="2250">
                  <a:solidFill>
                    <a:srgbClr val="E3DED1"/>
                  </a:solidFill>
                  <a:latin typeface="Calibri" panose="020F0502020204030204"/>
                </a:endParaRPr>
              </a:p>
            </p:txBody>
          </p:sp>
          <p:sp>
            <p:nvSpPr>
              <p:cNvPr id="49" name="TextBox 48"/>
              <p:cNvSpPr txBox="1"/>
              <p:nvPr/>
            </p:nvSpPr>
            <p:spPr>
              <a:xfrm>
                <a:off x="85422" y="1364085"/>
                <a:ext cx="1670650" cy="523220"/>
              </a:xfrm>
              <a:prstGeom prst="rect">
                <a:avLst/>
              </a:prstGeom>
              <a:noFill/>
            </p:spPr>
            <p:txBody>
              <a:bodyPr wrap="none" rtlCol="0">
                <a:spAutoFit/>
              </a:bodyPr>
              <a:lstStyle/>
              <a:p>
                <a:pPr algn="ctr"/>
                <a:r>
                  <a:rPr lang="en-US" sz="1400" b="1" dirty="0" smtClean="0">
                    <a:solidFill>
                      <a:schemeClr val="bg1"/>
                    </a:solidFill>
                    <a:effectLst>
                      <a:outerShdw blurRad="38100" dist="38100" dir="2700000" algn="tl">
                        <a:srgbClr val="000000">
                          <a:alpha val="43137"/>
                        </a:srgbClr>
                      </a:outerShdw>
                    </a:effectLst>
                  </a:rPr>
                  <a:t>Negative Impact on </a:t>
                </a:r>
              </a:p>
              <a:p>
                <a:pPr algn="ctr"/>
                <a:r>
                  <a:rPr lang="en-US" sz="1400" b="1" dirty="0" smtClean="0">
                    <a:solidFill>
                      <a:schemeClr val="bg1"/>
                    </a:solidFill>
                    <a:effectLst>
                      <a:outerShdw blurRad="38100" dist="38100" dir="2700000" algn="tl">
                        <a:srgbClr val="000000">
                          <a:alpha val="43137"/>
                        </a:srgbClr>
                      </a:outerShdw>
                    </a:effectLst>
                  </a:rPr>
                  <a:t>Command Climate</a:t>
                </a:r>
                <a:endParaRPr lang="en-US" sz="1400" b="1" dirty="0">
                  <a:solidFill>
                    <a:schemeClr val="bg1"/>
                  </a:solidFill>
                  <a:effectLst>
                    <a:outerShdw blurRad="38100" dist="38100" dir="2700000" algn="tl">
                      <a:srgbClr val="000000">
                        <a:alpha val="43137"/>
                      </a:srgbClr>
                    </a:outerShdw>
                  </a:effectLst>
                </a:endParaRPr>
              </a:p>
            </p:txBody>
          </p:sp>
          <p:sp>
            <p:nvSpPr>
              <p:cNvPr id="50" name="Shape">
                <a:extLst>
                  <a:ext uri="{FF2B5EF4-FFF2-40B4-BE49-F238E27FC236}">
                    <a16:creationId xmlns:a16="http://schemas.microsoft.com/office/drawing/2014/main" id="{64E5B6AD-B202-654C-B53A-F3286AC8D63A}"/>
                  </a:ext>
                </a:extLst>
              </p:cNvPr>
              <p:cNvSpPr/>
              <p:nvPr/>
            </p:nvSpPr>
            <p:spPr>
              <a:xfrm rot="1802724">
                <a:off x="713292" y="2101120"/>
                <a:ext cx="294911" cy="469487"/>
              </a:xfrm>
              <a:custGeom>
                <a:avLst/>
                <a:gdLst/>
                <a:ahLst/>
                <a:cxnLst>
                  <a:cxn ang="0">
                    <a:pos x="wd2" y="hd2"/>
                  </a:cxn>
                  <a:cxn ang="5400000">
                    <a:pos x="wd2" y="hd2"/>
                  </a:cxn>
                  <a:cxn ang="10800000">
                    <a:pos x="wd2" y="hd2"/>
                  </a:cxn>
                  <a:cxn ang="16200000">
                    <a:pos x="wd2" y="hd2"/>
                  </a:cxn>
                </a:cxnLst>
                <a:rect l="0" t="0" r="r" b="b"/>
                <a:pathLst>
                  <a:path w="21303" h="21448" extrusionOk="0">
                    <a:moveTo>
                      <a:pt x="20578" y="17729"/>
                    </a:moveTo>
                    <a:lnTo>
                      <a:pt x="18985" y="18479"/>
                    </a:lnTo>
                    <a:lnTo>
                      <a:pt x="2515" y="431"/>
                    </a:lnTo>
                    <a:cubicBezTo>
                      <a:pt x="2137" y="3"/>
                      <a:pt x="1300" y="-122"/>
                      <a:pt x="652" y="128"/>
                    </a:cubicBezTo>
                    <a:cubicBezTo>
                      <a:pt x="4" y="378"/>
                      <a:pt x="-185" y="931"/>
                      <a:pt x="193" y="1360"/>
                    </a:cubicBezTo>
                    <a:lnTo>
                      <a:pt x="16771" y="19532"/>
                    </a:lnTo>
                    <a:lnTo>
                      <a:pt x="15016" y="20353"/>
                    </a:lnTo>
                    <a:cubicBezTo>
                      <a:pt x="14665" y="20514"/>
                      <a:pt x="14800" y="20871"/>
                      <a:pt x="15205" y="20925"/>
                    </a:cubicBezTo>
                    <a:lnTo>
                      <a:pt x="19957" y="21442"/>
                    </a:lnTo>
                    <a:cubicBezTo>
                      <a:pt x="20227" y="21478"/>
                      <a:pt x="20470" y="21353"/>
                      <a:pt x="20497" y="21175"/>
                    </a:cubicBezTo>
                    <a:lnTo>
                      <a:pt x="21280" y="18033"/>
                    </a:lnTo>
                    <a:cubicBezTo>
                      <a:pt x="21415" y="17747"/>
                      <a:pt x="20929" y="17569"/>
                      <a:pt x="20578" y="17729"/>
                    </a:cubicBezTo>
                    <a:close/>
                  </a:path>
                </a:pathLst>
              </a:custGeom>
              <a:solidFill>
                <a:schemeClr val="accent3"/>
              </a:solidFill>
              <a:ln w="12700">
                <a:miter lim="400000"/>
              </a:ln>
            </p:spPr>
            <p:txBody>
              <a:bodyPr lIns="28575" tIns="28575" rIns="28575" bIns="28575" anchor="ctr"/>
              <a:lstStyle/>
              <a:p>
                <a:pPr defTabSz="342900">
                  <a:defRPr sz="3000">
                    <a:solidFill>
                      <a:srgbClr val="FFFFFF"/>
                    </a:solidFill>
                  </a:defRPr>
                </a:pPr>
                <a:endParaRPr sz="2250">
                  <a:solidFill>
                    <a:srgbClr val="E3DED1"/>
                  </a:solidFill>
                  <a:latin typeface="Calibri" panose="020F0502020204030204"/>
                </a:endParaRPr>
              </a:p>
            </p:txBody>
          </p:sp>
        </p:grpSp>
        <p:sp>
          <p:nvSpPr>
            <p:cNvPr id="2" name="Rectangle 1"/>
            <p:cNvSpPr/>
            <p:nvPr/>
          </p:nvSpPr>
          <p:spPr>
            <a:xfrm>
              <a:off x="3719744" y="2929631"/>
              <a:ext cx="1849611" cy="74572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lvl="0" algn="ctr"/>
              <a:r>
                <a:rPr lang="en-US" b="1" dirty="0">
                  <a:solidFill>
                    <a:schemeClr val="tx1"/>
                  </a:solidFill>
                  <a:effectLst>
                    <a:outerShdw blurRad="38100" dist="38100" dir="2700000" algn="tl">
                      <a:srgbClr val="000000">
                        <a:alpha val="43137"/>
                      </a:srgbClr>
                    </a:outerShdw>
                  </a:effectLst>
                </a:rPr>
                <a:t>Level of </a:t>
              </a:r>
              <a:r>
                <a:rPr lang="en-US" b="1" dirty="0" smtClean="0">
                  <a:solidFill>
                    <a:schemeClr val="tx1"/>
                  </a:solidFill>
                  <a:effectLst>
                    <a:outerShdw blurRad="38100" dist="38100" dir="2700000" algn="tl">
                      <a:srgbClr val="000000">
                        <a:alpha val="43137"/>
                      </a:srgbClr>
                    </a:outerShdw>
                  </a:effectLst>
                </a:rPr>
                <a:t>Organizational</a:t>
              </a:r>
            </a:p>
            <a:p>
              <a:pPr lvl="0" algn="ctr"/>
              <a:r>
                <a:rPr lang="en-US" b="1" dirty="0" smtClean="0">
                  <a:solidFill>
                    <a:schemeClr val="tx1"/>
                  </a:solidFill>
                  <a:effectLst>
                    <a:outerShdw blurRad="38100" dist="38100" dir="2700000" algn="tl">
                      <a:srgbClr val="000000">
                        <a:alpha val="43137"/>
                      </a:srgbClr>
                    </a:outerShdw>
                  </a:effectLst>
                </a:rPr>
                <a:t>Preparedness</a:t>
              </a:r>
              <a:endParaRPr lang="en-US" b="1"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55211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143000"/>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0" y="152400"/>
            <a:ext cx="9144000" cy="914400"/>
          </a:xfrm>
        </p:spPr>
        <p:txBody>
          <a:bodyPr>
            <a:noAutofit/>
          </a:bodyPr>
          <a:lstStyle/>
          <a:p>
            <a:pPr algn="ctr"/>
            <a:r>
              <a:rPr lang="en-US" sz="3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Individual Soldier Behavior and </a:t>
            </a:r>
            <a:r>
              <a:rPr lang="en-US" sz="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sz="3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ommand Climate</a:t>
            </a:r>
            <a:endParaRPr lang="en-US" sz="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p:cNvSpPr/>
          <p:nvPr/>
        </p:nvSpPr>
        <p:spPr>
          <a:xfrm>
            <a:off x="1270819" y="1390968"/>
            <a:ext cx="6602361" cy="64633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dirty="0" smtClean="0">
                <a:latin typeface="Arial Black" panose="020B0A04020102020204" pitchFamily="34" charset="0"/>
                <a:ea typeface="Calibri" panose="020F0502020204030204" pitchFamily="34" charset="0"/>
                <a:cs typeface="Times New Roman" panose="02020603050405020304" pitchFamily="18" charset="0"/>
              </a:rPr>
              <a:t>Positive </a:t>
            </a:r>
            <a:r>
              <a:rPr lang="en-US" dirty="0">
                <a:latin typeface="Arial Black" panose="020B0A04020102020204" pitchFamily="34" charset="0"/>
                <a:ea typeface="Calibri" panose="020F0502020204030204" pitchFamily="34" charset="0"/>
                <a:cs typeface="Times New Roman" panose="02020603050405020304" pitchFamily="18" charset="0"/>
              </a:rPr>
              <a:t>C</a:t>
            </a:r>
            <a:r>
              <a:rPr lang="en-US" dirty="0" smtClean="0">
                <a:latin typeface="Arial Black" panose="020B0A04020102020204" pitchFamily="34" charset="0"/>
                <a:ea typeface="Calibri" panose="020F0502020204030204" pitchFamily="34" charset="0"/>
                <a:cs typeface="Times New Roman" panose="02020603050405020304" pitchFamily="18" charset="0"/>
              </a:rPr>
              <a:t>ommand </a:t>
            </a:r>
            <a:r>
              <a:rPr lang="en-US" dirty="0">
                <a:latin typeface="Arial Black" panose="020B0A04020102020204" pitchFamily="34" charset="0"/>
                <a:ea typeface="Calibri" panose="020F0502020204030204" pitchFamily="34" charset="0"/>
                <a:cs typeface="Times New Roman" panose="02020603050405020304" pitchFamily="18" charset="0"/>
              </a:rPr>
              <a:t>C</a:t>
            </a:r>
            <a:r>
              <a:rPr lang="en-US" dirty="0" smtClean="0">
                <a:latin typeface="Arial Black" panose="020B0A04020102020204" pitchFamily="34" charset="0"/>
                <a:ea typeface="Calibri" panose="020F0502020204030204" pitchFamily="34" charset="0"/>
                <a:cs typeface="Times New Roman" panose="02020603050405020304" pitchFamily="18" charset="0"/>
              </a:rPr>
              <a:t>limate</a:t>
            </a:r>
          </a:p>
          <a:p>
            <a:pPr algn="ctr"/>
            <a:r>
              <a:rPr lang="en-US" dirty="0">
                <a:latin typeface="Calibri" panose="020F0502020204030204" pitchFamily="34" charset="0"/>
                <a:ea typeface="Calibri" panose="020F0502020204030204" pitchFamily="34" charset="0"/>
                <a:cs typeface="Times New Roman" panose="02020603050405020304" pitchFamily="18" charset="0"/>
              </a:rPr>
              <a:t>A</a:t>
            </a:r>
            <a:r>
              <a:rPr lang="en-US" dirty="0" smtClean="0">
                <a:latin typeface="Calibri" panose="020F0502020204030204" pitchFamily="34" charset="0"/>
                <a:ea typeface="Calibri" panose="020F0502020204030204" pitchFamily="34" charset="0"/>
                <a:cs typeface="Times New Roman" panose="02020603050405020304" pitchFamily="18" charset="0"/>
              </a:rPr>
              <a:t>n </a:t>
            </a:r>
            <a:r>
              <a:rPr lang="en-US" dirty="0">
                <a:latin typeface="Calibri" panose="020F0502020204030204" pitchFamily="34" charset="0"/>
                <a:ea typeface="Calibri" panose="020F0502020204030204" pitchFamily="34" charset="0"/>
                <a:cs typeface="Times New Roman" panose="02020603050405020304" pitchFamily="18" charset="0"/>
              </a:rPr>
              <a:t>environment free from </a:t>
            </a:r>
            <a:r>
              <a:rPr lang="en-US" dirty="0" smtClean="0">
                <a:latin typeface="Calibri" panose="020F0502020204030204" pitchFamily="34" charset="0"/>
                <a:ea typeface="Calibri" panose="020F0502020204030204" pitchFamily="34" charset="0"/>
                <a:cs typeface="Times New Roman" panose="02020603050405020304" pitchFamily="18" charset="0"/>
              </a:rPr>
              <a:t>personal, social</a:t>
            </a:r>
            <a:r>
              <a:rPr lang="en-US" dirty="0">
                <a:latin typeface="Calibri" panose="020F0502020204030204" pitchFamily="34" charset="0"/>
                <a:ea typeface="Calibri" panose="020F0502020204030204" pitchFamily="34" charset="0"/>
                <a:cs typeface="Times New Roman" panose="02020603050405020304" pitchFamily="18" charset="0"/>
              </a:rPr>
              <a:t>, or institutional </a:t>
            </a:r>
            <a:r>
              <a:rPr lang="en-US" dirty="0" smtClean="0">
                <a:latin typeface="Calibri" panose="020F0502020204030204" pitchFamily="34" charset="0"/>
                <a:ea typeface="Calibri" panose="020F0502020204030204" pitchFamily="34" charset="0"/>
                <a:cs typeface="Times New Roman" panose="02020603050405020304" pitchFamily="18" charset="0"/>
              </a:rPr>
              <a:t>barriers. </a:t>
            </a:r>
          </a:p>
        </p:txBody>
      </p:sp>
      <p:graphicFrame>
        <p:nvGraphicFramePr>
          <p:cNvPr id="15" name="Diagram 14"/>
          <p:cNvGraphicFramePr/>
          <p:nvPr>
            <p:extLst>
              <p:ext uri="{D42A27DB-BD31-4B8C-83A1-F6EECF244321}">
                <p14:modId xmlns:p14="http://schemas.microsoft.com/office/powerpoint/2010/main" val="3351851775"/>
              </p:ext>
            </p:extLst>
          </p:nvPr>
        </p:nvGraphicFramePr>
        <p:xfrm>
          <a:off x="0" y="2037299"/>
          <a:ext cx="5466736" cy="239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807860581"/>
              </p:ext>
            </p:extLst>
          </p:nvPr>
        </p:nvGraphicFramePr>
        <p:xfrm>
          <a:off x="4476133" y="2855398"/>
          <a:ext cx="4667867" cy="34965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791736" y="6244683"/>
            <a:ext cx="708144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Building and Maintaining a Positive Climate Handbook (July 2020)</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73874" y="4929555"/>
            <a:ext cx="4328385" cy="64633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b="1" dirty="0">
                <a:latin typeface="Arial" panose="020B0604020202020204" pitchFamily="34" charset="0"/>
                <a:ea typeface="Calibri" panose="020F0502020204030204" pitchFamily="34" charset="0"/>
              </a:rPr>
              <a:t>What does negative command climate look like?</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669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Graphic spid="15" grpId="0">
        <p:bldAsOne/>
      </p:bldGraphic>
      <p:bldGraphic spid="17" grpId="0">
        <p:bldAsOne/>
      </p:bldGraphic>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7242152"/>
              </p:ext>
            </p:extLst>
          </p:nvPr>
        </p:nvGraphicFramePr>
        <p:xfrm>
          <a:off x="241230" y="1593943"/>
          <a:ext cx="8657063" cy="410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2399" y="1043456"/>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152399" y="0"/>
            <a:ext cx="8839200" cy="933061"/>
          </a:xfrm>
        </p:spPr>
        <p:txBody>
          <a:bodyPr>
            <a:noAutofit/>
          </a:bodyPr>
          <a:lstStyle/>
          <a:p>
            <a:pPr algn="ctr"/>
            <a:r>
              <a:rPr lang="en-US" sz="3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Determine the Health of the Unit</a:t>
            </a:r>
            <a:endParaRPr lang="en-US" sz="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691376" y="6188927"/>
            <a:ext cx="7337502"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Building and Maintaining a Positive Climate Handbook (July 2020)</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513184"/>
          </a:xfrm>
        </p:spPr>
        <p:txBody>
          <a:bodyPr>
            <a:no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0770256"/>
              </p:ext>
            </p:extLst>
          </p:nvPr>
        </p:nvGraphicFramePr>
        <p:xfrm>
          <a:off x="348431" y="1080601"/>
          <a:ext cx="8643169" cy="486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 y="751892"/>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769434" y="6200078"/>
            <a:ext cx="749362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AR 600-20, </a:t>
            </a:r>
            <a:r>
              <a:rPr lang="en-US" sz="1400" i="1" dirty="0" smtClean="0">
                <a:latin typeface="Arial" panose="020B0604020202020204" pitchFamily="34" charset="0"/>
                <a:cs typeface="Arial" panose="020B0604020202020204" pitchFamily="34" charset="0"/>
              </a:rPr>
              <a:t>Army Command Policy </a:t>
            </a:r>
            <a:r>
              <a:rPr lang="en-US" sz="1400" dirty="0" smtClean="0">
                <a:latin typeface="Arial" panose="020B0604020202020204" pitchFamily="34" charset="0"/>
                <a:cs typeface="Arial" panose="020B0604020202020204" pitchFamily="34" charset="0"/>
              </a:rPr>
              <a:t>(July 2020)</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051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8223</TotalTime>
  <Words>1294</Words>
  <Application>Microsoft Office PowerPoint</Application>
  <PresentationFormat>On-screen Show (4:3)</PresentationFormat>
  <Paragraphs>198</Paragraphs>
  <Slides>22</Slides>
  <Notes>21</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Bodoni MT Condensed</vt:lpstr>
      <vt:lpstr>Calibri</vt:lpstr>
      <vt:lpstr>Calibri Light</vt:lpstr>
      <vt:lpstr>Symbol</vt:lpstr>
      <vt:lpstr>Times</vt:lpstr>
      <vt:lpstr>Times New Roman</vt:lpstr>
      <vt:lpstr>Wingdings</vt:lpstr>
      <vt:lpstr>2_Office Theme</vt:lpstr>
      <vt:lpstr>PowerPoint Presentation</vt:lpstr>
      <vt:lpstr>Terminal Learning Objective (TLO)</vt:lpstr>
      <vt:lpstr>Introduction - Video</vt:lpstr>
      <vt:lpstr>Climate and Culture</vt:lpstr>
      <vt:lpstr>What is Command Climate?</vt:lpstr>
      <vt:lpstr>Leader Effectiveness</vt:lpstr>
      <vt:lpstr>Individual Soldier Behavior and Command Climate</vt:lpstr>
      <vt:lpstr>Determine the Health of the Unit</vt:lpstr>
      <vt:lpstr>Assessment Methods </vt:lpstr>
      <vt:lpstr>DEOCS and the DEOMI Website</vt:lpstr>
      <vt:lpstr>Command Climate Navigator</vt:lpstr>
      <vt:lpstr>PowerPoint Presentation</vt:lpstr>
      <vt:lpstr>Practical Exercise / Discussion Questions </vt:lpstr>
      <vt:lpstr>Practical Exercise / Discussion Questions  Cont.</vt:lpstr>
      <vt:lpstr>Company Commander and 1SG Relationship </vt:lpstr>
      <vt:lpstr>PowerPoint Presentation</vt:lpstr>
      <vt:lpstr>Diversity - Equity - Inclusion</vt:lpstr>
      <vt:lpstr>Building and Maintaining a Positive Climate </vt:lpstr>
      <vt:lpstr>Counterproductive Leadership</vt:lpstr>
      <vt:lpstr>Unconscious or Implicit Biases</vt:lpstr>
      <vt:lpstr>PowerPoint Presentation</vt:lpstr>
      <vt:lpstr>CAPL Training and Education Resources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 Admin</dc:creator>
  <cp:lastModifiedBy>Mcgee, Marvin H Mr CIV USARMY CAC (USA)</cp:lastModifiedBy>
  <cp:revision>380</cp:revision>
  <cp:lastPrinted>2022-01-18T20:58:48Z</cp:lastPrinted>
  <dcterms:created xsi:type="dcterms:W3CDTF">2019-10-08T17:46:04Z</dcterms:created>
  <dcterms:modified xsi:type="dcterms:W3CDTF">2022-04-06T17:52:59Z</dcterms:modified>
</cp:coreProperties>
</file>