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5" r:id="rId4"/>
  </p:sldMasterIdLst>
  <p:notesMasterIdLst>
    <p:notesMasterId r:id="rId13"/>
  </p:notesMasterIdLst>
  <p:sldIdLst>
    <p:sldId id="312" r:id="rId5"/>
    <p:sldId id="314" r:id="rId6"/>
    <p:sldId id="319" r:id="rId7"/>
    <p:sldId id="320" r:id="rId8"/>
    <p:sldId id="315" r:id="rId9"/>
    <p:sldId id="323" r:id="rId10"/>
    <p:sldId id="317" r:id="rId11"/>
    <p:sldId id="318" r:id="rId12"/>
  </p:sldIdLst>
  <p:sldSz cx="9144000" cy="6858000" type="screen4x3"/>
  <p:notesSz cx="9296400" cy="7010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00"/>
    <a:srgbClr val="92D050"/>
    <a:srgbClr val="5B9BD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382A382-5380-45F0-9A2B-1C910847ACE0}" v="26" dt="2022-03-07T18:24:20.654"/>
    <p1510:client id="{0455DFD2-ED15-4A39-8612-80F6453BE7F8}" v="43" dt="2022-03-08T19:54:36.655"/>
    <p1510:client id="{065338EB-EE26-4BF0-BB21-BDF0B06F3CD3}" v="16" dt="2022-03-09T15:34:51.562"/>
    <p1510:client id="{06A7FA7B-074C-451D-A656-AD5710D995C6}" v="84" dt="2022-03-06T13:59:24.716"/>
    <p1510:client id="{0BD8096D-8879-4532-B493-207E96A3BB8A}" v="4" dt="2022-03-15T18:25:58.894"/>
    <p1510:client id="{0BE590FC-DD83-492A-80DE-E051F2E6E853}" v="157" dt="2022-03-06T19:52:04.050"/>
    <p1510:client id="{0E928A08-35B3-4A66-B45D-D0B40CDAF209}" v="6" dt="2022-03-06T07:41:47.663"/>
    <p1510:client id="{0EB5AFD1-E1A6-4948-95A4-F800D9512D61}" v="8" dt="2022-01-25T07:08:21.421"/>
    <p1510:client id="{112B2877-0623-4D62-A4A8-E7402244DB8A}" v="545" dt="2022-03-16T21:29:32.033"/>
    <p1510:client id="{12972F77-BCA2-4CB9-9B77-7F6454709ADE}" v="28" dt="2022-03-08T13:28:16.829"/>
    <p1510:client id="{12D5B75A-1806-476D-AB93-3506389D9708}" v="92" dt="2022-01-28T16:23:32.817"/>
    <p1510:client id="{12E24C96-6DFC-4912-A876-360D8E6A66DE}" v="68" dt="2022-01-31T18:12:33.032"/>
    <p1510:client id="{16358FD5-70DD-41EE-A03D-E044F0094AA4}" v="32" dt="2022-02-28T17:55:40.465"/>
    <p1510:client id="{180E723E-E0A5-414A-B867-44F1AD12A87A}" v="37" dt="2022-02-28T14:07:11.750"/>
    <p1510:client id="{1882B6B8-43EC-4F1F-AEB2-7EC1B779365A}" v="9" dt="2022-01-27T16:37:42.923"/>
    <p1510:client id="{19229E4A-11AD-46DF-8EAC-3A22DCC23657}" v="19" dt="2022-03-07T15:16:47.586"/>
    <p1510:client id="{1F278A7A-7B71-4623-86F2-96990A194FB6}" v="35" dt="2022-02-28T20:49:34.844"/>
    <p1510:client id="{1F73E157-7C3B-4D0D-AF11-5935B7AE7223}" v="14" dt="2022-01-31T14:53:43.187"/>
    <p1510:client id="{1F94B94C-8E59-4121-A96E-B27D62E064C2}" v="326" dt="2022-03-16T16:41:09.890"/>
    <p1510:client id="{1FBAB29A-AB7F-4880-97F0-C3294815C86A}" v="82" dt="2022-03-10T07:57:12.657"/>
    <p1510:client id="{20991E66-182C-439D-A3A8-41768B279D5C}" v="5" dt="2022-03-08T13:25:15.095"/>
    <p1510:client id="{20BBAD14-E49B-4C1B-8EF3-1DE51ADE076A}" v="28" dt="2022-03-02T11:34:09.459"/>
    <p1510:client id="{237C4229-2CCA-44DB-ABCD-6A8B45B913B5}" v="4" dt="2022-03-09T17:43:53.574"/>
    <p1510:client id="{23B59605-26CA-45BF-AA98-5E5B9AD336CF}" v="307" dt="2022-02-20T15:01:13.553"/>
    <p1510:client id="{24723124-A71C-4869-BDDA-A19F171CA917}" v="4" dt="2022-03-15T19:45:35.867"/>
    <p1510:client id="{25F986F3-7205-4E4F-AB71-86769932E6A1}" v="592" dt="2022-02-04T11:17:09.314"/>
    <p1510:client id="{26527630-BA7A-4B28-8BD3-5BC9855CB5E6}" v="313" dt="2022-02-07T17:07:01.656"/>
    <p1510:client id="{28334C26-80F9-47F6-BC3B-941F151AC6C7}" v="2" dt="2022-03-09T09:14:02.095"/>
    <p1510:client id="{28D03586-1FFD-4CAB-89A0-E451DDAECDFD}" v="673" dt="2022-03-06T12:02:10.243"/>
    <p1510:client id="{28FE95A6-9441-411D-BFF3-6F62E6C5728B}" v="129" dt="2022-03-08T10:28:19.120"/>
    <p1510:client id="{2EEA803D-CFD4-43F0-9A32-7259AC4E7586}" v="260" dt="2022-02-28T14:36:02.539"/>
    <p1510:client id="{3278E66B-E0F6-426D-BA5F-26079F5860FB}" v="2" dt="2022-03-17T08:08:28.252"/>
    <p1510:client id="{34F54024-6E0F-410B-BF73-F7BA3E489AE0}" v="49" dt="2022-03-01T13:56:17.101"/>
    <p1510:client id="{3889A43F-2A29-49F2-B481-D6916C673B14}" v="237" dt="2022-03-10T19:15:57.543"/>
    <p1510:client id="{392655B5-24F9-449B-8914-A3464C5731CE}" v="3" dt="2022-03-12T13:40:38.333"/>
    <p1510:client id="{3A442F7C-350F-4506-875A-584B145A8837}" v="4" dt="2022-03-11T09:28:07.286"/>
    <p1510:client id="{3A96ABD7-8661-4203-942D-10ACE7C173D7}" v="2" dt="2022-03-17T08:12:53.429"/>
    <p1510:client id="{3AE6FF1F-C803-4201-A922-FAE6AC55D294}" v="174" dt="2022-03-18T14:10:14.779"/>
    <p1510:client id="{3D7E26C1-3E98-403A-BBE0-77CCD58B9562}" v="370" dt="2022-02-25T15:44:05.235"/>
    <p1510:client id="{3DAFA7E2-0F01-4222-A81D-C5E4BE12D328}" v="2" dt="2022-03-18T09:07:26.279"/>
    <p1510:client id="{3EF4B990-46A6-42B9-977D-321AFF27D5CC}" v="264" dt="2022-03-15T09:36:50.879"/>
    <p1510:client id="{425B6CBD-0EDE-4CA5-AF0B-91CCC707DD3B}" v="106" dt="2022-03-09T10:29:22.964"/>
    <p1510:client id="{430D8ABE-2EFB-4DA6-82C5-B35287F584D1}" v="3" dt="2022-03-05T07:23:03.742"/>
    <p1510:client id="{4559323B-8A21-4055-9936-C341EB2F500F}" v="2" dt="2022-01-31T16:05:00.792"/>
    <p1510:client id="{46AD881F-1144-4C0A-8B91-8F6BFFB07625}" v="5" dt="2022-02-24T14:22:20.541"/>
    <p1510:client id="{473E6E01-CDD8-4F39-A6A1-06850078F966}" v="6" dt="2022-01-31T11:44:23.582"/>
    <p1510:client id="{480D6E2F-5667-4E39-AB2A-77DFBC721F4D}" v="80" dt="2022-03-12T19:03:41.675"/>
    <p1510:client id="{4853BD7A-4FBA-49FA-8B32-63DF2D7E0276}" v="5" dt="2022-03-13T11:12:24"/>
    <p1510:client id="{4863A2C2-DD31-4B8F-A533-28345FDF4481}" v="32" dt="2022-03-01T14:45:48.358"/>
    <p1510:client id="{49122E3C-AC94-4643-9A42-C812E848D500}" v="430" dt="2022-03-09T10:40:18.084"/>
    <p1510:client id="{49703D94-1E2A-4573-9AB4-E307638D3549}" v="1" dt="2022-02-07T10:46:00.630"/>
    <p1510:client id="{49B79520-0A73-472A-B9E4-ACE041BC54D5}" v="54" dt="2022-01-26T10:30:58.706"/>
    <p1510:client id="{4B0D5D56-57D3-4DC6-9280-75058BDFB0A9}" v="66" dt="2022-02-07T18:50:17.300"/>
    <p1510:client id="{4BAA3C7E-0D6C-4B46-B716-E7C38E46BBEC}" v="4" dt="2022-01-31T06:30:05.692"/>
    <p1510:client id="{4C44AB00-20E8-426B-8EEE-586E0865591B}" v="5" dt="2022-02-16T17:48:47.956"/>
    <p1510:client id="{4CDC9BE9-BE59-4211-A358-5CCA093ABD62}" v="12" dt="2022-03-13T08:27:07.017"/>
    <p1510:client id="{4CDECBBF-804E-49B5-B581-CD168939AE8F}" v="420" dt="2022-03-01T04:03:55.730"/>
    <p1510:client id="{4D0B5C80-7EFF-466A-951E-D1357444C8D6}" v="450" dt="2022-03-17T20:20:23.272"/>
    <p1510:client id="{4D9E0509-94F9-43D3-950E-BFD9BEFF0C1F}" v="3" dt="2022-03-04T18:23:09.263"/>
    <p1510:client id="{4E8FDA52-8A43-4AE0-8D26-3B7F3601370E}" v="160" dt="2022-02-04T11:33:49.925"/>
    <p1510:client id="{4F35CB29-29E1-42FA-80E4-07A507A17617}" v="165" dt="2022-02-23T13:15:54.439"/>
    <p1510:client id="{4F5153AA-3C0F-44BB-B209-E43FF82AF761}" v="38" dt="2022-02-25T10:35:42.416"/>
    <p1510:client id="{50D123A3-232F-4B15-8B22-744C092C3BC5}" v="15" dt="2022-03-01T14:51:09.741"/>
    <p1510:client id="{543451E6-EBD3-4E5D-88FB-9E41307A59FA}" v="67" dt="2022-02-14T16:00:58.812"/>
    <p1510:client id="{54743D31-2CE1-449E-9378-3D74A13FBDE5}" v="86" dt="2022-02-23T10:36:43.023"/>
    <p1510:client id="{564DD5A2-9156-470D-BB65-E11D872FC5CB}" v="1532" dt="2022-03-06T08:14:53.416"/>
    <p1510:client id="{56D2B3DD-B64B-471D-A206-A85757753DD4}" v="599" dt="2022-03-18T10:29:28.925"/>
    <p1510:client id="{573DF3CF-7288-493B-8F8B-CC0EACA075C4}" v="3" dt="2022-03-13T08:14:30.932"/>
    <p1510:client id="{5762B580-98B7-4375-BD1A-1C024E74318E}" v="1" dt="2022-02-28T13:10:53.045"/>
    <p1510:client id="{57A021C0-5FA4-4B18-9498-4E369E9470BD}" v="4" dt="2022-02-28T17:11:05.961"/>
    <p1510:client id="{595183B9-FC9E-4ED1-9A87-2D7C079855B0}" v="16" dt="2022-03-12T19:17:56.783"/>
    <p1510:client id="{5A65676A-924B-4F15-BC57-92FCAFD9B2E5}" v="434" dt="2022-01-31T09:42:12.959"/>
    <p1510:client id="{5A848CEF-1548-44E0-B44C-A9A538F12DE9}" v="32" dt="2022-03-07T15:02:31.327"/>
    <p1510:client id="{5B3AB27F-E4AC-423F-AD49-B2BF7727438A}" v="175" dt="2022-02-23T10:57:44.143"/>
    <p1510:client id="{5B579396-3666-40DC-8D14-1D3C2AF89B20}" v="18" dt="2022-02-28T14:39:51.634"/>
    <p1510:client id="{5B5FA710-07D7-41F0-B714-2098C22B9D36}" v="3" dt="2022-03-15T09:07:32.945"/>
    <p1510:client id="{5D6BBD27-B522-4FA9-8E89-309F91787096}" v="6" dt="2022-03-18T11:08:05.679"/>
    <p1510:client id="{5E4B9C5E-0BA6-4040-A93B-CF981990B046}" v="311" dt="2022-02-23T10:55:55.597"/>
    <p1510:client id="{5F4FC722-40C6-496E-A7DB-55E54068CBB5}" v="1015" dt="2022-03-01T04:20:36.507"/>
    <p1510:client id="{60A7E94D-D8EF-4553-BE9E-B92C42233AB6}" v="187" dt="2022-02-23T10:57:08.457"/>
    <p1510:client id="{6463C4C0-AB96-4A41-A541-DB6387B6873B}" v="591" dt="2022-03-14T19:38:47.377"/>
    <p1510:client id="{65132A52-4816-4B56-9D27-792DEF93792D}" v="351" dt="2022-03-03T13:27:42.884"/>
    <p1510:client id="{66902412-154A-4916-BFDD-E0EBC9715BBE}" v="31" dt="2022-02-07T09:28:29.202"/>
    <p1510:client id="{68B82F78-2234-41E0-8C12-49A36F36049D}" v="4" dt="2022-01-24T11:48:39.002"/>
    <p1510:client id="{6974C5EA-0975-44F6-BD32-A294AEF4533E}" v="11" dt="2022-02-23T11:08:45.401"/>
    <p1510:client id="{6A3C1F9E-B70B-4B4B-B72B-72E6AC6FA406}" v="420" dt="2022-03-06T15:21:38.662"/>
    <p1510:client id="{6A743B67-6AC7-4CBF-9462-16FED35490A8}" v="13" dt="2022-03-10T20:57:05.644"/>
    <p1510:client id="{6D70F345-A23C-4683-93A8-6045AE187B5A}" v="10" dt="2022-03-08T08:57:09.063"/>
    <p1510:client id="{6E5F1BD4-AAD7-467D-B218-4D76A203A713}" v="23" dt="2022-02-23T07:15:00.985"/>
    <p1510:client id="{6E6683C1-2CC3-4610-B6F2-24C2E1D0E902}" v="41" dt="2022-02-28T12:27:52.951"/>
    <p1510:client id="{6F800418-1AA9-4E1F-B23B-FB7E6F00B140}" v="3" dt="2022-03-07T14:09:02.819"/>
    <p1510:client id="{6FC3736A-5FA2-44EE-84AD-49D0391B48C1}" v="6" dt="2022-03-09T08:24:57.130"/>
    <p1510:client id="{734D9BEC-D21E-4AF0-B232-051FC7BAC833}" v="7" dt="2022-03-15T18:44:38.168"/>
    <p1510:client id="{75CF25A7-079C-4394-A6FE-EA3A39F53550}" v="3" dt="2022-02-04T13:34:23.908"/>
    <p1510:client id="{76C42FDC-CC09-40EF-B99E-6DE7E495DE40}" v="240" dt="2022-03-14T09:48:43.324"/>
    <p1510:client id="{779FCF00-2B01-4FFA-9275-648FFB615FB0}" v="21" dt="2022-03-14T09:00:03.715"/>
    <p1510:client id="{7962386D-B29D-4968-8D4C-0312FDE04037}" v="15" dt="2022-02-28T12:08:57.222"/>
    <p1510:client id="{7A92F4D6-DCED-467F-87DC-775E17DDD140}" v="296" dt="2022-02-23T07:13:51.904"/>
    <p1510:client id="{7B71A4C6-4DD7-4597-81FA-B1D54D164A87}" v="3" dt="2022-03-16T11:53:35.979"/>
    <p1510:client id="{7E331CA6-317D-4489-9E0B-E91B51231131}" v="30" dt="2022-03-08T19:45:06.319"/>
    <p1510:client id="{7F83CD6D-5705-4737-AEA9-9B7255E4BD69}" v="1" dt="2022-03-09T10:33:20.506"/>
    <p1510:client id="{7FC4D87F-0F02-42C6-81E1-A7C4F0856D51}" v="520" dt="2022-02-25T16:16:15.462"/>
    <p1510:client id="{8000F09A-A978-4980-B444-A4523A007E59}" v="98" dt="2022-02-02T09:48:46.692"/>
    <p1510:client id="{81E11F56-310D-4C6D-A66D-52784924F527}" v="15" dt="2022-02-28T12:38:59.270"/>
    <p1510:client id="{83CE6435-10A8-40CE-B4A4-36F1F69C5B8A}" v="22" dt="2022-03-18T10:30:07.727"/>
    <p1510:client id="{8532CBB6-0303-419A-9708-58D96EC7478D}" v="4" dt="2022-02-25T10:39:01.723"/>
    <p1510:client id="{861707A7-B071-432B-9DC3-124EECAC7B22}" v="60" dt="2022-02-23T10:50:33.856"/>
    <p1510:client id="{8732F16B-879C-4A9E-B4DB-31656362603A}" v="609" dt="2022-02-23T10:48:33.310"/>
    <p1510:client id="{8A0C5C97-EC38-4CE3-A0C4-3F7989C693E0}" v="9" dt="2022-01-28T06:49:10.633"/>
    <p1510:client id="{8A31B35E-2E38-4DAD-9D8A-EB3DE1A6F05E}" v="750" dt="2022-03-06T07:52:25.827"/>
    <p1510:client id="{8BFBB2DE-CBC8-4EA1-B8A4-049B87B58400}" v="4" dt="2022-03-07T07:49:31.623"/>
    <p1510:client id="{8CCDCB40-3C11-4A95-B36B-2CB42E8DB557}" v="97" dt="2022-01-31T13:25:48.650"/>
    <p1510:client id="{8CED3563-8827-455D-8787-5ED449296ABB}" v="503" dt="2022-02-21T15:57:28.259"/>
    <p1510:client id="{909A485D-F3A8-4446-8C81-33B3D29BAA72}" v="184" dt="2022-01-31T10:56:37.882"/>
    <p1510:client id="{90E8D49F-F0C2-47FC-9345-807C30BC92D6}" v="2" dt="2022-03-07T14:03:51.524"/>
    <p1510:client id="{9447F933-0946-4300-BB5D-B79190047B3C}" v="3" dt="2022-03-18T10:21:17.336"/>
    <p1510:client id="{950AF734-E096-4249-B3FA-D8D45526FC5B}" v="13" dt="2022-03-10T13:51:45.565"/>
    <p1510:client id="{968CF255-67FB-4F23-9D84-0C9D4AB95994}" v="31" dt="2022-02-28T12:46:01.991"/>
    <p1510:client id="{97AD648D-1C26-4468-A207-4047C2F8405F}" v="1095" dt="2022-03-18T10:06:47.986"/>
    <p1510:client id="{99537677-CB87-4875-B479-CAF9351D20AA}" v="123" dt="2022-02-25T15:51:52.825"/>
    <p1510:client id="{9BA097BA-6780-45C3-8FE4-319BAA5CDB29}" v="25" dt="2022-03-08T13:22:53.018"/>
    <p1510:client id="{A08D8464-1A1E-4C7F-AC0E-D1D5DD8EE8CB}" v="5" dt="2022-02-23T10:49:07.719"/>
    <p1510:client id="{A2FE19E5-F848-4B19-85A1-BBF688F9B8C8}" v="8" dt="2022-02-28T15:10:32.719"/>
    <p1510:client id="{A3774EC0-2593-445D-99B7-CDF9DC40D6BD}" v="188" dt="2022-02-25T10:17:21.405"/>
    <p1510:client id="{A3B52F61-D60A-4EF3-A254-B7E8E0B33079}" v="1213" dt="2022-02-04T10:54:42.716"/>
    <p1510:client id="{A3D51705-F567-44EA-9437-677A351D4832}" v="35" dt="2022-02-26T11:41:07.618"/>
    <p1510:client id="{A41BE705-6695-4700-AD1B-ACF4F5D6008C}" v="631" dt="2022-02-25T15:53:14.131"/>
    <p1510:client id="{A4BCBB91-053A-4C69-964A-006F065F91EC}" v="6" dt="2022-03-01T10:20:01.093"/>
    <p1510:client id="{A7B9076B-0083-4298-97C5-B0C50CFABCBF}" v="24" dt="2022-03-12T16:15:31.408"/>
    <p1510:client id="{AAB692CD-B7B1-4A83-8C3A-3E08701BE397}" v="317" dt="2022-03-14T17:52:49.940"/>
    <p1510:client id="{AC8DED36-E49D-4E8A-9EE9-AC957243ECF3}" v="86" dt="2022-01-31T14:28:27.179"/>
    <p1510:client id="{AD140FD3-0D7E-4F22-9F13-C38498E7E0B2}" v="188" dt="2022-02-28T17:51:28.772"/>
    <p1510:client id="{AD29CAAA-C2C8-4965-904D-17F234816F95}" v="345" dt="2022-03-17T09:13:04.489"/>
    <p1510:client id="{AFB4B0F4-0867-43CD-8BBF-3DEE97D7240E}" v="27" dt="2022-02-23T10:53:40.634"/>
    <p1510:client id="{B144581B-E01B-4FFC-B92D-559ABF5C8257}" v="77" dt="2022-02-25T10:26:20.585"/>
    <p1510:client id="{B1FE3E3C-55BA-42FC-ADA5-3E82EA653706}" v="314" dt="2022-02-14T10:40:06.041"/>
    <p1510:client id="{B3308282-6DDE-4FA2-9AF0-3029732B011F}" v="65" dt="2022-03-07T13:39:53.782"/>
    <p1510:client id="{B47A3A17-74EC-4ADE-8312-4A04A1D81E18}" v="438" dt="2022-01-28T11:55:04.085"/>
    <p1510:client id="{B853FAD1-DD5C-40A5-B567-8BDC2E980CED}" v="1298" dt="2022-03-16T14:20:23.446"/>
    <p1510:client id="{B96DC1B1-B6D7-4083-BC60-64D5D7D3A2DD}" v="18" dt="2022-01-31T09:06:06.585"/>
    <p1510:client id="{B9D17E97-CAF0-4323-B852-20331B12B3AC}" v="376" dt="2022-02-23T10:48:45.427"/>
    <p1510:client id="{BAC0D5DD-F27D-4FB6-ABD2-19534B1EC520}" v="143" dt="2022-02-26T11:34:10.256"/>
    <p1510:client id="{BC2471B2-C4B6-49EF-8573-631481BDED9A}" v="3" dt="2022-02-25T17:22:49.034"/>
    <p1510:client id="{BEFFACA9-4193-4231-8F72-3C035C2D8ED1}" v="156" dt="2022-03-17T18:43:46.710"/>
    <p1510:client id="{C0F12850-DD0B-D488-D20F-D1FD2ACC16A3}" v="2" dt="2022-01-31T14:55:52.806"/>
    <p1510:client id="{C0F46318-D576-44B4-A6A6-5DA512C887A3}" v="146" dt="2022-03-18T10:16:32.523"/>
    <p1510:client id="{C1616CCD-1EEB-4606-8FF0-5263B4A01F60}" v="13" dt="2022-02-02T09:50:33.127"/>
    <p1510:client id="{C1D50D5A-5EC2-45DD-B541-40A928FF003E}" v="686" dt="2022-02-25T16:18:15.569"/>
    <p1510:client id="{C2CB1FBE-5E7A-46A1-A3D1-8CB353EC37C5}" v="34" dt="2022-02-14T16:05:45.229"/>
    <p1510:client id="{C37532AC-FA68-426E-8B94-7FFAD268362F}" v="24" dt="2022-03-11T17:02:24.622"/>
    <p1510:client id="{C375E6B4-6603-457F-ADD0-AE5A89925892}" v="60" dt="2022-03-06T13:40:28.362"/>
    <p1510:client id="{C5E1A45D-1958-449A-A120-48007C4CC199}" v="158" dt="2022-01-28T14:03:15.345"/>
    <p1510:client id="{C5F24E44-1FBB-CBE9-8D71-D9E316B1CCA8}" v="449" dt="2022-03-18T12:41:55.498"/>
    <p1510:client id="{C768398B-8C7F-4290-99CE-FA4A61605FB4}" v="86" dt="2022-02-23T10:48:18.875"/>
    <p1510:client id="{CF4249E8-DDCE-40A5-AF73-B557092AE732}" v="4" dt="2022-03-10T18:19:04.094"/>
    <p1510:client id="{CFCB10CF-0B98-40EF-B1DB-D94254B170D5}" v="571" dt="2022-03-04T13:37:31.333"/>
    <p1510:client id="{D50347EE-598C-4EB3-BBDB-43079F9A3313}" v="230" dt="2022-03-02T19:14:29.188"/>
    <p1510:client id="{D81571CF-6B8C-45B7-A86B-7D48775B8F11}" v="400" dt="2022-03-14T18:46:42.924"/>
    <p1510:client id="{D91EAC9E-248B-4075-9B8A-6DB53F29268E}" v="27" dt="2022-03-06T07:47:48.162"/>
    <p1510:client id="{DA949245-CCC1-41F9-A077-D22EFFECF452}" v="699" dt="2022-03-09T20:18:35.976"/>
    <p1510:client id="{DB1E367F-52EA-4FB3-8B04-817F8DD0842E}" v="2" dt="2022-03-11T12:47:45.428"/>
    <p1510:client id="{DC66E9E5-E16C-4E17-B8E0-D8F7E0099897}" v="105" dt="2022-02-25T13:31:12.360"/>
    <p1510:client id="{DDCD6115-5520-4EF3-A857-76454CD6033E}" v="879" dt="2022-03-13T19:40:41.541"/>
    <p1510:client id="{DFE0C19F-A2B8-4422-B38C-5CCF696AB3D9}" v="85" dt="2022-02-07T09:18:48.776"/>
    <p1510:client id="{E1C704D1-B9BF-456B-B2A8-B99443319981}" v="2" dt="2022-03-18T11:13:44.607"/>
    <p1510:client id="{E3266280-54CC-42FE-9878-1B853EAF5FEC}" v="206" dt="2022-02-14T10:32:35.370"/>
    <p1510:client id="{E454AF9B-A378-4B12-9875-685865EDCEA8}" v="49" dt="2022-02-28T14:51:44.890"/>
    <p1510:client id="{E4D238C6-204B-4F39-B9A4-142342E45C85}" v="25" dt="2022-02-07T13:59:12.505"/>
    <p1510:client id="{E7AF42D6-81BB-4550-B8E9-8BEAD731F393}" v="3" dt="2022-03-07T07:50:46.177"/>
    <p1510:client id="{E7FB6289-3C3C-4300-A075-62FE3830A4DE}" v="18" dt="2022-03-18T09:57:45.436"/>
    <p1510:client id="{E92AF2E2-77CF-449F-B4C4-7302748D68A9}" v="1" dt="2022-03-15T10:17:43.351"/>
    <p1510:client id="{EE28903B-A6A0-4D4E-9D78-21E682FEE02E}" v="93" dt="2022-02-08T13:04:38.397"/>
    <p1510:client id="{EF518F17-B07F-4788-82C6-9C3209207769}" v="114" dt="2022-02-04T09:51:33.301"/>
    <p1510:client id="{F13AC9A0-29AA-42FB-8CF7-391F9E24D631}" v="12" dt="2022-03-14T10:42:53.163"/>
    <p1510:client id="{F1760E18-F8AB-4F1D-9EF8-236F30739F96}" v="2" dt="2022-03-07T14:01:52.978"/>
    <p1510:client id="{F2635E2A-DB88-48BB-9F07-0271442587A3}" v="280" dt="2022-01-31T10:42:15.523"/>
    <p1510:client id="{F2DBA62C-8C04-457D-8689-026F52EC9CCD}" v="163" dt="2022-02-28T17:51:36.501"/>
    <p1510:client id="{F5CF6735-21BD-4665-AB4D-29F07F9BA278}" v="356" dt="2022-03-07T15:01:40.904"/>
    <p1510:client id="{F6583125-51F8-408C-8B64-8F3924DA9B06}" v="152" dt="2022-03-09T10:57:33.210"/>
    <p1510:client id="{F7276803-EFB5-409D-B893-F320CA9A6B4B}" v="704" dt="2022-03-10T20:44:25.686"/>
    <p1510:client id="{F9755202-B2A1-4C2B-AFDE-1F80A83EC02F}" v="321" dt="2022-01-31T07:18:45.939"/>
    <p1510:client id="{FA67707E-85ED-4479-9422-3E91B40901F1}" v="8" dt="2022-03-18T09:06:07.118"/>
    <p1510:client id="{FB84C40B-89EB-4359-9858-2E20994885A5}" v="118" dt="2022-02-28T15:02:10.794"/>
    <p1510:client id="{FDA7FCA4-D3AC-4151-8E00-29961BF63F2A}" v="240" dt="2022-03-10T09:23:35.391"/>
    <p1510:client id="{FDDC8654-DB10-407B-A26F-2A05DAEACB0C}" v="11" dt="2022-02-28T15:12:59.143"/>
    <p1510:client id="{FE1B344A-3829-4E24-9406-D64FB90EC71D}" v="65" dt="2022-03-08T07:21:41.238"/>
    <p1510:client id="{FF259AEB-2292-4E56-900B-E7CBB36FC956}" v="5" dt="2022-03-18T09:25:40.417"/>
    <p1510:client id="{FF6464B3-3DB3-4381-A2C0-85BB9DEBFCF4}" v="81" dt="2022-02-23T10:55:52.755"/>
    <p1510:client id="{FFECE1E1-3A52-465B-BB1E-56E376727FB8}" v="816" dt="2022-03-06T07:33:13.229"/>
  </p1510:revLst>
</p1510:revInfo>
</file>

<file path=ppt/tableStyles.xml><?xml version="1.0" encoding="utf-8"?>
<a:tblStyleLst xmlns:a="http://schemas.openxmlformats.org/drawingml/2006/main" def="{F5AB1C69-6EDB-4FF4-983F-18BD219EF322}">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E8B1032C-EA38-4F05-BA0D-38AFFFC7BED3}" styleName="Light Style 3 - Accent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05" d="100"/>
          <a:sy n="105" d="100"/>
        </p:scale>
        <p:origin x="1794" y="1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notesMaster" Target="notesMasters/notesMaster1.xml"/><Relationship Id="rId18" Type="http://schemas.microsoft.com/office/2016/11/relationships/changesInfo" Target="changesInfos/changesInfo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viewProps" Target="viewProps.xml"/><Relationship Id="rId10" Type="http://schemas.openxmlformats.org/officeDocument/2006/relationships/slide" Target="slides/slide6.xml"/><Relationship Id="rId19" Type="http://schemas.microsoft.com/office/2015/10/relationships/revisionInfo" Target="revisionInfo.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Forbes, Joanna M MAJ USARMY 1 ID DIVARTY (USA)" userId="S::joanna.m.forbes.mil@army.mil::2abf4b00-566b-4c43-ae90-e98c0e9709b5" providerId="AD" clId="Web-{1F94B94C-8E59-4121-A96E-B27D62E064C2}"/>
    <pc:docChg chg="modSld">
      <pc:chgData name="Forbes, Joanna M MAJ USARMY 1 ID DIVARTY (USA)" userId="S::joanna.m.forbes.mil@army.mil::2abf4b00-566b-4c43-ae90-e98c0e9709b5" providerId="AD" clId="Web-{1F94B94C-8E59-4121-A96E-B27D62E064C2}" dt="2022-03-16T16:41:09.890" v="168" actId="20577"/>
      <pc:docMkLst>
        <pc:docMk/>
      </pc:docMkLst>
      <pc:sldChg chg="modSp">
        <pc:chgData name="Forbes, Joanna M MAJ USARMY 1 ID DIVARTY (USA)" userId="S::joanna.m.forbes.mil@army.mil::2abf4b00-566b-4c43-ae90-e98c0e9709b5" providerId="AD" clId="Web-{1F94B94C-8E59-4121-A96E-B27D62E064C2}" dt="2022-03-16T16:41:09.890" v="168" actId="20577"/>
        <pc:sldMkLst>
          <pc:docMk/>
          <pc:sldMk cId="1023463597" sldId="724"/>
        </pc:sldMkLst>
        <pc:spChg chg="mod">
          <ac:chgData name="Forbes, Joanna M MAJ USARMY 1 ID DIVARTY (USA)" userId="S::joanna.m.forbes.mil@army.mil::2abf4b00-566b-4c43-ae90-e98c0e9709b5" providerId="AD" clId="Web-{1F94B94C-8E59-4121-A96E-B27D62E064C2}" dt="2022-03-16T16:41:09.890" v="168" actId="20577"/>
          <ac:spMkLst>
            <pc:docMk/>
            <pc:sldMk cId="1023463597" sldId="724"/>
            <ac:spMk id="27" creationId="{00000000-0000-0000-0000-000000000000}"/>
          </ac:spMkLst>
        </pc:spChg>
      </pc:sldChg>
    </pc:docChg>
  </pc:docChgLst>
  <pc:docChgLst>
    <pc:chgData name="White, Aidan M CPT USARMY 1 CD CAVN BDE (USA)" userId="S::aidan.m.white4.mil@army.mil::8f38cdf6-c246-4996-82af-ed591f46c995" providerId="AD" clId="Web-{D81571CF-6B8C-45B7-A86B-7D48775B8F11}"/>
    <pc:docChg chg="modSld">
      <pc:chgData name="White, Aidan M CPT USARMY 1 CD CAVN BDE (USA)" userId="S::aidan.m.white4.mil@army.mil::8f38cdf6-c246-4996-82af-ed591f46c995" providerId="AD" clId="Web-{D81571CF-6B8C-45B7-A86B-7D48775B8F11}" dt="2022-03-14T18:46:41.815" v="305" actId="20577"/>
      <pc:docMkLst>
        <pc:docMk/>
      </pc:docMkLst>
      <pc:sldChg chg="addSp delSp modSp">
        <pc:chgData name="White, Aidan M CPT USARMY 1 CD CAVN BDE (USA)" userId="S::aidan.m.white4.mil@army.mil::8f38cdf6-c246-4996-82af-ed591f46c995" providerId="AD" clId="Web-{D81571CF-6B8C-45B7-A86B-7D48775B8F11}" dt="2022-03-14T18:46:41.815" v="305" actId="20577"/>
        <pc:sldMkLst>
          <pc:docMk/>
          <pc:sldMk cId="3574868321" sldId="555"/>
        </pc:sldMkLst>
        <pc:spChg chg="mod">
          <ac:chgData name="White, Aidan M CPT USARMY 1 CD CAVN BDE (USA)" userId="S::aidan.m.white4.mil@army.mil::8f38cdf6-c246-4996-82af-ed591f46c995" providerId="AD" clId="Web-{D81571CF-6B8C-45B7-A86B-7D48775B8F11}" dt="2022-03-14T18:46:41.815" v="305" actId="20577"/>
          <ac:spMkLst>
            <pc:docMk/>
            <pc:sldMk cId="3574868321" sldId="555"/>
            <ac:spMk id="4" creationId="{00000000-0000-0000-0000-000000000000}"/>
          </ac:spMkLst>
        </pc:spChg>
        <pc:spChg chg="mod">
          <ac:chgData name="White, Aidan M CPT USARMY 1 CD CAVN BDE (USA)" userId="S::aidan.m.white4.mil@army.mil::8f38cdf6-c246-4996-82af-ed591f46c995" providerId="AD" clId="Web-{D81571CF-6B8C-45B7-A86B-7D48775B8F11}" dt="2022-03-14T18:45:19.940" v="230" actId="1076"/>
          <ac:spMkLst>
            <pc:docMk/>
            <pc:sldMk cId="3574868321" sldId="555"/>
            <ac:spMk id="32" creationId="{00000000-0000-0000-0000-000000000000}"/>
          </ac:spMkLst>
        </pc:spChg>
        <pc:spChg chg="add mod">
          <ac:chgData name="White, Aidan M CPT USARMY 1 CD CAVN BDE (USA)" userId="S::aidan.m.white4.mil@army.mil::8f38cdf6-c246-4996-82af-ed591f46c995" providerId="AD" clId="Web-{D81571CF-6B8C-45B7-A86B-7D48775B8F11}" dt="2022-03-14T18:45:17.721" v="229" actId="1076"/>
          <ac:spMkLst>
            <pc:docMk/>
            <pc:sldMk cId="3574868321" sldId="555"/>
            <ac:spMk id="33" creationId="{077D931F-B676-4A94-A4E5-1A60B8595B4A}"/>
          </ac:spMkLst>
        </pc:spChg>
        <pc:spChg chg="del">
          <ac:chgData name="White, Aidan M CPT USARMY 1 CD CAVN BDE (USA)" userId="S::aidan.m.white4.mil@army.mil::8f38cdf6-c246-4996-82af-ed591f46c995" providerId="AD" clId="Web-{D81571CF-6B8C-45B7-A86B-7D48775B8F11}" dt="2022-03-14T18:44:23.424" v="157"/>
          <ac:spMkLst>
            <pc:docMk/>
            <pc:sldMk cId="3574868321" sldId="555"/>
            <ac:spMk id="35" creationId="{00000000-0000-0000-0000-000000000000}"/>
          </ac:spMkLst>
        </pc:spChg>
        <pc:spChg chg="add mod">
          <ac:chgData name="White, Aidan M CPT USARMY 1 CD CAVN BDE (USA)" userId="S::aidan.m.white4.mil@army.mil::8f38cdf6-c246-4996-82af-ed591f46c995" providerId="AD" clId="Web-{D81571CF-6B8C-45B7-A86B-7D48775B8F11}" dt="2022-03-14T18:45:14.987" v="228" actId="1076"/>
          <ac:spMkLst>
            <pc:docMk/>
            <pc:sldMk cId="3574868321" sldId="555"/>
            <ac:spMk id="38" creationId="{272AD0E9-2A9C-406A-AF02-4148B0A18103}"/>
          </ac:spMkLst>
        </pc:spChg>
        <pc:spChg chg="add mod">
          <ac:chgData name="White, Aidan M CPT USARMY 1 CD CAVN BDE (USA)" userId="S::aidan.m.white4.mil@army.mil::8f38cdf6-c246-4996-82af-ed591f46c995" providerId="AD" clId="Web-{D81571CF-6B8C-45B7-A86B-7D48775B8F11}" dt="2022-03-14T18:45:12.330" v="227" actId="1076"/>
          <ac:spMkLst>
            <pc:docMk/>
            <pc:sldMk cId="3574868321" sldId="555"/>
            <ac:spMk id="39" creationId="{030D76E7-4D66-4EAD-A16D-D077A69CF45F}"/>
          </ac:spMkLst>
        </pc:spChg>
        <pc:spChg chg="del mod">
          <ac:chgData name="White, Aidan M CPT USARMY 1 CD CAVN BDE (USA)" userId="S::aidan.m.white4.mil@army.mil::8f38cdf6-c246-4996-82af-ed591f46c995" providerId="AD" clId="Web-{D81571CF-6B8C-45B7-A86B-7D48775B8F11}" dt="2022-03-14T18:41:40.845" v="71"/>
          <ac:spMkLst>
            <pc:docMk/>
            <pc:sldMk cId="3574868321" sldId="555"/>
            <ac:spMk id="45" creationId="{00000000-0000-0000-0000-000000000000}"/>
          </ac:spMkLst>
        </pc:spChg>
        <pc:spChg chg="del">
          <ac:chgData name="White, Aidan M CPT USARMY 1 CD CAVN BDE (USA)" userId="S::aidan.m.white4.mil@army.mil::8f38cdf6-c246-4996-82af-ed591f46c995" providerId="AD" clId="Web-{D81571CF-6B8C-45B7-A86B-7D48775B8F11}" dt="2022-03-14T18:43:49.252" v="153"/>
          <ac:spMkLst>
            <pc:docMk/>
            <pc:sldMk cId="3574868321" sldId="555"/>
            <ac:spMk id="46" creationId="{00000000-0000-0000-0000-000000000000}"/>
          </ac:spMkLst>
        </pc:spChg>
        <pc:spChg chg="mod">
          <ac:chgData name="White, Aidan M CPT USARMY 1 CD CAVN BDE (USA)" userId="S::aidan.m.white4.mil@army.mil::8f38cdf6-c246-4996-82af-ed591f46c995" providerId="AD" clId="Web-{D81571CF-6B8C-45B7-A86B-7D48775B8F11}" dt="2022-03-14T18:45:32.518" v="232" actId="1076"/>
          <ac:spMkLst>
            <pc:docMk/>
            <pc:sldMk cId="3574868321" sldId="555"/>
            <ac:spMk id="47" creationId="{00000000-0000-0000-0000-000000000000}"/>
          </ac:spMkLst>
        </pc:spChg>
        <pc:spChg chg="del">
          <ac:chgData name="White, Aidan M CPT USARMY 1 CD CAVN BDE (USA)" userId="S::aidan.m.white4.mil@army.mil::8f38cdf6-c246-4996-82af-ed591f46c995" providerId="AD" clId="Web-{D81571CF-6B8C-45B7-A86B-7D48775B8F11}" dt="2022-03-14T18:39:37.016" v="0"/>
          <ac:spMkLst>
            <pc:docMk/>
            <pc:sldMk cId="3574868321" sldId="555"/>
            <ac:spMk id="48" creationId="{00000000-0000-0000-0000-000000000000}"/>
          </ac:spMkLst>
        </pc:spChg>
        <pc:spChg chg="mod">
          <ac:chgData name="White, Aidan M CPT USARMY 1 CD CAVN BDE (USA)" userId="S::aidan.m.white4.mil@army.mil::8f38cdf6-c246-4996-82af-ed591f46c995" providerId="AD" clId="Web-{D81571CF-6B8C-45B7-A86B-7D48775B8F11}" dt="2022-03-14T18:45:22.752" v="231" actId="1076"/>
          <ac:spMkLst>
            <pc:docMk/>
            <pc:sldMk cId="3574868321" sldId="555"/>
            <ac:spMk id="49" creationId="{00000000-0000-0000-0000-000000000000}"/>
          </ac:spMkLst>
        </pc:spChg>
        <pc:spChg chg="mod">
          <ac:chgData name="White, Aidan M CPT USARMY 1 CD CAVN BDE (USA)" userId="S::aidan.m.white4.mil@army.mil::8f38cdf6-c246-4996-82af-ed591f46c995" providerId="AD" clId="Web-{D81571CF-6B8C-45B7-A86B-7D48775B8F11}" dt="2022-03-14T18:43:39.346" v="152" actId="1076"/>
          <ac:spMkLst>
            <pc:docMk/>
            <pc:sldMk cId="3574868321" sldId="555"/>
            <ac:spMk id="50" creationId="{00000000-0000-0000-0000-000000000000}"/>
          </ac:spMkLst>
        </pc:spChg>
        <pc:graphicFrameChg chg="mod modGraphic">
          <ac:chgData name="White, Aidan M CPT USARMY 1 CD CAVN BDE (USA)" userId="S::aidan.m.white4.mil@army.mil::8f38cdf6-c246-4996-82af-ed591f46c995" providerId="AD" clId="Web-{D81571CF-6B8C-45B7-A86B-7D48775B8F11}" dt="2022-03-14T18:46:35.456" v="302"/>
          <ac:graphicFrameMkLst>
            <pc:docMk/>
            <pc:sldMk cId="3574868321" sldId="555"/>
            <ac:graphicFrameMk id="3" creationId="{00000000-0000-0000-0000-000000000000}"/>
          </ac:graphicFrameMkLst>
        </pc:graphicFrameChg>
        <pc:graphicFrameChg chg="mod modGraphic">
          <ac:chgData name="White, Aidan M CPT USARMY 1 CD CAVN BDE (USA)" userId="S::aidan.m.white4.mil@army.mil::8f38cdf6-c246-4996-82af-ed591f46c995" providerId="AD" clId="Web-{D81571CF-6B8C-45B7-A86B-7D48775B8F11}" dt="2022-03-14T18:46:16.127" v="284"/>
          <ac:graphicFrameMkLst>
            <pc:docMk/>
            <pc:sldMk cId="3574868321" sldId="555"/>
            <ac:graphicFrameMk id="11" creationId="{00000000-0000-0000-0000-000000000000}"/>
          </ac:graphicFrameMkLst>
        </pc:graphicFrameChg>
        <pc:graphicFrameChg chg="mod modGraphic">
          <ac:chgData name="White, Aidan M CPT USARMY 1 CD CAVN BDE (USA)" userId="S::aidan.m.white4.mil@army.mil::8f38cdf6-c246-4996-82af-ed591f46c995" providerId="AD" clId="Web-{D81571CF-6B8C-45B7-A86B-7D48775B8F11}" dt="2022-03-14T18:43:29.392" v="150"/>
          <ac:graphicFrameMkLst>
            <pc:docMk/>
            <pc:sldMk cId="3574868321" sldId="555"/>
            <ac:graphicFrameMk id="23" creationId="{00000000-0000-0000-0000-000000000000}"/>
          </ac:graphicFrameMkLst>
        </pc:graphicFrameChg>
      </pc:sldChg>
    </pc:docChg>
  </pc:docChgLst>
  <pc:docChgLst>
    <pc:chgData name="Henderson, Jacob W 1LT USARMY 1 ID (USA)" userId="S::jacob.w.henderson4.mil@army.mil::08dcd546-49e9-431b-91e0-fc0c7b185e52" providerId="AD" clId="Web-{A41BE705-6695-4700-AD1B-ACF4F5D6008C}"/>
    <pc:docChg chg="modSld">
      <pc:chgData name="Henderson, Jacob W 1LT USARMY 1 ID (USA)" userId="S::jacob.w.henderson4.mil@army.mil::08dcd546-49e9-431b-91e0-fc0c7b185e52" providerId="AD" clId="Web-{A41BE705-6695-4700-AD1B-ACF4F5D6008C}" dt="2022-02-25T15:53:14.131" v="324" actId="1076"/>
      <pc:docMkLst>
        <pc:docMk/>
      </pc:docMkLst>
      <pc:sldChg chg="modSp">
        <pc:chgData name="Henderson, Jacob W 1LT USARMY 1 ID (USA)" userId="S::jacob.w.henderson4.mil@army.mil::08dcd546-49e9-431b-91e0-fc0c7b185e52" providerId="AD" clId="Web-{A41BE705-6695-4700-AD1B-ACF4F5D6008C}" dt="2022-02-25T15:53:14.131" v="324" actId="1076"/>
        <pc:sldMkLst>
          <pc:docMk/>
          <pc:sldMk cId="868770824" sldId="578"/>
        </pc:sldMkLst>
        <pc:spChg chg="mod">
          <ac:chgData name="Henderson, Jacob W 1LT USARMY 1 ID (USA)" userId="S::jacob.w.henderson4.mil@army.mil::08dcd546-49e9-431b-91e0-fc0c7b185e52" providerId="AD" clId="Web-{A41BE705-6695-4700-AD1B-ACF4F5D6008C}" dt="2022-02-25T15:53:12.271" v="323" actId="20577"/>
          <ac:spMkLst>
            <pc:docMk/>
            <pc:sldMk cId="868770824" sldId="578"/>
            <ac:spMk id="33" creationId="{00000000-0000-0000-0000-000000000000}"/>
          </ac:spMkLst>
        </pc:spChg>
        <pc:spChg chg="mod">
          <ac:chgData name="Henderson, Jacob W 1LT USARMY 1 ID (USA)" userId="S::jacob.w.henderson4.mil@army.mil::08dcd546-49e9-431b-91e0-fc0c7b185e52" providerId="AD" clId="Web-{A41BE705-6695-4700-AD1B-ACF4F5D6008C}" dt="2022-02-25T15:53:14.131" v="324" actId="1076"/>
          <ac:spMkLst>
            <pc:docMk/>
            <pc:sldMk cId="868770824" sldId="578"/>
            <ac:spMk id="34" creationId="{00000000-0000-0000-0000-000000000000}"/>
          </ac:spMkLst>
        </pc:spChg>
      </pc:sldChg>
    </pc:docChg>
  </pc:docChgLst>
  <pc:docChgLst>
    <pc:chgData name="Grimes, Jefferson T MAJ USARMY 1 ID (USA)" userId="S::jefferson.t.grimes.mil@army.mil::930a53ea-132a-4941-b830-63c00e3a7c0b" providerId="AD" clId="Web-{6463C4C0-AB96-4A41-A541-DB6387B6873B}"/>
    <pc:docChg chg="modSld">
      <pc:chgData name="Grimes, Jefferson T MAJ USARMY 1 ID (USA)" userId="S::jefferson.t.grimes.mil@army.mil::930a53ea-132a-4941-b830-63c00e3a7c0b" providerId="AD" clId="Web-{6463C4C0-AB96-4A41-A541-DB6387B6873B}" dt="2022-03-14T19:38:46.924" v="281" actId="20577"/>
      <pc:docMkLst>
        <pc:docMk/>
      </pc:docMkLst>
      <pc:sldChg chg="modSp">
        <pc:chgData name="Grimes, Jefferson T MAJ USARMY 1 ID (USA)" userId="S::jefferson.t.grimes.mil@army.mil::930a53ea-132a-4941-b830-63c00e3a7c0b" providerId="AD" clId="Web-{6463C4C0-AB96-4A41-A541-DB6387B6873B}" dt="2022-03-14T19:38:46.924" v="281" actId="20577"/>
        <pc:sldMkLst>
          <pc:docMk/>
          <pc:sldMk cId="1768724811" sldId="508"/>
        </pc:sldMkLst>
        <pc:spChg chg="mod">
          <ac:chgData name="Grimes, Jefferson T MAJ USARMY 1 ID (USA)" userId="S::jefferson.t.grimes.mil@army.mil::930a53ea-132a-4941-b830-63c00e3a7c0b" providerId="AD" clId="Web-{6463C4C0-AB96-4A41-A541-DB6387B6873B}" dt="2022-03-14T19:38:24.595" v="275" actId="20577"/>
          <ac:spMkLst>
            <pc:docMk/>
            <pc:sldMk cId="1768724811" sldId="508"/>
            <ac:spMk id="4" creationId="{00000000-0000-0000-0000-000000000000}"/>
          </ac:spMkLst>
        </pc:spChg>
        <pc:spChg chg="mod">
          <ac:chgData name="Grimes, Jefferson T MAJ USARMY 1 ID (USA)" userId="S::jefferson.t.grimes.mil@army.mil::930a53ea-132a-4941-b830-63c00e3a7c0b" providerId="AD" clId="Web-{6463C4C0-AB96-4A41-A541-DB6387B6873B}" dt="2022-03-14T19:38:40.970" v="278" actId="20577"/>
          <ac:spMkLst>
            <pc:docMk/>
            <pc:sldMk cId="1768724811" sldId="508"/>
            <ac:spMk id="22" creationId="{00000000-0000-0000-0000-000000000000}"/>
          </ac:spMkLst>
        </pc:spChg>
        <pc:spChg chg="mod">
          <ac:chgData name="Grimes, Jefferson T MAJ USARMY 1 ID (USA)" userId="S::jefferson.t.grimes.mil@army.mil::930a53ea-132a-4941-b830-63c00e3a7c0b" providerId="AD" clId="Web-{6463C4C0-AB96-4A41-A541-DB6387B6873B}" dt="2022-03-14T19:38:46.924" v="281" actId="20577"/>
          <ac:spMkLst>
            <pc:docMk/>
            <pc:sldMk cId="1768724811" sldId="508"/>
            <ac:spMk id="23" creationId="{00000000-0000-0000-0000-000000000000}"/>
          </ac:spMkLst>
        </pc:spChg>
        <pc:spChg chg="mod">
          <ac:chgData name="Grimes, Jefferson T MAJ USARMY 1 ID (USA)" userId="S::jefferson.t.grimes.mil@army.mil::930a53ea-132a-4941-b830-63c00e3a7c0b" providerId="AD" clId="Web-{6463C4C0-AB96-4A41-A541-DB6387B6873B}" dt="2022-03-14T19:32:30.185" v="269" actId="20577"/>
          <ac:spMkLst>
            <pc:docMk/>
            <pc:sldMk cId="1768724811" sldId="508"/>
            <ac:spMk id="24" creationId="{00000000-0000-0000-0000-000000000000}"/>
          </ac:spMkLst>
        </pc:spChg>
      </pc:sldChg>
    </pc:docChg>
  </pc:docChgLst>
  <pc:docChgLst>
    <pc:chgData name="Wise, Joseph M CPT USARMY 1 ID (USA)" userId="S::joseph.m.wise31.mil@army.mil::5b42566f-8c43-476f-b470-200ddb01df75" providerId="AD" clId="Web-{1882B6B8-43EC-4F1F-AEB2-7EC1B779365A}"/>
    <pc:docChg chg="modSld">
      <pc:chgData name="Wise, Joseph M CPT USARMY 1 ID (USA)" userId="S::joseph.m.wise31.mil@army.mil::5b42566f-8c43-476f-b470-200ddb01df75" providerId="AD" clId="Web-{1882B6B8-43EC-4F1F-AEB2-7EC1B779365A}" dt="2022-01-27T16:37:40.830" v="7" actId="20577"/>
      <pc:docMkLst>
        <pc:docMk/>
      </pc:docMkLst>
      <pc:sldChg chg="addSp delSp modSp">
        <pc:chgData name="Wise, Joseph M CPT USARMY 1 ID (USA)" userId="S::joseph.m.wise31.mil@army.mil::5b42566f-8c43-476f-b470-200ddb01df75" providerId="AD" clId="Web-{1882B6B8-43EC-4F1F-AEB2-7EC1B779365A}" dt="2022-01-27T16:37:40.830" v="7" actId="20577"/>
        <pc:sldMkLst>
          <pc:docMk/>
          <pc:sldMk cId="2319726239" sldId="438"/>
        </pc:sldMkLst>
        <pc:spChg chg="mod">
          <ac:chgData name="Wise, Joseph M CPT USARMY 1 ID (USA)" userId="S::joseph.m.wise31.mil@army.mil::5b42566f-8c43-476f-b470-200ddb01df75" providerId="AD" clId="Web-{1882B6B8-43EC-4F1F-AEB2-7EC1B779365A}" dt="2022-01-27T16:37:40.830" v="7" actId="20577"/>
          <ac:spMkLst>
            <pc:docMk/>
            <pc:sldMk cId="2319726239" sldId="438"/>
            <ac:spMk id="12" creationId="{00000000-0000-0000-0000-000000000000}"/>
          </ac:spMkLst>
        </pc:spChg>
        <pc:picChg chg="del">
          <ac:chgData name="Wise, Joseph M CPT USARMY 1 ID (USA)" userId="S::joseph.m.wise31.mil@army.mil::5b42566f-8c43-476f-b470-200ddb01df75" providerId="AD" clId="Web-{1882B6B8-43EC-4F1F-AEB2-7EC1B779365A}" dt="2022-01-27T16:37:05.032" v="0"/>
          <ac:picMkLst>
            <pc:docMk/>
            <pc:sldMk cId="2319726239" sldId="438"/>
            <ac:picMk id="2" creationId="{19BCF233-7903-4A5B-A4EE-A738FDCF9FEE}"/>
          </ac:picMkLst>
        </pc:picChg>
        <pc:picChg chg="add mod ord">
          <ac:chgData name="Wise, Joseph M CPT USARMY 1 ID (USA)" userId="S::joseph.m.wise31.mil@army.mil::5b42566f-8c43-476f-b470-200ddb01df75" providerId="AD" clId="Web-{1882B6B8-43EC-4F1F-AEB2-7EC1B779365A}" dt="2022-01-27T16:37:28.907" v="5" actId="1076"/>
          <ac:picMkLst>
            <pc:docMk/>
            <pc:sldMk cId="2319726239" sldId="438"/>
            <ac:picMk id="3" creationId="{5D2703C8-6AEE-45BE-89EE-B6FFF19C75EB}"/>
          </ac:picMkLst>
        </pc:picChg>
      </pc:sldChg>
    </pc:docChg>
  </pc:docChgLst>
  <pc:docChgLst>
    <pc:chgData name="Zambo, Joseph J LTC USARMY 1 ID (USA)" userId="S::joseph.j.zambo.mil@army.mil::2f94e7b4-615e-4918-8118-8eb21f2cc240" providerId="AD" clId="Web-{8000F09A-A978-4980-B444-A4523A007E59}"/>
    <pc:docChg chg="modSld">
      <pc:chgData name="Zambo, Joseph J LTC USARMY 1 ID (USA)" userId="S::joseph.j.zambo.mil@army.mil::2f94e7b4-615e-4918-8118-8eb21f2cc240" providerId="AD" clId="Web-{8000F09A-A978-4980-B444-A4523A007E59}" dt="2022-02-02T09:48:46.051" v="48" actId="20577"/>
      <pc:docMkLst>
        <pc:docMk/>
      </pc:docMkLst>
      <pc:sldChg chg="modSp">
        <pc:chgData name="Zambo, Joseph J LTC USARMY 1 ID (USA)" userId="S::joseph.j.zambo.mil@army.mil::2f94e7b4-615e-4918-8118-8eb21f2cc240" providerId="AD" clId="Web-{8000F09A-A978-4980-B444-A4523A007E59}" dt="2022-02-02T09:48:46.051" v="48" actId="20577"/>
        <pc:sldMkLst>
          <pc:docMk/>
          <pc:sldMk cId="427804637" sldId="441"/>
        </pc:sldMkLst>
        <pc:spChg chg="mod">
          <ac:chgData name="Zambo, Joseph J LTC USARMY 1 ID (USA)" userId="S::joseph.j.zambo.mil@army.mil::2f94e7b4-615e-4918-8118-8eb21f2cc240" providerId="AD" clId="Web-{8000F09A-A978-4980-B444-A4523A007E59}" dt="2022-02-02T09:47:49.160" v="28" actId="20577"/>
          <ac:spMkLst>
            <pc:docMk/>
            <pc:sldMk cId="427804637" sldId="441"/>
            <ac:spMk id="12" creationId="{00000000-0000-0000-0000-000000000000}"/>
          </ac:spMkLst>
        </pc:spChg>
        <pc:spChg chg="mod">
          <ac:chgData name="Zambo, Joseph J LTC USARMY 1 ID (USA)" userId="S::joseph.j.zambo.mil@army.mil::2f94e7b4-615e-4918-8118-8eb21f2cc240" providerId="AD" clId="Web-{8000F09A-A978-4980-B444-A4523A007E59}" dt="2022-02-02T09:48:46.051" v="48" actId="20577"/>
          <ac:spMkLst>
            <pc:docMk/>
            <pc:sldMk cId="427804637" sldId="441"/>
            <ac:spMk id="18" creationId="{00000000-0000-0000-0000-000000000000}"/>
          </ac:spMkLst>
        </pc:spChg>
      </pc:sldChg>
    </pc:docChg>
  </pc:docChgLst>
  <pc:docChgLst>
    <pc:chgData name="Forbes, Joanna M MAJ USARMY 1 ID DIVARTY (USA)" userId="S::joanna.m.forbes.mil@army.mil::2abf4b00-566b-4c43-ae90-e98c0e9709b5" providerId="AD" clId="Web-{3D7E26C1-3E98-403A-BBE0-77CCD58B9562}"/>
    <pc:docChg chg="modSld">
      <pc:chgData name="Forbes, Joanna M MAJ USARMY 1 ID DIVARTY (USA)" userId="S::joanna.m.forbes.mil@army.mil::2abf4b00-566b-4c43-ae90-e98c0e9709b5" providerId="AD" clId="Web-{3D7E26C1-3E98-403A-BBE0-77CCD58B9562}" dt="2022-02-25T15:44:05.235" v="182" actId="20577"/>
      <pc:docMkLst>
        <pc:docMk/>
      </pc:docMkLst>
      <pc:sldChg chg="modSp">
        <pc:chgData name="Forbes, Joanna M MAJ USARMY 1 ID DIVARTY (USA)" userId="S::joanna.m.forbes.mil@army.mil::2abf4b00-566b-4c43-ae90-e98c0e9709b5" providerId="AD" clId="Web-{3D7E26C1-3E98-403A-BBE0-77CCD58B9562}" dt="2022-02-25T15:44:05.235" v="182" actId="20577"/>
        <pc:sldMkLst>
          <pc:docMk/>
          <pc:sldMk cId="4200368895" sldId="488"/>
        </pc:sldMkLst>
        <pc:spChg chg="mod">
          <ac:chgData name="Forbes, Joanna M MAJ USARMY 1 ID DIVARTY (USA)" userId="S::joanna.m.forbes.mil@army.mil::2abf4b00-566b-4c43-ae90-e98c0e9709b5" providerId="AD" clId="Web-{3D7E26C1-3E98-403A-BBE0-77CCD58B9562}" dt="2022-02-25T15:40:21.849" v="1" actId="20577"/>
          <ac:spMkLst>
            <pc:docMk/>
            <pc:sldMk cId="4200368895" sldId="488"/>
            <ac:spMk id="17" creationId="{00000000-0000-0000-0000-000000000000}"/>
          </ac:spMkLst>
        </pc:spChg>
        <pc:spChg chg="mod">
          <ac:chgData name="Forbes, Joanna M MAJ USARMY 1 ID DIVARTY (USA)" userId="S::joanna.m.forbes.mil@army.mil::2abf4b00-566b-4c43-ae90-e98c0e9709b5" providerId="AD" clId="Web-{3D7E26C1-3E98-403A-BBE0-77CCD58B9562}" dt="2022-02-25T15:44:05.235" v="182" actId="20577"/>
          <ac:spMkLst>
            <pc:docMk/>
            <pc:sldMk cId="4200368895" sldId="488"/>
            <ac:spMk id="24" creationId="{00000000-0000-0000-0000-000000000000}"/>
          </ac:spMkLst>
        </pc:spChg>
        <pc:spChg chg="mod">
          <ac:chgData name="Forbes, Joanna M MAJ USARMY 1 ID DIVARTY (USA)" userId="S::joanna.m.forbes.mil@army.mil::2abf4b00-566b-4c43-ae90-e98c0e9709b5" providerId="AD" clId="Web-{3D7E26C1-3E98-403A-BBE0-77CCD58B9562}" dt="2022-02-25T15:42:21.089" v="123" actId="14100"/>
          <ac:spMkLst>
            <pc:docMk/>
            <pc:sldMk cId="4200368895" sldId="488"/>
            <ac:spMk id="25" creationId="{00000000-0000-0000-0000-000000000000}"/>
          </ac:spMkLst>
        </pc:spChg>
        <pc:spChg chg="mod">
          <ac:chgData name="Forbes, Joanna M MAJ USARMY 1 ID DIVARTY (USA)" userId="S::joanna.m.forbes.mil@army.mil::2abf4b00-566b-4c43-ae90-e98c0e9709b5" providerId="AD" clId="Web-{3D7E26C1-3E98-403A-BBE0-77CCD58B9562}" dt="2022-02-25T15:40:40.038" v="10" actId="20577"/>
          <ac:spMkLst>
            <pc:docMk/>
            <pc:sldMk cId="4200368895" sldId="488"/>
            <ac:spMk id="26" creationId="{00000000-0000-0000-0000-000000000000}"/>
          </ac:spMkLst>
        </pc:spChg>
      </pc:sldChg>
    </pc:docChg>
  </pc:docChgLst>
  <pc:docChgLst>
    <pc:chgData name="Sewelson, Jesse A MSgt USAF ACC A3 (USA)" userId="S::jesse.a.sewelson.mil@army.mil::fca7fa1b-a918-4faa-a18b-dbd19dbc1194" providerId="AD" clId="Web-{E7FB6289-3C3C-4300-A075-62FE3830A4DE}"/>
    <pc:docChg chg="modSld">
      <pc:chgData name="Sewelson, Jesse A MSgt USAF ACC A3 (USA)" userId="S::jesse.a.sewelson.mil@army.mil::fca7fa1b-a918-4faa-a18b-dbd19dbc1194" providerId="AD" clId="Web-{E7FB6289-3C3C-4300-A075-62FE3830A4DE}" dt="2022-03-18T09:57:43.014" v="7" actId="20577"/>
      <pc:docMkLst>
        <pc:docMk/>
      </pc:docMkLst>
      <pc:sldChg chg="modSp">
        <pc:chgData name="Sewelson, Jesse A MSgt USAF ACC A3 (USA)" userId="S::jesse.a.sewelson.mil@army.mil::fca7fa1b-a918-4faa-a18b-dbd19dbc1194" providerId="AD" clId="Web-{E7FB6289-3C3C-4300-A075-62FE3830A4DE}" dt="2022-03-18T09:57:43.014" v="7" actId="20577"/>
        <pc:sldMkLst>
          <pc:docMk/>
          <pc:sldMk cId="3140362775" sldId="760"/>
        </pc:sldMkLst>
        <pc:spChg chg="mod">
          <ac:chgData name="Sewelson, Jesse A MSgt USAF ACC A3 (USA)" userId="S::jesse.a.sewelson.mil@army.mil::fca7fa1b-a918-4faa-a18b-dbd19dbc1194" providerId="AD" clId="Web-{E7FB6289-3C3C-4300-A075-62FE3830A4DE}" dt="2022-03-18T09:57:43.014" v="7" actId="20577"/>
          <ac:spMkLst>
            <pc:docMk/>
            <pc:sldMk cId="3140362775" sldId="760"/>
            <ac:spMk id="102" creationId="{00000000-0000-0000-0000-000000000000}"/>
          </ac:spMkLst>
        </pc:spChg>
      </pc:sldChg>
    </pc:docChg>
  </pc:docChgLst>
  <pc:docChgLst>
    <pc:chgData name="Miller, Ross M CPT USARMY 1 ID (USA)" userId="S::ross.m.miller2.mil@army.mil::bed03fee-065b-4284-88fe-5ed8fc1af35e" providerId="AD" clId="Web-{19229E4A-11AD-46DF-8EAC-3A22DCC23657}"/>
    <pc:docChg chg="modSld">
      <pc:chgData name="Miller, Ross M CPT USARMY 1 ID (USA)" userId="S::ross.m.miller2.mil@army.mil::bed03fee-065b-4284-88fe-5ed8fc1af35e" providerId="AD" clId="Web-{19229E4A-11AD-46DF-8EAC-3A22DCC23657}" dt="2022-03-07T15:16:46.758" v="17" actId="20577"/>
      <pc:docMkLst>
        <pc:docMk/>
      </pc:docMkLst>
      <pc:sldChg chg="modSp">
        <pc:chgData name="Miller, Ross M CPT USARMY 1 ID (USA)" userId="S::ross.m.miller2.mil@army.mil::bed03fee-065b-4284-88fe-5ed8fc1af35e" providerId="AD" clId="Web-{19229E4A-11AD-46DF-8EAC-3A22DCC23657}" dt="2022-03-07T15:16:46.758" v="17" actId="20577"/>
        <pc:sldMkLst>
          <pc:docMk/>
          <pc:sldMk cId="2462535051" sldId="586"/>
        </pc:sldMkLst>
        <pc:spChg chg="mod">
          <ac:chgData name="Miller, Ross M CPT USARMY 1 ID (USA)" userId="S::ross.m.miller2.mil@army.mil::bed03fee-065b-4284-88fe-5ed8fc1af35e" providerId="AD" clId="Web-{19229E4A-11AD-46DF-8EAC-3A22DCC23657}" dt="2022-03-07T15:15:42.585" v="10" actId="1076"/>
          <ac:spMkLst>
            <pc:docMk/>
            <pc:sldMk cId="2462535051" sldId="586"/>
            <ac:spMk id="19" creationId="{00000000-0000-0000-0000-000000000000}"/>
          </ac:spMkLst>
        </pc:spChg>
        <pc:spChg chg="mod">
          <ac:chgData name="Miller, Ross M CPT USARMY 1 ID (USA)" userId="S::ross.m.miller2.mil@army.mil::bed03fee-065b-4284-88fe-5ed8fc1af35e" providerId="AD" clId="Web-{19229E4A-11AD-46DF-8EAC-3A22DCC23657}" dt="2022-03-07T15:16:46.758" v="17" actId="20577"/>
          <ac:spMkLst>
            <pc:docMk/>
            <pc:sldMk cId="2462535051" sldId="586"/>
            <ac:spMk id="28" creationId="{00000000-0000-0000-0000-000000000000}"/>
          </ac:spMkLst>
        </pc:spChg>
        <pc:spChg chg="mod">
          <ac:chgData name="Miller, Ross M CPT USARMY 1 ID (USA)" userId="S::ross.m.miller2.mil@army.mil::bed03fee-065b-4284-88fe-5ed8fc1af35e" providerId="AD" clId="Web-{19229E4A-11AD-46DF-8EAC-3A22DCC23657}" dt="2022-03-07T15:14:22.615" v="1" actId="1076"/>
          <ac:spMkLst>
            <pc:docMk/>
            <pc:sldMk cId="2462535051" sldId="586"/>
            <ac:spMk id="57" creationId="{00000000-0000-0000-0000-000000000000}"/>
          </ac:spMkLst>
        </pc:spChg>
        <pc:spChg chg="mod">
          <ac:chgData name="Miller, Ross M CPT USARMY 1 ID (USA)" userId="S::ross.m.miller2.mil@army.mil::bed03fee-065b-4284-88fe-5ed8fc1af35e" providerId="AD" clId="Web-{19229E4A-11AD-46DF-8EAC-3A22DCC23657}" dt="2022-03-07T15:14:30.271" v="2" actId="1076"/>
          <ac:spMkLst>
            <pc:docMk/>
            <pc:sldMk cId="2462535051" sldId="586"/>
            <ac:spMk id="58" creationId="{00000000-0000-0000-0000-000000000000}"/>
          </ac:spMkLst>
        </pc:spChg>
        <pc:spChg chg="mod">
          <ac:chgData name="Miller, Ross M CPT USARMY 1 ID (USA)" userId="S::ross.m.miller2.mil@army.mil::bed03fee-065b-4284-88fe-5ed8fc1af35e" providerId="AD" clId="Web-{19229E4A-11AD-46DF-8EAC-3A22DCC23657}" dt="2022-03-07T15:15:35.757" v="9" actId="1076"/>
          <ac:spMkLst>
            <pc:docMk/>
            <pc:sldMk cId="2462535051" sldId="586"/>
            <ac:spMk id="59" creationId="{00000000-0000-0000-0000-000000000000}"/>
          </ac:spMkLst>
        </pc:spChg>
        <pc:spChg chg="mod">
          <ac:chgData name="Miller, Ross M CPT USARMY 1 ID (USA)" userId="S::ross.m.miller2.mil@army.mil::bed03fee-065b-4284-88fe-5ed8fc1af35e" providerId="AD" clId="Web-{19229E4A-11AD-46DF-8EAC-3A22DCC23657}" dt="2022-03-07T15:15:53.585" v="11" actId="1076"/>
          <ac:spMkLst>
            <pc:docMk/>
            <pc:sldMk cId="2462535051" sldId="586"/>
            <ac:spMk id="60" creationId="{00000000-0000-0000-0000-000000000000}"/>
          </ac:spMkLst>
        </pc:spChg>
        <pc:spChg chg="mod">
          <ac:chgData name="Miller, Ross M CPT USARMY 1 ID (USA)" userId="S::ross.m.miller2.mil@army.mil::bed03fee-065b-4284-88fe-5ed8fc1af35e" providerId="AD" clId="Web-{19229E4A-11AD-46DF-8EAC-3A22DCC23657}" dt="2022-03-07T15:14:41.693" v="4" actId="1076"/>
          <ac:spMkLst>
            <pc:docMk/>
            <pc:sldMk cId="2462535051" sldId="586"/>
            <ac:spMk id="61" creationId="{00000000-0000-0000-0000-000000000000}"/>
          </ac:spMkLst>
        </pc:spChg>
        <pc:spChg chg="mod">
          <ac:chgData name="Miller, Ross M CPT USARMY 1 ID (USA)" userId="S::ross.m.miller2.mil@army.mil::bed03fee-065b-4284-88fe-5ed8fc1af35e" providerId="AD" clId="Web-{19229E4A-11AD-46DF-8EAC-3A22DCC23657}" dt="2022-03-07T15:16:15.601" v="13" actId="1076"/>
          <ac:spMkLst>
            <pc:docMk/>
            <pc:sldMk cId="2462535051" sldId="586"/>
            <ac:spMk id="62" creationId="{00000000-0000-0000-0000-000000000000}"/>
          </ac:spMkLst>
        </pc:spChg>
        <pc:spChg chg="mod">
          <ac:chgData name="Miller, Ross M CPT USARMY 1 ID (USA)" userId="S::ross.m.miller2.mil@army.mil::bed03fee-065b-4284-88fe-5ed8fc1af35e" providerId="AD" clId="Web-{19229E4A-11AD-46DF-8EAC-3A22DCC23657}" dt="2022-03-07T15:16:31.086" v="14" actId="1076"/>
          <ac:spMkLst>
            <pc:docMk/>
            <pc:sldMk cId="2462535051" sldId="586"/>
            <ac:spMk id="63" creationId="{00000000-0000-0000-0000-000000000000}"/>
          </ac:spMkLst>
        </pc:spChg>
        <pc:cxnChg chg="mod">
          <ac:chgData name="Miller, Ross M CPT USARMY 1 ID (USA)" userId="S::ross.m.miller2.mil@army.mil::bed03fee-065b-4284-88fe-5ed8fc1af35e" providerId="AD" clId="Web-{19229E4A-11AD-46DF-8EAC-3A22DCC23657}" dt="2022-03-07T15:14:22.615" v="1" actId="1076"/>
          <ac:cxnSpMkLst>
            <pc:docMk/>
            <pc:sldMk cId="2462535051" sldId="586"/>
            <ac:cxnSpMk id="21" creationId="{00000000-0000-0000-0000-000000000000}"/>
          </ac:cxnSpMkLst>
        </pc:cxnChg>
        <pc:cxnChg chg="mod">
          <ac:chgData name="Miller, Ross M CPT USARMY 1 ID (USA)" userId="S::ross.m.miller2.mil@army.mil::bed03fee-065b-4284-88fe-5ed8fc1af35e" providerId="AD" clId="Web-{19229E4A-11AD-46DF-8EAC-3A22DCC23657}" dt="2022-03-07T15:15:42.585" v="10" actId="1076"/>
          <ac:cxnSpMkLst>
            <pc:docMk/>
            <pc:sldMk cId="2462535051" sldId="586"/>
            <ac:cxnSpMk id="54" creationId="{00000000-0000-0000-0000-000000000000}"/>
          </ac:cxnSpMkLst>
        </pc:cxnChg>
        <pc:cxnChg chg="mod">
          <ac:chgData name="Miller, Ross M CPT USARMY 1 ID (USA)" userId="S::ross.m.miller2.mil@army.mil::bed03fee-065b-4284-88fe-5ed8fc1af35e" providerId="AD" clId="Web-{19229E4A-11AD-46DF-8EAC-3A22DCC23657}" dt="2022-03-07T15:15:21.069" v="7" actId="14100"/>
          <ac:cxnSpMkLst>
            <pc:docMk/>
            <pc:sldMk cId="2462535051" sldId="586"/>
            <ac:cxnSpMk id="64" creationId="{00000000-0000-0000-0000-000000000000}"/>
          </ac:cxnSpMkLst>
        </pc:cxnChg>
        <pc:cxnChg chg="mod">
          <ac:chgData name="Miller, Ross M CPT USARMY 1 ID (USA)" userId="S::ross.m.miller2.mil@army.mil::bed03fee-065b-4284-88fe-5ed8fc1af35e" providerId="AD" clId="Web-{19229E4A-11AD-46DF-8EAC-3A22DCC23657}" dt="2022-03-07T15:15:35.757" v="9" actId="1076"/>
          <ac:cxnSpMkLst>
            <pc:docMk/>
            <pc:sldMk cId="2462535051" sldId="586"/>
            <ac:cxnSpMk id="67" creationId="{00000000-0000-0000-0000-000000000000}"/>
          </ac:cxnSpMkLst>
        </pc:cxnChg>
        <pc:cxnChg chg="mod">
          <ac:chgData name="Miller, Ross M CPT USARMY 1 ID (USA)" userId="S::ross.m.miller2.mil@army.mil::bed03fee-065b-4284-88fe-5ed8fc1af35e" providerId="AD" clId="Web-{19229E4A-11AD-46DF-8EAC-3A22DCC23657}" dt="2022-03-07T15:15:24.694" v="8" actId="14100"/>
          <ac:cxnSpMkLst>
            <pc:docMk/>
            <pc:sldMk cId="2462535051" sldId="586"/>
            <ac:cxnSpMk id="68" creationId="{00000000-0000-0000-0000-000000000000}"/>
          </ac:cxnSpMkLst>
        </pc:cxnChg>
        <pc:cxnChg chg="mod">
          <ac:chgData name="Miller, Ross M CPT USARMY 1 ID (USA)" userId="S::ross.m.miller2.mil@army.mil::bed03fee-065b-4284-88fe-5ed8fc1af35e" providerId="AD" clId="Web-{19229E4A-11AD-46DF-8EAC-3A22DCC23657}" dt="2022-03-07T15:15:59.288" v="12" actId="14100"/>
          <ac:cxnSpMkLst>
            <pc:docMk/>
            <pc:sldMk cId="2462535051" sldId="586"/>
            <ac:cxnSpMk id="70" creationId="{00000000-0000-0000-0000-000000000000}"/>
          </ac:cxnSpMkLst>
        </pc:cxnChg>
        <pc:cxnChg chg="mod">
          <ac:chgData name="Miller, Ross M CPT USARMY 1 ID (USA)" userId="S::ross.m.miller2.mil@army.mil::bed03fee-065b-4284-88fe-5ed8fc1af35e" providerId="AD" clId="Web-{19229E4A-11AD-46DF-8EAC-3A22DCC23657}" dt="2022-03-07T15:16:15.601" v="13" actId="1076"/>
          <ac:cxnSpMkLst>
            <pc:docMk/>
            <pc:sldMk cId="2462535051" sldId="586"/>
            <ac:cxnSpMk id="78" creationId="{00000000-0000-0000-0000-000000000000}"/>
          </ac:cxnSpMkLst>
        </pc:cxnChg>
        <pc:cxnChg chg="mod">
          <ac:chgData name="Miller, Ross M CPT USARMY 1 ID (USA)" userId="S::ross.m.miller2.mil@army.mil::bed03fee-065b-4284-88fe-5ed8fc1af35e" providerId="AD" clId="Web-{19229E4A-11AD-46DF-8EAC-3A22DCC23657}" dt="2022-03-07T15:16:31.086" v="14" actId="1076"/>
          <ac:cxnSpMkLst>
            <pc:docMk/>
            <pc:sldMk cId="2462535051" sldId="586"/>
            <ac:cxnSpMk id="81" creationId="{00000000-0000-0000-0000-000000000000}"/>
          </ac:cxnSpMkLst>
        </pc:cxnChg>
        <pc:cxnChg chg="mod">
          <ac:chgData name="Miller, Ross M CPT USARMY 1 ID (USA)" userId="S::ross.m.miller2.mil@army.mil::bed03fee-065b-4284-88fe-5ed8fc1af35e" providerId="AD" clId="Web-{19229E4A-11AD-46DF-8EAC-3A22DCC23657}" dt="2022-03-07T15:16:15.601" v="13" actId="1076"/>
          <ac:cxnSpMkLst>
            <pc:docMk/>
            <pc:sldMk cId="2462535051" sldId="586"/>
            <ac:cxnSpMk id="98" creationId="{00000000-0000-0000-0000-000000000000}"/>
          </ac:cxnSpMkLst>
        </pc:cxnChg>
        <pc:cxnChg chg="mod">
          <ac:chgData name="Miller, Ross M CPT USARMY 1 ID (USA)" userId="S::ross.m.miller2.mil@army.mil::bed03fee-065b-4284-88fe-5ed8fc1af35e" providerId="AD" clId="Web-{19229E4A-11AD-46DF-8EAC-3A22DCC23657}" dt="2022-03-07T15:16:15.601" v="13" actId="1076"/>
          <ac:cxnSpMkLst>
            <pc:docMk/>
            <pc:sldMk cId="2462535051" sldId="586"/>
            <ac:cxnSpMk id="107" creationId="{00000000-0000-0000-0000-000000000000}"/>
          </ac:cxnSpMkLst>
        </pc:cxnChg>
      </pc:sldChg>
    </pc:docChg>
  </pc:docChgLst>
  <pc:docChgLst>
    <pc:chgData name="Hornbaker, Tamara P MSG USARMY 1 ID (USA)" userId="S::tamara.p.hornbaker.mil@army.mil::8b92efa3-692a-4972-9c13-40fdc1a646fc" providerId="AD" clId="Web-{7E331CA6-317D-4489-9E0B-E91B51231131}"/>
    <pc:docChg chg="modSld">
      <pc:chgData name="Hornbaker, Tamara P MSG USARMY 1 ID (USA)" userId="S::tamara.p.hornbaker.mil@army.mil::8b92efa3-692a-4972-9c13-40fdc1a646fc" providerId="AD" clId="Web-{7E331CA6-317D-4489-9E0B-E91B51231131}" dt="2022-03-08T19:45:06.319" v="18" actId="20577"/>
      <pc:docMkLst>
        <pc:docMk/>
      </pc:docMkLst>
      <pc:sldChg chg="modSp">
        <pc:chgData name="Hornbaker, Tamara P MSG USARMY 1 ID (USA)" userId="S::tamara.p.hornbaker.mil@army.mil::8b92efa3-692a-4972-9c13-40fdc1a646fc" providerId="AD" clId="Web-{7E331CA6-317D-4489-9E0B-E91B51231131}" dt="2022-03-08T19:45:06.319" v="18" actId="20577"/>
        <pc:sldMkLst>
          <pc:docMk/>
          <pc:sldMk cId="4200368895" sldId="488"/>
        </pc:sldMkLst>
        <pc:spChg chg="mod">
          <ac:chgData name="Hornbaker, Tamara P MSG USARMY 1 ID (USA)" userId="S::tamara.p.hornbaker.mil@army.mil::8b92efa3-692a-4972-9c13-40fdc1a646fc" providerId="AD" clId="Web-{7E331CA6-317D-4489-9E0B-E91B51231131}" dt="2022-03-08T19:45:06.319" v="18" actId="20577"/>
          <ac:spMkLst>
            <pc:docMk/>
            <pc:sldMk cId="4200368895" sldId="488"/>
            <ac:spMk id="24" creationId="{00000000-0000-0000-0000-000000000000}"/>
          </ac:spMkLst>
        </pc:spChg>
        <pc:spChg chg="mod">
          <ac:chgData name="Hornbaker, Tamara P MSG USARMY 1 ID (USA)" userId="S::tamara.p.hornbaker.mil@army.mil::8b92efa3-692a-4972-9c13-40fdc1a646fc" providerId="AD" clId="Web-{7E331CA6-317D-4489-9E0B-E91B51231131}" dt="2022-03-08T19:44:37.599" v="2" actId="20577"/>
          <ac:spMkLst>
            <pc:docMk/>
            <pc:sldMk cId="4200368895" sldId="488"/>
            <ac:spMk id="26" creationId="{00000000-0000-0000-0000-000000000000}"/>
          </ac:spMkLst>
        </pc:spChg>
      </pc:sldChg>
    </pc:docChg>
  </pc:docChgLst>
  <pc:docChgLst>
    <pc:chgData name="Wise, Joseph M CPT USARMY 1 ID (USA)" userId="S::joseph.m.wise31.mil@army.mil::5b42566f-8c43-476f-b470-200ddb01df75" providerId="AD" clId="Web-{473E6E01-CDD8-4F39-A6A1-06850078F966}"/>
    <pc:docChg chg="modSld">
      <pc:chgData name="Wise, Joseph M CPT USARMY 1 ID (USA)" userId="S::joseph.m.wise31.mil@army.mil::5b42566f-8c43-476f-b470-200ddb01df75" providerId="AD" clId="Web-{473E6E01-CDD8-4F39-A6A1-06850078F966}" dt="2022-01-31T11:39:30.374" v="2" actId="20577"/>
      <pc:docMkLst>
        <pc:docMk/>
      </pc:docMkLst>
      <pc:sldChg chg="modSp">
        <pc:chgData name="Wise, Joseph M CPT USARMY 1 ID (USA)" userId="S::joseph.m.wise31.mil@army.mil::5b42566f-8c43-476f-b470-200ddb01df75" providerId="AD" clId="Web-{473E6E01-CDD8-4F39-A6A1-06850078F966}" dt="2022-01-31T11:39:30.374" v="2" actId="20577"/>
        <pc:sldMkLst>
          <pc:docMk/>
          <pc:sldMk cId="2319726239" sldId="438"/>
        </pc:sldMkLst>
        <pc:spChg chg="mod">
          <ac:chgData name="Wise, Joseph M CPT USARMY 1 ID (USA)" userId="S::joseph.m.wise31.mil@army.mil::5b42566f-8c43-476f-b470-200ddb01df75" providerId="AD" clId="Web-{473E6E01-CDD8-4F39-A6A1-06850078F966}" dt="2022-01-31T11:39:30.374" v="2" actId="20577"/>
          <ac:spMkLst>
            <pc:docMk/>
            <pc:sldMk cId="2319726239" sldId="438"/>
            <ac:spMk id="12" creationId="{00000000-0000-0000-0000-000000000000}"/>
          </ac:spMkLst>
        </pc:spChg>
      </pc:sldChg>
    </pc:docChg>
  </pc:docChgLst>
  <pc:docChgLst>
    <pc:chgData name="Forbes, Joanna M MAJ USARMY 1 ID DIVARTY (USA)" userId="S::joanna.m.forbes.mil@army.mil::2abf4b00-566b-4c43-ae90-e98c0e9709b5" providerId="AD" clId="Web-{B853FAD1-DD5C-40A5-B567-8BDC2E980CED}"/>
    <pc:docChg chg="modSld">
      <pc:chgData name="Forbes, Joanna M MAJ USARMY 1 ID DIVARTY (USA)" userId="S::joanna.m.forbes.mil@army.mil::2abf4b00-566b-4c43-ae90-e98c0e9709b5" providerId="AD" clId="Web-{B853FAD1-DD5C-40A5-B567-8BDC2E980CED}" dt="2022-03-16T14:20:23.446" v="695" actId="20577"/>
      <pc:docMkLst>
        <pc:docMk/>
      </pc:docMkLst>
      <pc:sldChg chg="modSp">
        <pc:chgData name="Forbes, Joanna M MAJ USARMY 1 ID DIVARTY (USA)" userId="S::joanna.m.forbes.mil@army.mil::2abf4b00-566b-4c43-ae90-e98c0e9709b5" providerId="AD" clId="Web-{B853FAD1-DD5C-40A5-B567-8BDC2E980CED}" dt="2022-03-16T14:20:23.446" v="695" actId="20577"/>
        <pc:sldMkLst>
          <pc:docMk/>
          <pc:sldMk cId="1023463597" sldId="724"/>
        </pc:sldMkLst>
        <pc:spChg chg="mod">
          <ac:chgData name="Forbes, Joanna M MAJ USARMY 1 ID DIVARTY (USA)" userId="S::joanna.m.forbes.mil@army.mil::2abf4b00-566b-4c43-ae90-e98c0e9709b5" providerId="AD" clId="Web-{B853FAD1-DD5C-40A5-B567-8BDC2E980CED}" dt="2022-03-16T14:07:38.830" v="315" actId="14100"/>
          <ac:spMkLst>
            <pc:docMk/>
            <pc:sldMk cId="1023463597" sldId="724"/>
            <ac:spMk id="17" creationId="{00000000-0000-0000-0000-000000000000}"/>
          </ac:spMkLst>
        </pc:spChg>
        <pc:spChg chg="mod">
          <ac:chgData name="Forbes, Joanna M MAJ USARMY 1 ID DIVARTY (USA)" userId="S::joanna.m.forbes.mil@army.mil::2abf4b00-566b-4c43-ae90-e98c0e9709b5" providerId="AD" clId="Web-{B853FAD1-DD5C-40A5-B567-8BDC2E980CED}" dt="2022-03-16T14:07:26.313" v="314" actId="20577"/>
          <ac:spMkLst>
            <pc:docMk/>
            <pc:sldMk cId="1023463597" sldId="724"/>
            <ac:spMk id="24" creationId="{00000000-0000-0000-0000-000000000000}"/>
          </ac:spMkLst>
        </pc:spChg>
        <pc:spChg chg="mod">
          <ac:chgData name="Forbes, Joanna M MAJ USARMY 1 ID DIVARTY (USA)" userId="S::joanna.m.forbes.mil@army.mil::2abf4b00-566b-4c43-ae90-e98c0e9709b5" providerId="AD" clId="Web-{B853FAD1-DD5C-40A5-B567-8BDC2E980CED}" dt="2022-03-16T14:03:44.646" v="167" actId="20577"/>
          <ac:spMkLst>
            <pc:docMk/>
            <pc:sldMk cId="1023463597" sldId="724"/>
            <ac:spMk id="25" creationId="{00000000-0000-0000-0000-000000000000}"/>
          </ac:spMkLst>
        </pc:spChg>
        <pc:spChg chg="mod">
          <ac:chgData name="Forbes, Joanna M MAJ USARMY 1 ID DIVARTY (USA)" userId="S::joanna.m.forbes.mil@army.mil::2abf4b00-566b-4c43-ae90-e98c0e9709b5" providerId="AD" clId="Web-{B853FAD1-DD5C-40A5-B567-8BDC2E980CED}" dt="2022-03-16T14:01:39.155" v="1" actId="20577"/>
          <ac:spMkLst>
            <pc:docMk/>
            <pc:sldMk cId="1023463597" sldId="724"/>
            <ac:spMk id="26" creationId="{00000000-0000-0000-0000-000000000000}"/>
          </ac:spMkLst>
        </pc:spChg>
        <pc:spChg chg="mod">
          <ac:chgData name="Forbes, Joanna M MAJ USARMY 1 ID DIVARTY (USA)" userId="S::joanna.m.forbes.mil@army.mil::2abf4b00-566b-4c43-ae90-e98c0e9709b5" providerId="AD" clId="Web-{B853FAD1-DD5C-40A5-B567-8BDC2E980CED}" dt="2022-03-16T14:20:23.446" v="695" actId="20577"/>
          <ac:spMkLst>
            <pc:docMk/>
            <pc:sldMk cId="1023463597" sldId="724"/>
            <ac:spMk id="27" creationId="{00000000-0000-0000-0000-000000000000}"/>
          </ac:spMkLst>
        </pc:spChg>
      </pc:sldChg>
    </pc:docChg>
  </pc:docChgLst>
  <pc:docChgLst>
    <pc:chgData name="Barraza, Cynthia M SSG USARMY 1 ID DIVARTY (USA)" userId="S::cynthia.m.barraza.mil@army.mil::9c95fc0d-4517-4b60-be5b-4dd8fa519b65" providerId="AD" clId="Web-{065338EB-EE26-4BF0-BB21-BDF0B06F3CD3}"/>
    <pc:docChg chg="modSld">
      <pc:chgData name="Barraza, Cynthia M SSG USARMY 1 ID DIVARTY (USA)" userId="S::cynthia.m.barraza.mil@army.mil::9c95fc0d-4517-4b60-be5b-4dd8fa519b65" providerId="AD" clId="Web-{065338EB-EE26-4BF0-BB21-BDF0B06F3CD3}" dt="2022-03-09T15:34:51.562" v="11" actId="20577"/>
      <pc:docMkLst>
        <pc:docMk/>
      </pc:docMkLst>
      <pc:sldChg chg="modSp">
        <pc:chgData name="Barraza, Cynthia M SSG USARMY 1 ID DIVARTY (USA)" userId="S::cynthia.m.barraza.mil@army.mil::9c95fc0d-4517-4b60-be5b-4dd8fa519b65" providerId="AD" clId="Web-{065338EB-EE26-4BF0-BB21-BDF0B06F3CD3}" dt="2022-03-09T15:33:47.169" v="2" actId="20577"/>
        <pc:sldMkLst>
          <pc:docMk/>
          <pc:sldMk cId="1808497115" sldId="382"/>
        </pc:sldMkLst>
        <pc:spChg chg="mod">
          <ac:chgData name="Barraza, Cynthia M SSG USARMY 1 ID DIVARTY (USA)" userId="S::cynthia.m.barraza.mil@army.mil::9c95fc0d-4517-4b60-be5b-4dd8fa519b65" providerId="AD" clId="Web-{065338EB-EE26-4BF0-BB21-BDF0B06F3CD3}" dt="2022-03-09T15:33:47.169" v="2" actId="20577"/>
          <ac:spMkLst>
            <pc:docMk/>
            <pc:sldMk cId="1808497115" sldId="382"/>
            <ac:spMk id="133" creationId="{00000000-0000-0000-0000-000000000000}"/>
          </ac:spMkLst>
        </pc:spChg>
      </pc:sldChg>
      <pc:sldChg chg="modSp">
        <pc:chgData name="Barraza, Cynthia M SSG USARMY 1 ID DIVARTY (USA)" userId="S::cynthia.m.barraza.mil@army.mil::9c95fc0d-4517-4b60-be5b-4dd8fa519b65" providerId="AD" clId="Web-{065338EB-EE26-4BF0-BB21-BDF0B06F3CD3}" dt="2022-03-09T15:33:58.685" v="5" actId="20577"/>
        <pc:sldMkLst>
          <pc:docMk/>
          <pc:sldMk cId="1586698227" sldId="617"/>
        </pc:sldMkLst>
        <pc:spChg chg="mod">
          <ac:chgData name="Barraza, Cynthia M SSG USARMY 1 ID DIVARTY (USA)" userId="S::cynthia.m.barraza.mil@army.mil::9c95fc0d-4517-4b60-be5b-4dd8fa519b65" providerId="AD" clId="Web-{065338EB-EE26-4BF0-BB21-BDF0B06F3CD3}" dt="2022-03-09T15:33:58.685" v="5" actId="20577"/>
          <ac:spMkLst>
            <pc:docMk/>
            <pc:sldMk cId="1586698227" sldId="617"/>
            <ac:spMk id="3" creationId="{3C7ED4CB-D0C1-43E1-8C9A-0D9925CEBB63}"/>
          </ac:spMkLst>
        </pc:spChg>
      </pc:sldChg>
      <pc:sldChg chg="modSp">
        <pc:chgData name="Barraza, Cynthia M SSG USARMY 1 ID DIVARTY (USA)" userId="S::cynthia.m.barraza.mil@army.mil::9c95fc0d-4517-4b60-be5b-4dd8fa519b65" providerId="AD" clId="Web-{065338EB-EE26-4BF0-BB21-BDF0B06F3CD3}" dt="2022-03-09T15:34:39.452" v="8" actId="20577"/>
        <pc:sldMkLst>
          <pc:docMk/>
          <pc:sldMk cId="3962609174" sldId="681"/>
        </pc:sldMkLst>
        <pc:spChg chg="mod">
          <ac:chgData name="Barraza, Cynthia M SSG USARMY 1 ID DIVARTY (USA)" userId="S::cynthia.m.barraza.mil@army.mil::9c95fc0d-4517-4b60-be5b-4dd8fa519b65" providerId="AD" clId="Web-{065338EB-EE26-4BF0-BB21-BDF0B06F3CD3}" dt="2022-03-09T15:34:39.452" v="8" actId="20577"/>
          <ac:spMkLst>
            <pc:docMk/>
            <pc:sldMk cId="3962609174" sldId="681"/>
            <ac:spMk id="7" creationId="{00000000-0000-0000-0000-000000000000}"/>
          </ac:spMkLst>
        </pc:spChg>
      </pc:sldChg>
      <pc:sldChg chg="modSp">
        <pc:chgData name="Barraza, Cynthia M SSG USARMY 1 ID DIVARTY (USA)" userId="S::cynthia.m.barraza.mil@army.mil::9c95fc0d-4517-4b60-be5b-4dd8fa519b65" providerId="AD" clId="Web-{065338EB-EE26-4BF0-BB21-BDF0B06F3CD3}" dt="2022-03-09T15:34:51.562" v="11" actId="20577"/>
        <pc:sldMkLst>
          <pc:docMk/>
          <pc:sldMk cId="3105400899" sldId="682"/>
        </pc:sldMkLst>
        <pc:spChg chg="mod">
          <ac:chgData name="Barraza, Cynthia M SSG USARMY 1 ID DIVARTY (USA)" userId="S::cynthia.m.barraza.mil@army.mil::9c95fc0d-4517-4b60-be5b-4dd8fa519b65" providerId="AD" clId="Web-{065338EB-EE26-4BF0-BB21-BDF0B06F3CD3}" dt="2022-03-09T15:34:51.562" v="11" actId="20577"/>
          <ac:spMkLst>
            <pc:docMk/>
            <pc:sldMk cId="3105400899" sldId="682"/>
            <ac:spMk id="7" creationId="{00000000-0000-0000-0000-000000000000}"/>
          </ac:spMkLst>
        </pc:spChg>
      </pc:sldChg>
    </pc:docChg>
  </pc:docChgLst>
  <pc:docChgLst>
    <pc:chgData name="Barraza, Cynthia M SSG USARMY 1 ID DIVARTY (USA)" userId="S::cynthia.m.barraza.mil@army.mil::9c95fc0d-4517-4b60-be5b-4dd8fa519b65" providerId="AD" clId="Web-{779FCF00-2B01-4FFA-9275-648FFB615FB0}"/>
    <pc:docChg chg="modSld">
      <pc:chgData name="Barraza, Cynthia M SSG USARMY 1 ID DIVARTY (USA)" userId="S::cynthia.m.barraza.mil@army.mil::9c95fc0d-4517-4b60-be5b-4dd8fa519b65" providerId="AD" clId="Web-{779FCF00-2B01-4FFA-9275-648FFB615FB0}" dt="2022-03-14T08:58:23.527" v="11" actId="20577"/>
      <pc:docMkLst>
        <pc:docMk/>
      </pc:docMkLst>
      <pc:sldChg chg="modSp">
        <pc:chgData name="Barraza, Cynthia M SSG USARMY 1 ID DIVARTY (USA)" userId="S::cynthia.m.barraza.mil@army.mil::9c95fc0d-4517-4b60-be5b-4dd8fa519b65" providerId="AD" clId="Web-{779FCF00-2B01-4FFA-9275-648FFB615FB0}" dt="2022-03-14T08:58:23.527" v="11" actId="20577"/>
        <pc:sldMkLst>
          <pc:docMk/>
          <pc:sldMk cId="1808497115" sldId="382"/>
        </pc:sldMkLst>
        <pc:spChg chg="mod">
          <ac:chgData name="Barraza, Cynthia M SSG USARMY 1 ID DIVARTY (USA)" userId="S::cynthia.m.barraza.mil@army.mil::9c95fc0d-4517-4b60-be5b-4dd8fa519b65" providerId="AD" clId="Web-{779FCF00-2B01-4FFA-9275-648FFB615FB0}" dt="2022-03-14T08:58:23.527" v="11" actId="20577"/>
          <ac:spMkLst>
            <pc:docMk/>
            <pc:sldMk cId="1808497115" sldId="382"/>
            <ac:spMk id="133" creationId="{00000000-0000-0000-0000-000000000000}"/>
          </ac:spMkLst>
        </pc:spChg>
      </pc:sldChg>
      <pc:sldChg chg="modSp">
        <pc:chgData name="Barraza, Cynthia M SSG USARMY 1 ID DIVARTY (USA)" userId="S::cynthia.m.barraza.mil@army.mil::9c95fc0d-4517-4b60-be5b-4dd8fa519b65" providerId="AD" clId="Web-{779FCF00-2B01-4FFA-9275-648FFB615FB0}" dt="2022-03-14T08:58:15.183" v="8" actId="20577"/>
        <pc:sldMkLst>
          <pc:docMk/>
          <pc:sldMk cId="1586698227" sldId="617"/>
        </pc:sldMkLst>
        <pc:spChg chg="mod">
          <ac:chgData name="Barraza, Cynthia M SSG USARMY 1 ID DIVARTY (USA)" userId="S::cynthia.m.barraza.mil@army.mil::9c95fc0d-4517-4b60-be5b-4dd8fa519b65" providerId="AD" clId="Web-{779FCF00-2B01-4FFA-9275-648FFB615FB0}" dt="2022-03-14T08:58:15.183" v="8" actId="20577"/>
          <ac:spMkLst>
            <pc:docMk/>
            <pc:sldMk cId="1586698227" sldId="617"/>
            <ac:spMk id="3" creationId="{3C7ED4CB-D0C1-43E1-8C9A-0D9925CEBB63}"/>
          </ac:spMkLst>
        </pc:spChg>
      </pc:sldChg>
      <pc:sldChg chg="modSp">
        <pc:chgData name="Barraza, Cynthia M SSG USARMY 1 ID DIVARTY (USA)" userId="S::cynthia.m.barraza.mil@army.mil::9c95fc0d-4517-4b60-be5b-4dd8fa519b65" providerId="AD" clId="Web-{779FCF00-2B01-4FFA-9275-648FFB615FB0}" dt="2022-03-14T08:58:01.011" v="2" actId="20577"/>
        <pc:sldMkLst>
          <pc:docMk/>
          <pc:sldMk cId="3962609174" sldId="681"/>
        </pc:sldMkLst>
        <pc:spChg chg="mod">
          <ac:chgData name="Barraza, Cynthia M SSG USARMY 1 ID DIVARTY (USA)" userId="S::cynthia.m.barraza.mil@army.mil::9c95fc0d-4517-4b60-be5b-4dd8fa519b65" providerId="AD" clId="Web-{779FCF00-2B01-4FFA-9275-648FFB615FB0}" dt="2022-03-14T08:58:01.011" v="2" actId="20577"/>
          <ac:spMkLst>
            <pc:docMk/>
            <pc:sldMk cId="3962609174" sldId="681"/>
            <ac:spMk id="7" creationId="{00000000-0000-0000-0000-000000000000}"/>
          </ac:spMkLst>
        </pc:spChg>
      </pc:sldChg>
      <pc:sldChg chg="modSp">
        <pc:chgData name="Barraza, Cynthia M SSG USARMY 1 ID DIVARTY (USA)" userId="S::cynthia.m.barraza.mil@army.mil::9c95fc0d-4517-4b60-be5b-4dd8fa519b65" providerId="AD" clId="Web-{779FCF00-2B01-4FFA-9275-648FFB615FB0}" dt="2022-03-14T08:58:06.136" v="5" actId="20577"/>
        <pc:sldMkLst>
          <pc:docMk/>
          <pc:sldMk cId="3105400899" sldId="682"/>
        </pc:sldMkLst>
        <pc:spChg chg="mod">
          <ac:chgData name="Barraza, Cynthia M SSG USARMY 1 ID DIVARTY (USA)" userId="S::cynthia.m.barraza.mil@army.mil::9c95fc0d-4517-4b60-be5b-4dd8fa519b65" providerId="AD" clId="Web-{779FCF00-2B01-4FFA-9275-648FFB615FB0}" dt="2022-03-14T08:58:06.136" v="5" actId="20577"/>
          <ac:spMkLst>
            <pc:docMk/>
            <pc:sldMk cId="3105400899" sldId="682"/>
            <ac:spMk id="7" creationId="{00000000-0000-0000-0000-000000000000}"/>
          </ac:spMkLst>
        </pc:spChg>
      </pc:sldChg>
    </pc:docChg>
  </pc:docChgLst>
  <pc:docChgLst>
    <pc:chgData name="Sarsok, Emily R 1LT USARMY 1 ID (USA)" userId="S::emily.r.sarsok.mil@army.mil::e0cecbf3-b550-46be-be25-a505797dff79" providerId="AD" clId="Web-{E92AF2E2-77CF-449F-B4C4-7302748D68A9}"/>
    <pc:docChg chg="modSld">
      <pc:chgData name="Sarsok, Emily R 1LT USARMY 1 ID (USA)" userId="S::emily.r.sarsok.mil@army.mil::e0cecbf3-b550-46be-be25-a505797dff79" providerId="AD" clId="Web-{E92AF2E2-77CF-449F-B4C4-7302748D68A9}" dt="2022-03-15T10:17:43.351" v="0"/>
      <pc:docMkLst>
        <pc:docMk/>
      </pc:docMkLst>
      <pc:sldChg chg="delSp">
        <pc:chgData name="Sarsok, Emily R 1LT USARMY 1 ID (USA)" userId="S::emily.r.sarsok.mil@army.mil::e0cecbf3-b550-46be-be25-a505797dff79" providerId="AD" clId="Web-{E92AF2E2-77CF-449F-B4C4-7302748D68A9}" dt="2022-03-15T10:17:43.351" v="0"/>
        <pc:sldMkLst>
          <pc:docMk/>
          <pc:sldMk cId="1808497115" sldId="382"/>
        </pc:sldMkLst>
        <pc:picChg chg="del">
          <ac:chgData name="Sarsok, Emily R 1LT USARMY 1 ID (USA)" userId="S::emily.r.sarsok.mil@army.mil::e0cecbf3-b550-46be-be25-a505797dff79" providerId="AD" clId="Web-{E92AF2E2-77CF-449F-B4C4-7302748D68A9}" dt="2022-03-15T10:17:43.351" v="0"/>
          <ac:picMkLst>
            <pc:docMk/>
            <pc:sldMk cId="1808497115" sldId="382"/>
            <ac:picMk id="6" creationId="{8E473531-292F-44D6-9276-4C611B342451}"/>
          </ac:picMkLst>
        </pc:picChg>
      </pc:sldChg>
    </pc:docChg>
  </pc:docChgLst>
  <pc:docChgLst>
    <pc:chgData name="Barraza, Cynthia M SSG USARMY 1 ID DIVARTY (USA)" userId="S::cynthia.m.barraza.mil@army.mil::9c95fc0d-4517-4b60-be5b-4dd8fa519b65" providerId="AD" clId="Web-{6F800418-1AA9-4E1F-B23B-FB7E6F00B140}"/>
    <pc:docChg chg="addSld delSld">
      <pc:chgData name="Barraza, Cynthia M SSG USARMY 1 ID DIVARTY (USA)" userId="S::cynthia.m.barraza.mil@army.mil::9c95fc0d-4517-4b60-be5b-4dd8fa519b65" providerId="AD" clId="Web-{6F800418-1AA9-4E1F-B23B-FB7E6F00B140}" dt="2022-03-07T14:09:02.819" v="2"/>
      <pc:docMkLst>
        <pc:docMk/>
      </pc:docMkLst>
      <pc:sldChg chg="new del">
        <pc:chgData name="Barraza, Cynthia M SSG USARMY 1 ID DIVARTY (USA)" userId="S::cynthia.m.barraza.mil@army.mil::9c95fc0d-4517-4b60-be5b-4dd8fa519b65" providerId="AD" clId="Web-{6F800418-1AA9-4E1F-B23B-FB7E6F00B140}" dt="2022-03-07T14:09:02.819" v="2"/>
        <pc:sldMkLst>
          <pc:docMk/>
          <pc:sldMk cId="2633394418" sldId="667"/>
        </pc:sldMkLst>
      </pc:sldChg>
      <pc:sldChg chg="add">
        <pc:chgData name="Barraza, Cynthia M SSG USARMY 1 ID DIVARTY (USA)" userId="S::cynthia.m.barraza.mil@army.mil::9c95fc0d-4517-4b60-be5b-4dd8fa519b65" providerId="AD" clId="Web-{6F800418-1AA9-4E1F-B23B-FB7E6F00B140}" dt="2022-03-07T14:08:59.397" v="1"/>
        <pc:sldMkLst>
          <pc:docMk/>
          <pc:sldMk cId="891073492" sldId="668"/>
        </pc:sldMkLst>
      </pc:sldChg>
    </pc:docChg>
  </pc:docChgLst>
  <pc:docChgLst>
    <pc:chgData name="Sewelson, Jesse A MSgt USAF ACC A3 (USA)" userId="S::jesse.a.sewelson.mil@army.mil::fca7fa1b-a918-4faa-a18b-dbd19dbc1194" providerId="AD" clId="Web-{4CDC9BE9-BE59-4211-A358-5CCA093ABD62}"/>
    <pc:docChg chg="modSld">
      <pc:chgData name="Sewelson, Jesse A MSgt USAF ACC A3 (USA)" userId="S::jesse.a.sewelson.mil@army.mil::fca7fa1b-a918-4faa-a18b-dbd19dbc1194" providerId="AD" clId="Web-{4CDC9BE9-BE59-4211-A358-5CCA093ABD62}" dt="2022-03-13T08:27:03.360" v="9" actId="1076"/>
      <pc:docMkLst>
        <pc:docMk/>
      </pc:docMkLst>
      <pc:sldChg chg="modSp">
        <pc:chgData name="Sewelson, Jesse A MSgt USAF ACC A3 (USA)" userId="S::jesse.a.sewelson.mil@army.mil::fca7fa1b-a918-4faa-a18b-dbd19dbc1194" providerId="AD" clId="Web-{4CDC9BE9-BE59-4211-A358-5CCA093ABD62}" dt="2022-03-13T08:27:03.360" v="9" actId="1076"/>
        <pc:sldMkLst>
          <pc:docMk/>
          <pc:sldMk cId="948679134" sldId="711"/>
        </pc:sldMkLst>
        <pc:spChg chg="mod">
          <ac:chgData name="Sewelson, Jesse A MSgt USAF ACC A3 (USA)" userId="S::jesse.a.sewelson.mil@army.mil::fca7fa1b-a918-4faa-a18b-dbd19dbc1194" providerId="AD" clId="Web-{4CDC9BE9-BE59-4211-A358-5CCA093ABD62}" dt="2022-03-13T08:27:03.360" v="9" actId="1076"/>
          <ac:spMkLst>
            <pc:docMk/>
            <pc:sldMk cId="948679134" sldId="711"/>
            <ac:spMk id="102" creationId="{00000000-0000-0000-0000-000000000000}"/>
          </ac:spMkLst>
        </pc:spChg>
      </pc:sldChg>
    </pc:docChg>
  </pc:docChgLst>
  <pc:docChgLst>
    <pc:chgData name="Barraza, Cynthia M SSG USARMY 1 ID DIVARTY (USA)" userId="S::cynthia.m.barraza.mil@army.mil::9c95fc0d-4517-4b60-be5b-4dd8fa519b65" providerId="AD" clId="Web-{180E723E-E0A5-414A-B867-44F1AD12A87A}"/>
    <pc:docChg chg="modSld">
      <pc:chgData name="Barraza, Cynthia M SSG USARMY 1 ID DIVARTY (USA)" userId="S::cynthia.m.barraza.mil@army.mil::9c95fc0d-4517-4b60-be5b-4dd8fa519b65" providerId="AD" clId="Web-{180E723E-E0A5-414A-B867-44F1AD12A87A}" dt="2022-02-28T14:07:08.422" v="24" actId="1076"/>
      <pc:docMkLst>
        <pc:docMk/>
      </pc:docMkLst>
      <pc:sldChg chg="addSp delSp modSp">
        <pc:chgData name="Barraza, Cynthia M SSG USARMY 1 ID DIVARTY (USA)" userId="S::cynthia.m.barraza.mil@army.mil::9c95fc0d-4517-4b60-be5b-4dd8fa519b65" providerId="AD" clId="Web-{180E723E-E0A5-414A-B867-44F1AD12A87A}" dt="2022-02-28T14:07:08.422" v="24" actId="1076"/>
        <pc:sldMkLst>
          <pc:docMk/>
          <pc:sldMk cId="2574841143" sldId="585"/>
        </pc:sldMkLst>
        <pc:spChg chg="mod">
          <ac:chgData name="Barraza, Cynthia M SSG USARMY 1 ID DIVARTY (USA)" userId="S::cynthia.m.barraza.mil@army.mil::9c95fc0d-4517-4b60-be5b-4dd8fa519b65" providerId="AD" clId="Web-{180E723E-E0A5-414A-B867-44F1AD12A87A}" dt="2022-02-28T14:05:41.183" v="7" actId="1076"/>
          <ac:spMkLst>
            <pc:docMk/>
            <pc:sldMk cId="2574841143" sldId="585"/>
            <ac:spMk id="5" creationId="{821979E2-FB09-43F2-AB14-F284409BBBF3}"/>
          </ac:spMkLst>
        </pc:spChg>
        <pc:picChg chg="mod">
          <ac:chgData name="Barraza, Cynthia M SSG USARMY 1 ID DIVARTY (USA)" userId="S::cynthia.m.barraza.mil@army.mil::9c95fc0d-4517-4b60-be5b-4dd8fa519b65" providerId="AD" clId="Web-{180E723E-E0A5-414A-B867-44F1AD12A87A}" dt="2022-02-28T14:05:32.823" v="6" actId="14100"/>
          <ac:picMkLst>
            <pc:docMk/>
            <pc:sldMk cId="2574841143" sldId="585"/>
            <ac:picMk id="3" creationId="{D2582C30-A8B7-49C8-B33F-48B0A69F26CB}"/>
          </ac:picMkLst>
        </pc:picChg>
        <pc:picChg chg="mod">
          <ac:chgData name="Barraza, Cynthia M SSG USARMY 1 ID DIVARTY (USA)" userId="S::cynthia.m.barraza.mil@army.mil::9c95fc0d-4517-4b60-be5b-4dd8fa519b65" providerId="AD" clId="Web-{180E723E-E0A5-414A-B867-44F1AD12A87A}" dt="2022-02-28T14:07:08.422" v="24" actId="1076"/>
          <ac:picMkLst>
            <pc:docMk/>
            <pc:sldMk cId="2574841143" sldId="585"/>
            <ac:picMk id="4" creationId="{7EB5902C-DE9C-4CBA-8C38-2884AEBA642E}"/>
          </ac:picMkLst>
        </pc:picChg>
        <pc:picChg chg="add del mod">
          <ac:chgData name="Barraza, Cynthia M SSG USARMY 1 ID DIVARTY (USA)" userId="S::cynthia.m.barraza.mil@army.mil::9c95fc0d-4517-4b60-be5b-4dd8fa519b65" providerId="AD" clId="Web-{180E723E-E0A5-414A-B867-44F1AD12A87A}" dt="2022-02-28T14:05:16.823" v="4"/>
          <ac:picMkLst>
            <pc:docMk/>
            <pc:sldMk cId="2574841143" sldId="585"/>
            <ac:picMk id="6" creationId="{190B3B9A-F7CD-4BFA-8BF6-7C8000B22D93}"/>
          </ac:picMkLst>
        </pc:picChg>
        <pc:picChg chg="add del mod">
          <ac:chgData name="Barraza, Cynthia M SSG USARMY 1 ID DIVARTY (USA)" userId="S::cynthia.m.barraza.mil@army.mil::9c95fc0d-4517-4b60-be5b-4dd8fa519b65" providerId="AD" clId="Web-{180E723E-E0A5-414A-B867-44F1AD12A87A}" dt="2022-02-28T14:07:04.625" v="22"/>
          <ac:picMkLst>
            <pc:docMk/>
            <pc:sldMk cId="2574841143" sldId="585"/>
            <ac:picMk id="8" creationId="{96189AF5-B145-44F6-BC08-CB3D7F253DEF}"/>
          </ac:picMkLst>
        </pc:picChg>
      </pc:sldChg>
    </pc:docChg>
  </pc:docChgLst>
  <pc:docChgLst>
    <pc:chgData name="Grimes, Jefferson T MAJ USARMY 1 ID (USA)" userId="S::jefferson.t.grimes.mil@army.mil::930a53ea-132a-4941-b830-63c00e3a7c0b" providerId="AD" clId="Web-{0BD8096D-8879-4532-B493-207E96A3BB8A}"/>
    <pc:docChg chg="modSld">
      <pc:chgData name="Grimes, Jefferson T MAJ USARMY 1 ID (USA)" userId="S::jefferson.t.grimes.mil@army.mil::930a53ea-132a-4941-b830-63c00e3a7c0b" providerId="AD" clId="Web-{0BD8096D-8879-4532-B493-207E96A3BB8A}" dt="2022-03-15T18:25:58.894" v="3" actId="20577"/>
      <pc:docMkLst>
        <pc:docMk/>
      </pc:docMkLst>
      <pc:sldChg chg="modSp">
        <pc:chgData name="Grimes, Jefferson T MAJ USARMY 1 ID (USA)" userId="S::jefferson.t.grimes.mil@army.mil::930a53ea-132a-4941-b830-63c00e3a7c0b" providerId="AD" clId="Web-{0BD8096D-8879-4532-B493-207E96A3BB8A}" dt="2022-03-15T18:25:58.894" v="3" actId="20577"/>
        <pc:sldMkLst>
          <pc:docMk/>
          <pc:sldMk cId="1768724811" sldId="508"/>
        </pc:sldMkLst>
        <pc:spChg chg="mod">
          <ac:chgData name="Grimes, Jefferson T MAJ USARMY 1 ID (USA)" userId="S::jefferson.t.grimes.mil@army.mil::930a53ea-132a-4941-b830-63c00e3a7c0b" providerId="AD" clId="Web-{0BD8096D-8879-4532-B493-207E96A3BB8A}" dt="2022-03-15T18:25:58.894" v="3" actId="20577"/>
          <ac:spMkLst>
            <pc:docMk/>
            <pc:sldMk cId="1768724811" sldId="508"/>
            <ac:spMk id="22" creationId="{00000000-0000-0000-0000-000000000000}"/>
          </ac:spMkLst>
        </pc:spChg>
        <pc:spChg chg="mod">
          <ac:chgData name="Grimes, Jefferson T MAJ USARMY 1 ID (USA)" userId="S::jefferson.t.grimes.mil@army.mil::930a53ea-132a-4941-b830-63c00e3a7c0b" providerId="AD" clId="Web-{0BD8096D-8879-4532-B493-207E96A3BB8A}" dt="2022-03-15T18:25:58.363" v="2" actId="20577"/>
          <ac:spMkLst>
            <pc:docMk/>
            <pc:sldMk cId="1768724811" sldId="508"/>
            <ac:spMk id="23" creationId="{00000000-0000-0000-0000-000000000000}"/>
          </ac:spMkLst>
        </pc:spChg>
        <pc:spChg chg="mod">
          <ac:chgData name="Grimes, Jefferson T MAJ USARMY 1 ID (USA)" userId="S::jefferson.t.grimes.mil@army.mil::930a53ea-132a-4941-b830-63c00e3a7c0b" providerId="AD" clId="Web-{0BD8096D-8879-4532-B493-207E96A3BB8A}" dt="2022-03-15T18:25:53.831" v="1" actId="20577"/>
          <ac:spMkLst>
            <pc:docMk/>
            <pc:sldMk cId="1768724811" sldId="508"/>
            <ac:spMk id="24" creationId="{00000000-0000-0000-0000-000000000000}"/>
          </ac:spMkLst>
        </pc:spChg>
      </pc:sldChg>
    </pc:docChg>
  </pc:docChgLst>
  <pc:docChgLst>
    <pc:chgData name="Guirado, Nelson MAJ USARMY 416 ENG CMD (USA)" userId="S::nelson.guirado.mil@army.mil::6b004ed3-c5ba-491a-9cb8-9e3aab311ee9" providerId="AD" clId="Web-{56D2B3DD-B64B-471D-A206-A85757753DD4}"/>
    <pc:docChg chg="modSld">
      <pc:chgData name="Guirado, Nelson MAJ USARMY 416 ENG CMD (USA)" userId="S::nelson.guirado.mil@army.mil::6b004ed3-c5ba-491a-9cb8-9e3aab311ee9" providerId="AD" clId="Web-{56D2B3DD-B64B-471D-A206-A85757753DD4}" dt="2022-03-18T10:29:26.910" v="311" actId="20577"/>
      <pc:docMkLst>
        <pc:docMk/>
      </pc:docMkLst>
      <pc:sldChg chg="addSp delSp modSp">
        <pc:chgData name="Guirado, Nelson MAJ USARMY 416 ENG CMD (USA)" userId="S::nelson.guirado.mil@army.mil::6b004ed3-c5ba-491a-9cb8-9e3aab311ee9" providerId="AD" clId="Web-{56D2B3DD-B64B-471D-A206-A85757753DD4}" dt="2022-03-18T10:29:26.910" v="311" actId="20577"/>
        <pc:sldMkLst>
          <pc:docMk/>
          <pc:sldMk cId="2282895887" sldId="636"/>
        </pc:sldMkLst>
        <pc:spChg chg="add mod">
          <ac:chgData name="Guirado, Nelson MAJ USARMY 416 ENG CMD (USA)" userId="S::nelson.guirado.mil@army.mil::6b004ed3-c5ba-491a-9cb8-9e3aab311ee9" providerId="AD" clId="Web-{56D2B3DD-B64B-471D-A206-A85757753DD4}" dt="2022-03-18T10:29:26.910" v="311" actId="20577"/>
          <ac:spMkLst>
            <pc:docMk/>
            <pc:sldMk cId="2282895887" sldId="636"/>
            <ac:spMk id="3" creationId="{FC4353BE-85E6-4DA4-9FA5-86C055668C39}"/>
          </ac:spMkLst>
        </pc:spChg>
        <pc:spChg chg="mod">
          <ac:chgData name="Guirado, Nelson MAJ USARMY 416 ENG CMD (USA)" userId="S::nelson.guirado.mil@army.mil::6b004ed3-c5ba-491a-9cb8-9e3aab311ee9" providerId="AD" clId="Web-{56D2B3DD-B64B-471D-A206-A85757753DD4}" dt="2022-03-18T10:26:25.353" v="230" actId="20577"/>
          <ac:spMkLst>
            <pc:docMk/>
            <pc:sldMk cId="2282895887" sldId="636"/>
            <ac:spMk id="35" creationId="{00000000-0000-0000-0000-000000000000}"/>
          </ac:spMkLst>
        </pc:spChg>
        <pc:spChg chg="mod">
          <ac:chgData name="Guirado, Nelson MAJ USARMY 416 ENG CMD (USA)" userId="S::nelson.guirado.mil@army.mil::6b004ed3-c5ba-491a-9cb8-9e3aab311ee9" providerId="AD" clId="Web-{56D2B3DD-B64B-471D-A206-A85757753DD4}" dt="2022-03-18T10:22:12.663" v="88" actId="20577"/>
          <ac:spMkLst>
            <pc:docMk/>
            <pc:sldMk cId="2282895887" sldId="636"/>
            <ac:spMk id="36" creationId="{00000000-0000-0000-0000-000000000000}"/>
          </ac:spMkLst>
        </pc:spChg>
        <pc:spChg chg="mod">
          <ac:chgData name="Guirado, Nelson MAJ USARMY 416 ENG CMD (USA)" userId="S::nelson.guirado.mil@army.mil::6b004ed3-c5ba-491a-9cb8-9e3aab311ee9" providerId="AD" clId="Web-{56D2B3DD-B64B-471D-A206-A85757753DD4}" dt="2022-03-18T10:26:28.681" v="231" actId="20577"/>
          <ac:spMkLst>
            <pc:docMk/>
            <pc:sldMk cId="2282895887" sldId="636"/>
            <ac:spMk id="55" creationId="{00000000-0000-0000-0000-000000000000}"/>
          </ac:spMkLst>
        </pc:spChg>
        <pc:spChg chg="del mod">
          <ac:chgData name="Guirado, Nelson MAJ USARMY 416 ENG CMD (USA)" userId="S::nelson.guirado.mil@army.mil::6b004ed3-c5ba-491a-9cb8-9e3aab311ee9" providerId="AD" clId="Web-{56D2B3DD-B64B-471D-A206-A85757753DD4}" dt="2022-03-18T10:26:52.025" v="233"/>
          <ac:spMkLst>
            <pc:docMk/>
            <pc:sldMk cId="2282895887" sldId="636"/>
            <ac:spMk id="61" creationId="{00000000-0000-0000-0000-000000000000}"/>
          </ac:spMkLst>
        </pc:spChg>
      </pc:sldChg>
    </pc:docChg>
  </pc:docChgLst>
  <pc:docChgLst>
    <pc:chgData name="White, Aidan M CPT USARMY 1 CD CAVN BDE (USA)" userId="S::aidan.m.white4.mil@army.mil::8f38cdf6-c246-4996-82af-ed591f46c995" providerId="AD" clId="Web-{5762B580-98B7-4375-BD1A-1C024E74318E}"/>
    <pc:docChg chg="modSld">
      <pc:chgData name="White, Aidan M CPT USARMY 1 CD CAVN BDE (USA)" userId="S::aidan.m.white4.mil@army.mil::8f38cdf6-c246-4996-82af-ed591f46c995" providerId="AD" clId="Web-{5762B580-98B7-4375-BD1A-1C024E74318E}" dt="2022-02-28T13:10:53.045" v="0" actId="1076"/>
      <pc:docMkLst>
        <pc:docMk/>
      </pc:docMkLst>
      <pc:sldChg chg="modSp">
        <pc:chgData name="White, Aidan M CPT USARMY 1 CD CAVN BDE (USA)" userId="S::aidan.m.white4.mil@army.mil::8f38cdf6-c246-4996-82af-ed591f46c995" providerId="AD" clId="Web-{5762B580-98B7-4375-BD1A-1C024E74318E}" dt="2022-02-28T13:10:53.045" v="0" actId="1076"/>
        <pc:sldMkLst>
          <pc:docMk/>
          <pc:sldMk cId="1045627717" sldId="615"/>
        </pc:sldMkLst>
        <pc:spChg chg="mod">
          <ac:chgData name="White, Aidan M CPT USARMY 1 CD CAVN BDE (USA)" userId="S::aidan.m.white4.mil@army.mil::8f38cdf6-c246-4996-82af-ed591f46c995" providerId="AD" clId="Web-{5762B580-98B7-4375-BD1A-1C024E74318E}" dt="2022-02-28T13:10:53.045" v="0" actId="1076"/>
          <ac:spMkLst>
            <pc:docMk/>
            <pc:sldMk cId="1045627717" sldId="615"/>
            <ac:spMk id="131" creationId="{00000000-0000-0000-0000-000000000000}"/>
          </ac:spMkLst>
        </pc:spChg>
      </pc:sldChg>
    </pc:docChg>
  </pc:docChgLst>
  <pc:docChgLst>
    <pc:chgData name="White, Aidan M CPT USARMY 1 CD CAVN BDE (USA)" userId="S::aidan.m.white4.mil@army.mil::8f38cdf6-c246-4996-82af-ed591f46c995" providerId="AD" clId="Web-{4559323B-8A21-4055-9936-C341EB2F500F}"/>
    <pc:docChg chg="modSld">
      <pc:chgData name="White, Aidan M CPT USARMY 1 CD CAVN BDE (USA)" userId="S::aidan.m.white4.mil@army.mil::8f38cdf6-c246-4996-82af-ed591f46c995" providerId="AD" clId="Web-{4559323B-8A21-4055-9936-C341EB2F500F}" dt="2022-01-31T16:05:00.792" v="0" actId="20577"/>
      <pc:docMkLst>
        <pc:docMk/>
      </pc:docMkLst>
      <pc:sldChg chg="modSp">
        <pc:chgData name="White, Aidan M CPT USARMY 1 CD CAVN BDE (USA)" userId="S::aidan.m.white4.mil@army.mil::8f38cdf6-c246-4996-82af-ed591f46c995" providerId="AD" clId="Web-{4559323B-8A21-4055-9936-C341EB2F500F}" dt="2022-01-31T16:05:00.792" v="0" actId="20577"/>
        <pc:sldMkLst>
          <pc:docMk/>
          <pc:sldMk cId="1026359171" sldId="413"/>
        </pc:sldMkLst>
        <pc:spChg chg="mod">
          <ac:chgData name="White, Aidan M CPT USARMY 1 CD CAVN BDE (USA)" userId="S::aidan.m.white4.mil@army.mil::8f38cdf6-c246-4996-82af-ed591f46c995" providerId="AD" clId="Web-{4559323B-8A21-4055-9936-C341EB2F500F}" dt="2022-01-31T16:05:00.792" v="0" actId="20577"/>
          <ac:spMkLst>
            <pc:docMk/>
            <pc:sldMk cId="1026359171" sldId="413"/>
            <ac:spMk id="4" creationId="{00000000-0000-0000-0000-000000000000}"/>
          </ac:spMkLst>
        </pc:spChg>
      </pc:sldChg>
    </pc:docChg>
  </pc:docChgLst>
  <pc:docChgLst>
    <pc:chgData name="Sarsok, Emily R 1LT USARMY 1 ID (USA)" userId="S::emily.r.sarsok.mil@army.mil::e0cecbf3-b550-46be-be25-a505797dff79" providerId="AD" clId="Web-{8732F16B-879C-4A9E-B4DB-31656362603A}"/>
    <pc:docChg chg="addSld modSld sldOrd">
      <pc:chgData name="Sarsok, Emily R 1LT USARMY 1 ID (USA)" userId="S::emily.r.sarsok.mil@army.mil::e0cecbf3-b550-46be-be25-a505797dff79" providerId="AD" clId="Web-{8732F16B-879C-4A9E-B4DB-31656362603A}" dt="2022-02-23T10:48:30.029" v="45" actId="20577"/>
      <pc:docMkLst>
        <pc:docMk/>
      </pc:docMkLst>
      <pc:sldChg chg="addSp delSp modSp">
        <pc:chgData name="Sarsok, Emily R 1LT USARMY 1 ID (USA)" userId="S::emily.r.sarsok.mil@army.mil::e0cecbf3-b550-46be-be25-a505797dff79" providerId="AD" clId="Web-{8732F16B-879C-4A9E-B4DB-31656362603A}" dt="2022-02-23T10:43:33.824" v="7"/>
        <pc:sldMkLst>
          <pc:docMk/>
          <pc:sldMk cId="1808497115" sldId="382"/>
        </pc:sldMkLst>
        <pc:grpChg chg="mod">
          <ac:chgData name="Sarsok, Emily R 1LT USARMY 1 ID (USA)" userId="S::emily.r.sarsok.mil@army.mil::e0cecbf3-b550-46be-be25-a505797dff79" providerId="AD" clId="Web-{8732F16B-879C-4A9E-B4DB-31656362603A}" dt="2022-02-23T10:43:15.605" v="5" actId="1076"/>
          <ac:grpSpMkLst>
            <pc:docMk/>
            <pc:sldMk cId="1808497115" sldId="382"/>
            <ac:grpSpMk id="16" creationId="{00000000-0000-0000-0000-000000000000}"/>
          </ac:grpSpMkLst>
        </pc:grpChg>
        <pc:picChg chg="add del mod">
          <ac:chgData name="Sarsok, Emily R 1LT USARMY 1 ID (USA)" userId="S::emily.r.sarsok.mil@army.mil::e0cecbf3-b550-46be-be25-a505797dff79" providerId="AD" clId="Web-{8732F16B-879C-4A9E-B4DB-31656362603A}" dt="2022-02-23T10:43:33.824" v="7"/>
          <ac:picMkLst>
            <pc:docMk/>
            <pc:sldMk cId="1808497115" sldId="382"/>
            <ac:picMk id="4" creationId="{153A73BD-106A-42FB-BF54-4172AC06DF30}"/>
          </ac:picMkLst>
        </pc:picChg>
      </pc:sldChg>
      <pc:sldChg chg="addSp delSp modSp new ord">
        <pc:chgData name="Sarsok, Emily R 1LT USARMY 1 ID (USA)" userId="S::emily.r.sarsok.mil@army.mil::e0cecbf3-b550-46be-be25-a505797dff79" providerId="AD" clId="Web-{8732F16B-879C-4A9E-B4DB-31656362603A}" dt="2022-02-23T10:48:30.029" v="45" actId="20577"/>
        <pc:sldMkLst>
          <pc:docMk/>
          <pc:sldMk cId="2574841143" sldId="585"/>
        </pc:sldMkLst>
        <pc:spChg chg="mod">
          <ac:chgData name="Sarsok, Emily R 1LT USARMY 1 ID (USA)" userId="S::emily.r.sarsok.mil@army.mil::e0cecbf3-b550-46be-be25-a505797dff79" providerId="AD" clId="Web-{8732F16B-879C-4A9E-B4DB-31656362603A}" dt="2022-02-23T10:48:30.029" v="45" actId="20577"/>
          <ac:spMkLst>
            <pc:docMk/>
            <pc:sldMk cId="2574841143" sldId="585"/>
            <ac:spMk id="2" creationId="{C1CAB492-8913-48D7-A9FC-412044D9817D}"/>
          </ac:spMkLst>
        </pc:spChg>
        <pc:picChg chg="add del mod">
          <ac:chgData name="Sarsok, Emily R 1LT USARMY 1 ID (USA)" userId="S::emily.r.sarsok.mil@army.mil::e0cecbf3-b550-46be-be25-a505797dff79" providerId="AD" clId="Web-{8732F16B-879C-4A9E-B4DB-31656362603A}" dt="2022-02-23T10:44:15.191" v="10"/>
          <ac:picMkLst>
            <pc:docMk/>
            <pc:sldMk cId="2574841143" sldId="585"/>
            <ac:picMk id="3" creationId="{88B185D9-7810-40BE-B9F1-F5F45260F975}"/>
          </ac:picMkLst>
        </pc:picChg>
        <pc:picChg chg="add del mod">
          <ac:chgData name="Sarsok, Emily R 1LT USARMY 1 ID (USA)" userId="S::emily.r.sarsok.mil@army.mil::e0cecbf3-b550-46be-be25-a505797dff79" providerId="AD" clId="Web-{8732F16B-879C-4A9E-B4DB-31656362603A}" dt="2022-02-23T10:45:30.194" v="19"/>
          <ac:picMkLst>
            <pc:docMk/>
            <pc:sldMk cId="2574841143" sldId="585"/>
            <ac:picMk id="4" creationId="{66FC92F0-8B98-46C9-A599-B7E637559149}"/>
          </ac:picMkLst>
        </pc:picChg>
        <pc:picChg chg="add mod">
          <ac:chgData name="Sarsok, Emily R 1LT USARMY 1 ID (USA)" userId="S::emily.r.sarsok.mil@army.mil::e0cecbf3-b550-46be-be25-a505797dff79" providerId="AD" clId="Web-{8732F16B-879C-4A9E-B4DB-31656362603A}" dt="2022-02-23T10:47:46.730" v="32" actId="1076"/>
          <ac:picMkLst>
            <pc:docMk/>
            <pc:sldMk cId="2574841143" sldId="585"/>
            <ac:picMk id="5" creationId="{8A4C7716-F6CC-4B28-8CE2-423CA8580CB4}"/>
          </ac:picMkLst>
        </pc:picChg>
        <pc:picChg chg="add mod">
          <ac:chgData name="Sarsok, Emily R 1LT USARMY 1 ID (USA)" userId="S::emily.r.sarsok.mil@army.mil::e0cecbf3-b550-46be-be25-a505797dff79" providerId="AD" clId="Web-{8732F16B-879C-4A9E-B4DB-31656362603A}" dt="2022-02-23T10:47:47.449" v="33" actId="1076"/>
          <ac:picMkLst>
            <pc:docMk/>
            <pc:sldMk cId="2574841143" sldId="585"/>
            <ac:picMk id="6" creationId="{732FE381-61EE-49C0-A2CF-D354E45C96EB}"/>
          </ac:picMkLst>
        </pc:picChg>
        <pc:picChg chg="add mod">
          <ac:chgData name="Sarsok, Emily R 1LT USARMY 1 ID (USA)" userId="S::emily.r.sarsok.mil@army.mil::e0cecbf3-b550-46be-be25-a505797dff79" providerId="AD" clId="Web-{8732F16B-879C-4A9E-B4DB-31656362603A}" dt="2022-02-23T10:48:07.575" v="42" actId="1076"/>
          <ac:picMkLst>
            <pc:docMk/>
            <pc:sldMk cId="2574841143" sldId="585"/>
            <ac:picMk id="7" creationId="{FAD8741E-E566-4BFF-9179-5A5F83437E37}"/>
          </ac:picMkLst>
        </pc:picChg>
      </pc:sldChg>
    </pc:docChg>
  </pc:docChgLst>
  <pc:docChgLst>
    <pc:chgData name="Goggins, Freddie L Jr CIV USARMY 1 ID (USA)" userId="S::freddie.l.goggins2.civ@army.mil::b6ce9cd8-c733-4eab-a9c8-b2862d27454b" providerId="AD" clId="Web-{F9755202-B2A1-4C2B-AFDE-1F80A83EC02F}"/>
    <pc:docChg chg="modSld">
      <pc:chgData name="Goggins, Freddie L Jr CIV USARMY 1 ID (USA)" userId="S::freddie.l.goggins2.civ@army.mil::b6ce9cd8-c733-4eab-a9c8-b2862d27454b" providerId="AD" clId="Web-{F9755202-B2A1-4C2B-AFDE-1F80A83EC02F}" dt="2022-01-31T07:18:45.720" v="165" actId="20577"/>
      <pc:docMkLst>
        <pc:docMk/>
      </pc:docMkLst>
      <pc:sldChg chg="modSp">
        <pc:chgData name="Goggins, Freddie L Jr CIV USARMY 1 ID (USA)" userId="S::freddie.l.goggins2.civ@army.mil::b6ce9cd8-c733-4eab-a9c8-b2862d27454b" providerId="AD" clId="Web-{F9755202-B2A1-4C2B-AFDE-1F80A83EC02F}" dt="2022-01-31T07:18:45.720" v="165" actId="20577"/>
        <pc:sldMkLst>
          <pc:docMk/>
          <pc:sldMk cId="427804637" sldId="441"/>
        </pc:sldMkLst>
        <pc:spChg chg="mod">
          <ac:chgData name="Goggins, Freddie L Jr CIV USARMY 1 ID (USA)" userId="S::freddie.l.goggins2.civ@army.mil::b6ce9cd8-c733-4eab-a9c8-b2862d27454b" providerId="AD" clId="Web-{F9755202-B2A1-4C2B-AFDE-1F80A83EC02F}" dt="2022-01-31T07:18:45.720" v="165" actId="20577"/>
          <ac:spMkLst>
            <pc:docMk/>
            <pc:sldMk cId="427804637" sldId="441"/>
            <ac:spMk id="19" creationId="{00000000-0000-0000-0000-000000000000}"/>
          </ac:spMkLst>
        </pc:spChg>
      </pc:sldChg>
    </pc:docChg>
  </pc:docChgLst>
  <pc:docChgLst>
    <pc:chgData name="Grimes, Jefferson T MAJ USARMY 1 ID (USA)" userId="S::jefferson.t.grimes.mil@army.mil::930a53ea-132a-4941-b830-63c00e3a7c0b" providerId="AD" clId="Web-{734D9BEC-D21E-4AF0-B232-051FC7BAC833}"/>
    <pc:docChg chg="modSld">
      <pc:chgData name="Grimes, Jefferson T MAJ USARMY 1 ID (USA)" userId="S::jefferson.t.grimes.mil@army.mil::930a53ea-132a-4941-b830-63c00e3a7c0b" providerId="AD" clId="Web-{734D9BEC-D21E-4AF0-B232-051FC7BAC833}" dt="2022-03-15T18:44:38.168" v="6" actId="20577"/>
      <pc:docMkLst>
        <pc:docMk/>
      </pc:docMkLst>
      <pc:sldChg chg="modSp">
        <pc:chgData name="Grimes, Jefferson T MAJ USARMY 1 ID (USA)" userId="S::jefferson.t.grimes.mil@army.mil::930a53ea-132a-4941-b830-63c00e3a7c0b" providerId="AD" clId="Web-{734D9BEC-D21E-4AF0-B232-051FC7BAC833}" dt="2022-03-15T18:44:38.168" v="6" actId="20577"/>
        <pc:sldMkLst>
          <pc:docMk/>
          <pc:sldMk cId="1768724811" sldId="508"/>
        </pc:sldMkLst>
        <pc:spChg chg="mod">
          <ac:chgData name="Grimes, Jefferson T MAJ USARMY 1 ID (USA)" userId="S::jefferson.t.grimes.mil@army.mil::930a53ea-132a-4941-b830-63c00e3a7c0b" providerId="AD" clId="Web-{734D9BEC-D21E-4AF0-B232-051FC7BAC833}" dt="2022-03-15T18:44:38.168" v="6" actId="20577"/>
          <ac:spMkLst>
            <pc:docMk/>
            <pc:sldMk cId="1768724811" sldId="508"/>
            <ac:spMk id="4" creationId="{00000000-0000-0000-0000-000000000000}"/>
          </ac:spMkLst>
        </pc:spChg>
      </pc:sldChg>
    </pc:docChg>
  </pc:docChgLst>
  <pc:docChgLst>
    <pc:chgData name="Grimes, Jefferson T MAJ USARMY 1 ID (USA)" userId="S::jefferson.t.grimes.mil@army.mil::930a53ea-132a-4941-b830-63c00e3a7c0b" providerId="AD" clId="Web-{FFECE1E1-3A52-465B-BB1E-56E376727FB8}"/>
    <pc:docChg chg="modSld">
      <pc:chgData name="Grimes, Jefferson T MAJ USARMY 1 ID (USA)" userId="S::jefferson.t.grimes.mil@army.mil::930a53ea-132a-4941-b830-63c00e3a7c0b" providerId="AD" clId="Web-{FFECE1E1-3A52-465B-BB1E-56E376727FB8}" dt="2022-03-06T07:33:12.776" v="440" actId="20577"/>
      <pc:docMkLst>
        <pc:docMk/>
      </pc:docMkLst>
      <pc:sldChg chg="modSp">
        <pc:chgData name="Grimes, Jefferson T MAJ USARMY 1 ID (USA)" userId="S::jefferson.t.grimes.mil@army.mil::930a53ea-132a-4941-b830-63c00e3a7c0b" providerId="AD" clId="Web-{FFECE1E1-3A52-465B-BB1E-56E376727FB8}" dt="2022-03-06T07:33:12.776" v="440" actId="20577"/>
        <pc:sldMkLst>
          <pc:docMk/>
          <pc:sldMk cId="1768724811" sldId="508"/>
        </pc:sldMkLst>
        <pc:spChg chg="mod">
          <ac:chgData name="Grimes, Jefferson T MAJ USARMY 1 ID (USA)" userId="S::jefferson.t.grimes.mil@army.mil::930a53ea-132a-4941-b830-63c00e3a7c0b" providerId="AD" clId="Web-{FFECE1E1-3A52-465B-BB1E-56E376727FB8}" dt="2022-03-06T07:33:12.776" v="440" actId="20577"/>
          <ac:spMkLst>
            <pc:docMk/>
            <pc:sldMk cId="1768724811" sldId="508"/>
            <ac:spMk id="4" creationId="{00000000-0000-0000-0000-000000000000}"/>
          </ac:spMkLst>
        </pc:spChg>
        <pc:spChg chg="mod">
          <ac:chgData name="Grimes, Jefferson T MAJ USARMY 1 ID (USA)" userId="S::jefferson.t.grimes.mil@army.mil::930a53ea-132a-4941-b830-63c00e3a7c0b" providerId="AD" clId="Web-{FFECE1E1-3A52-465B-BB1E-56E376727FB8}" dt="2022-03-06T07:22:16.879" v="82" actId="20577"/>
          <ac:spMkLst>
            <pc:docMk/>
            <pc:sldMk cId="1768724811" sldId="508"/>
            <ac:spMk id="22" creationId="{00000000-0000-0000-0000-000000000000}"/>
          </ac:spMkLst>
        </pc:spChg>
        <pc:spChg chg="mod">
          <ac:chgData name="Grimes, Jefferson T MAJ USARMY 1 ID (USA)" userId="S::jefferson.t.grimes.mil@army.mil::930a53ea-132a-4941-b830-63c00e3a7c0b" providerId="AD" clId="Web-{FFECE1E1-3A52-465B-BB1E-56E376727FB8}" dt="2022-03-06T07:23:16.442" v="101" actId="20577"/>
          <ac:spMkLst>
            <pc:docMk/>
            <pc:sldMk cId="1768724811" sldId="508"/>
            <ac:spMk id="23" creationId="{00000000-0000-0000-0000-000000000000}"/>
          </ac:spMkLst>
        </pc:spChg>
        <pc:spChg chg="mod">
          <ac:chgData name="Grimes, Jefferson T MAJ USARMY 1 ID (USA)" userId="S::jefferson.t.grimes.mil@army.mil::930a53ea-132a-4941-b830-63c00e3a7c0b" providerId="AD" clId="Web-{FFECE1E1-3A52-465B-BB1E-56E376727FB8}" dt="2022-03-06T07:29:43.961" v="289" actId="1076"/>
          <ac:spMkLst>
            <pc:docMk/>
            <pc:sldMk cId="1768724811" sldId="508"/>
            <ac:spMk id="24" creationId="{00000000-0000-0000-0000-000000000000}"/>
          </ac:spMkLst>
        </pc:spChg>
      </pc:sldChg>
    </pc:docChg>
  </pc:docChgLst>
  <pc:docChgLst>
    <pc:chgData name="Colbridge, Michael K CPT USARMY 1 ID (USA)" userId="S::michael.k.colbridge.mil@army.mil::11b624f0-7571-4fb5-a7a4-a083905b39f6" providerId="AD" clId="Web-{AAB692CD-B7B1-4A83-8C3A-3E08701BE397}"/>
    <pc:docChg chg="modSld">
      <pc:chgData name="Colbridge, Michael K CPT USARMY 1 ID (USA)" userId="S::michael.k.colbridge.mil@army.mil::11b624f0-7571-4fb5-a7a4-a083905b39f6" providerId="AD" clId="Web-{AAB692CD-B7B1-4A83-8C3A-3E08701BE397}" dt="2022-03-14T17:52:49.940" v="161" actId="20577"/>
      <pc:docMkLst>
        <pc:docMk/>
      </pc:docMkLst>
      <pc:sldChg chg="modSp">
        <pc:chgData name="Colbridge, Michael K CPT USARMY 1 ID (USA)" userId="S::michael.k.colbridge.mil@army.mil::11b624f0-7571-4fb5-a7a4-a083905b39f6" providerId="AD" clId="Web-{AAB692CD-B7B1-4A83-8C3A-3E08701BE397}" dt="2022-03-14T17:52:49.940" v="161" actId="20577"/>
        <pc:sldMkLst>
          <pc:docMk/>
          <pc:sldMk cId="551962328" sldId="440"/>
        </pc:sldMkLst>
        <pc:spChg chg="mod">
          <ac:chgData name="Colbridge, Michael K CPT USARMY 1 ID (USA)" userId="S::michael.k.colbridge.mil@army.mil::11b624f0-7571-4fb5-a7a4-a083905b39f6" providerId="AD" clId="Web-{AAB692CD-B7B1-4A83-8C3A-3E08701BE397}" dt="2022-03-14T17:51:25.861" v="97" actId="20577"/>
          <ac:spMkLst>
            <pc:docMk/>
            <pc:sldMk cId="551962328" sldId="440"/>
            <ac:spMk id="18" creationId="{00000000-0000-0000-0000-000000000000}"/>
          </ac:spMkLst>
        </pc:spChg>
        <pc:spChg chg="mod">
          <ac:chgData name="Colbridge, Michael K CPT USARMY 1 ID (USA)" userId="S::michael.k.colbridge.mil@army.mil::11b624f0-7571-4fb5-a7a4-a083905b39f6" providerId="AD" clId="Web-{AAB692CD-B7B1-4A83-8C3A-3E08701BE397}" dt="2022-03-14T17:52:49.940" v="161" actId="20577"/>
          <ac:spMkLst>
            <pc:docMk/>
            <pc:sldMk cId="551962328" sldId="440"/>
            <ac:spMk id="20" creationId="{549A8152-C44D-4E17-8F0F-35A29D71B934}"/>
          </ac:spMkLst>
        </pc:spChg>
        <pc:spChg chg="mod">
          <ac:chgData name="Colbridge, Michael K CPT USARMY 1 ID (USA)" userId="S::michael.k.colbridge.mil@army.mil::11b624f0-7571-4fb5-a7a4-a083905b39f6" providerId="AD" clId="Web-{AAB692CD-B7B1-4A83-8C3A-3E08701BE397}" dt="2022-03-14T17:49:42.688" v="3" actId="20577"/>
          <ac:spMkLst>
            <pc:docMk/>
            <pc:sldMk cId="551962328" sldId="440"/>
            <ac:spMk id="22" creationId="{00000000-0000-0000-0000-000000000000}"/>
          </ac:spMkLst>
        </pc:spChg>
      </pc:sldChg>
    </pc:docChg>
  </pc:docChgLst>
  <pc:docChgLst>
    <pc:chgData name="Guirado, Nelson MAJ USARMY 416 ENG CMD (USA)" userId="S::nelson.guirado.mil@army.mil::6b004ed3-c5ba-491a-9cb8-9e3aab311ee9" providerId="AD" clId="Web-{C0F46318-D576-44B4-A6A6-5DA512C887A3}"/>
    <pc:docChg chg="modSld">
      <pc:chgData name="Guirado, Nelson MAJ USARMY 416 ENG CMD (USA)" userId="S::nelson.guirado.mil@army.mil::6b004ed3-c5ba-491a-9cb8-9e3aab311ee9" providerId="AD" clId="Web-{C0F46318-D576-44B4-A6A6-5DA512C887A3}" dt="2022-03-18T10:16:32.507" v="68" actId="20577"/>
      <pc:docMkLst>
        <pc:docMk/>
      </pc:docMkLst>
      <pc:sldChg chg="addSp delSp modSp">
        <pc:chgData name="Guirado, Nelson MAJ USARMY 416 ENG CMD (USA)" userId="S::nelson.guirado.mil@army.mil::6b004ed3-c5ba-491a-9cb8-9e3aab311ee9" providerId="AD" clId="Web-{C0F46318-D576-44B4-A6A6-5DA512C887A3}" dt="2022-03-18T10:16:32.507" v="68" actId="20577"/>
        <pc:sldMkLst>
          <pc:docMk/>
          <pc:sldMk cId="2282895887" sldId="636"/>
        </pc:sldMkLst>
        <pc:spChg chg="mod">
          <ac:chgData name="Guirado, Nelson MAJ USARMY 416 ENG CMD (USA)" userId="S::nelson.guirado.mil@army.mil::6b004ed3-c5ba-491a-9cb8-9e3aab311ee9" providerId="AD" clId="Web-{C0F46318-D576-44B4-A6A6-5DA512C887A3}" dt="2022-03-18T10:08:59.925" v="1" actId="20577"/>
          <ac:spMkLst>
            <pc:docMk/>
            <pc:sldMk cId="2282895887" sldId="636"/>
            <ac:spMk id="2" creationId="{96982658-2423-4081-A730-9BF3D7E7DF78}"/>
          </ac:spMkLst>
        </pc:spChg>
        <pc:spChg chg="add del mod">
          <ac:chgData name="Guirado, Nelson MAJ USARMY 416 ENG CMD (USA)" userId="S::nelson.guirado.mil@army.mil::6b004ed3-c5ba-491a-9cb8-9e3aab311ee9" providerId="AD" clId="Web-{C0F46318-D576-44B4-A6A6-5DA512C887A3}" dt="2022-03-18T10:12:39.141" v="50"/>
          <ac:spMkLst>
            <pc:docMk/>
            <pc:sldMk cId="2282895887" sldId="636"/>
            <ac:spMk id="6" creationId="{EEEC5D28-E7CB-4FE7-842F-92008E01C24D}"/>
          </ac:spMkLst>
        </pc:spChg>
        <pc:spChg chg="mod">
          <ac:chgData name="Guirado, Nelson MAJ USARMY 416 ENG CMD (USA)" userId="S::nelson.guirado.mil@army.mil::6b004ed3-c5ba-491a-9cb8-9e3aab311ee9" providerId="AD" clId="Web-{C0F46318-D576-44B4-A6A6-5DA512C887A3}" dt="2022-03-18T10:10:24.994" v="11" actId="20577"/>
          <ac:spMkLst>
            <pc:docMk/>
            <pc:sldMk cId="2282895887" sldId="636"/>
            <ac:spMk id="21" creationId="{00000000-0000-0000-0000-000000000000}"/>
          </ac:spMkLst>
        </pc:spChg>
        <pc:spChg chg="mod">
          <ac:chgData name="Guirado, Nelson MAJ USARMY 416 ENG CMD (USA)" userId="S::nelson.guirado.mil@army.mil::6b004ed3-c5ba-491a-9cb8-9e3aab311ee9" providerId="AD" clId="Web-{C0F46318-D576-44B4-A6A6-5DA512C887A3}" dt="2022-03-18T10:16:32.507" v="68" actId="20577"/>
          <ac:spMkLst>
            <pc:docMk/>
            <pc:sldMk cId="2282895887" sldId="636"/>
            <ac:spMk id="35" creationId="{00000000-0000-0000-0000-000000000000}"/>
          </ac:spMkLst>
        </pc:spChg>
        <pc:spChg chg="mod">
          <ac:chgData name="Guirado, Nelson MAJ USARMY 416 ENG CMD (USA)" userId="S::nelson.guirado.mil@army.mil::6b004ed3-c5ba-491a-9cb8-9e3aab311ee9" providerId="AD" clId="Web-{C0F46318-D576-44B4-A6A6-5DA512C887A3}" dt="2022-03-18T10:12:06.750" v="40" actId="20577"/>
          <ac:spMkLst>
            <pc:docMk/>
            <pc:sldMk cId="2282895887" sldId="636"/>
            <ac:spMk id="36" creationId="{00000000-0000-0000-0000-000000000000}"/>
          </ac:spMkLst>
        </pc:spChg>
        <pc:spChg chg="mod">
          <ac:chgData name="Guirado, Nelson MAJ USARMY 416 ENG CMD (USA)" userId="S::nelson.guirado.mil@army.mil::6b004ed3-c5ba-491a-9cb8-9e3aab311ee9" providerId="AD" clId="Web-{C0F46318-D576-44B4-A6A6-5DA512C887A3}" dt="2022-03-18T10:12:11.359" v="42" actId="20577"/>
          <ac:spMkLst>
            <pc:docMk/>
            <pc:sldMk cId="2282895887" sldId="636"/>
            <ac:spMk id="61" creationId="{00000000-0000-0000-0000-000000000000}"/>
          </ac:spMkLst>
        </pc:spChg>
        <pc:graphicFrameChg chg="add del mod">
          <ac:chgData name="Guirado, Nelson MAJ USARMY 416 ENG CMD (USA)" userId="S::nelson.guirado.mil@army.mil::6b004ed3-c5ba-491a-9cb8-9e3aab311ee9" providerId="AD" clId="Web-{C0F46318-D576-44B4-A6A6-5DA512C887A3}" dt="2022-03-18T10:12:39.141" v="51"/>
          <ac:graphicFrameMkLst>
            <pc:docMk/>
            <pc:sldMk cId="2282895887" sldId="636"/>
            <ac:graphicFrameMk id="5" creationId="{354DF5D3-D9DC-4E8B-B2D8-04D0FCD8C7D3}"/>
          </ac:graphicFrameMkLst>
        </pc:graphicFrameChg>
      </pc:sldChg>
    </pc:docChg>
  </pc:docChgLst>
  <pc:docChgLst>
    <pc:chgData name="Sproul, Christopher C MAJ USARMY 1 ID (USA)" userId="S::christopher.c.sproul.mil@army.mil::ee5f5732-701b-417c-b039-e7642d0231fd" providerId="AD" clId="Web-{5F4FC722-40C6-496E-A7DB-55E54068CBB5}"/>
    <pc:docChg chg="modSld">
      <pc:chgData name="Sproul, Christopher C MAJ USARMY 1 ID (USA)" userId="S::christopher.c.sproul.mil@army.mil::ee5f5732-701b-417c-b039-e7642d0231fd" providerId="AD" clId="Web-{5F4FC722-40C6-496E-A7DB-55E54068CBB5}" dt="2022-03-01T04:20:36.507" v="505" actId="20577"/>
      <pc:docMkLst>
        <pc:docMk/>
      </pc:docMkLst>
      <pc:sldChg chg="mod modShow">
        <pc:chgData name="Sproul, Christopher C MAJ USARMY 1 ID (USA)" userId="S::christopher.c.sproul.mil@army.mil::ee5f5732-701b-417c-b039-e7642d0231fd" providerId="AD" clId="Web-{5F4FC722-40C6-496E-A7DB-55E54068CBB5}" dt="2022-03-01T04:06:58.383" v="1"/>
        <pc:sldMkLst>
          <pc:docMk/>
          <pc:sldMk cId="2508143402" sldId="480"/>
        </pc:sldMkLst>
      </pc:sldChg>
      <pc:sldChg chg="mod modShow">
        <pc:chgData name="Sproul, Christopher C MAJ USARMY 1 ID (USA)" userId="S::christopher.c.sproul.mil@army.mil::ee5f5732-701b-417c-b039-e7642d0231fd" providerId="AD" clId="Web-{5F4FC722-40C6-496E-A7DB-55E54068CBB5}" dt="2022-03-01T04:06:46.726" v="0"/>
        <pc:sldMkLst>
          <pc:docMk/>
          <pc:sldMk cId="3961751112" sldId="509"/>
        </pc:sldMkLst>
      </pc:sldChg>
      <pc:sldChg chg="modSp">
        <pc:chgData name="Sproul, Christopher C MAJ USARMY 1 ID (USA)" userId="S::christopher.c.sproul.mil@army.mil::ee5f5732-701b-417c-b039-e7642d0231fd" providerId="AD" clId="Web-{5F4FC722-40C6-496E-A7DB-55E54068CBB5}" dt="2022-03-01T04:20:36.507" v="505" actId="20577"/>
        <pc:sldMkLst>
          <pc:docMk/>
          <pc:sldMk cId="3688649795" sldId="589"/>
        </pc:sldMkLst>
        <pc:spChg chg="mod">
          <ac:chgData name="Sproul, Christopher C MAJ USARMY 1 ID (USA)" userId="S::christopher.c.sproul.mil@army.mil::ee5f5732-701b-417c-b039-e7642d0231fd" providerId="AD" clId="Web-{5F4FC722-40C6-496E-A7DB-55E54068CBB5}" dt="2022-03-01T04:20:36.507" v="505" actId="20577"/>
          <ac:spMkLst>
            <pc:docMk/>
            <pc:sldMk cId="3688649795" sldId="589"/>
            <ac:spMk id="17" creationId="{00000000-0000-0000-0000-000000000000}"/>
          </ac:spMkLst>
        </pc:spChg>
        <pc:spChg chg="mod">
          <ac:chgData name="Sproul, Christopher C MAJ USARMY 1 ID (USA)" userId="S::christopher.c.sproul.mil@army.mil::ee5f5732-701b-417c-b039-e7642d0231fd" providerId="AD" clId="Web-{5F4FC722-40C6-496E-A7DB-55E54068CBB5}" dt="2022-03-01T04:14:11.361" v="232" actId="20577"/>
          <ac:spMkLst>
            <pc:docMk/>
            <pc:sldMk cId="3688649795" sldId="589"/>
            <ac:spMk id="18" creationId="{00000000-0000-0000-0000-000000000000}"/>
          </ac:spMkLst>
        </pc:spChg>
        <pc:spChg chg="mod">
          <ac:chgData name="Sproul, Christopher C MAJ USARMY 1 ID (USA)" userId="S::christopher.c.sproul.mil@army.mil::ee5f5732-701b-417c-b039-e7642d0231fd" providerId="AD" clId="Web-{5F4FC722-40C6-496E-A7DB-55E54068CBB5}" dt="2022-03-01T04:18:29.641" v="392" actId="20577"/>
          <ac:spMkLst>
            <pc:docMk/>
            <pc:sldMk cId="3688649795" sldId="589"/>
            <ac:spMk id="19" creationId="{00000000-0000-0000-0000-000000000000}"/>
          </ac:spMkLst>
        </pc:spChg>
      </pc:sldChg>
    </pc:docChg>
  </pc:docChgLst>
  <pc:docChgLst>
    <pc:chgData name="Barraza, Cynthia M SSG USARMY 1 ID DIVARTY (USA)" userId="S::cynthia.m.barraza.mil@army.mil::9c95fc0d-4517-4b60-be5b-4dd8fa519b65" providerId="AD" clId="Web-{9447F933-0946-4300-BB5D-B79190047B3C}"/>
    <pc:docChg chg="modSld">
      <pc:chgData name="Barraza, Cynthia M SSG USARMY 1 ID DIVARTY (USA)" userId="S::cynthia.m.barraza.mil@army.mil::9c95fc0d-4517-4b60-be5b-4dd8fa519b65" providerId="AD" clId="Web-{9447F933-0946-4300-BB5D-B79190047B3C}" dt="2022-03-18T10:21:17.336" v="2" actId="20577"/>
      <pc:docMkLst>
        <pc:docMk/>
      </pc:docMkLst>
      <pc:sldChg chg="modSp">
        <pc:chgData name="Barraza, Cynthia M SSG USARMY 1 ID DIVARTY (USA)" userId="S::cynthia.m.barraza.mil@army.mil::9c95fc0d-4517-4b60-be5b-4dd8fa519b65" providerId="AD" clId="Web-{9447F933-0946-4300-BB5D-B79190047B3C}" dt="2022-03-18T10:21:17.336" v="2" actId="20577"/>
        <pc:sldMkLst>
          <pc:docMk/>
          <pc:sldMk cId="3962609174" sldId="681"/>
        </pc:sldMkLst>
        <pc:spChg chg="mod">
          <ac:chgData name="Barraza, Cynthia M SSG USARMY 1 ID DIVARTY (USA)" userId="S::cynthia.m.barraza.mil@army.mil::9c95fc0d-4517-4b60-be5b-4dd8fa519b65" providerId="AD" clId="Web-{9447F933-0946-4300-BB5D-B79190047B3C}" dt="2022-03-18T10:21:17.336" v="2" actId="20577"/>
          <ac:spMkLst>
            <pc:docMk/>
            <pc:sldMk cId="3962609174" sldId="681"/>
            <ac:spMk id="7" creationId="{00000000-0000-0000-0000-000000000000}"/>
          </ac:spMkLst>
        </pc:spChg>
      </pc:sldChg>
    </pc:docChg>
  </pc:docChgLst>
  <pc:docChgLst>
    <pc:chgData name="Grimes, Jefferson T MAJ USARMY 1 ID (USA)" userId="S::jefferson.t.grimes.mil@army.mil::930a53ea-132a-4941-b830-63c00e3a7c0b" providerId="AD" clId="Web-{4F35CB29-29E1-42FA-80E4-07A507A17617}"/>
    <pc:docChg chg="modSld">
      <pc:chgData name="Grimes, Jefferson T MAJ USARMY 1 ID (USA)" userId="S::jefferson.t.grimes.mil@army.mil::930a53ea-132a-4941-b830-63c00e3a7c0b" providerId="AD" clId="Web-{4F35CB29-29E1-42FA-80E4-07A507A17617}" dt="2022-02-23T13:15:53.814" v="79" actId="20577"/>
      <pc:docMkLst>
        <pc:docMk/>
      </pc:docMkLst>
      <pc:sldChg chg="modSp">
        <pc:chgData name="Grimes, Jefferson T MAJ USARMY 1 ID (USA)" userId="S::jefferson.t.grimes.mil@army.mil::930a53ea-132a-4941-b830-63c00e3a7c0b" providerId="AD" clId="Web-{4F35CB29-29E1-42FA-80E4-07A507A17617}" dt="2022-02-23T13:15:53.814" v="79" actId="20577"/>
        <pc:sldMkLst>
          <pc:docMk/>
          <pc:sldMk cId="1768724811" sldId="508"/>
        </pc:sldMkLst>
        <pc:spChg chg="mod">
          <ac:chgData name="Grimes, Jefferson T MAJ USARMY 1 ID (USA)" userId="S::jefferson.t.grimes.mil@army.mil::930a53ea-132a-4941-b830-63c00e3a7c0b" providerId="AD" clId="Web-{4F35CB29-29E1-42FA-80E4-07A507A17617}" dt="2022-02-23T13:15:53.814" v="79" actId="20577"/>
          <ac:spMkLst>
            <pc:docMk/>
            <pc:sldMk cId="1768724811" sldId="508"/>
            <ac:spMk id="4" creationId="{00000000-0000-0000-0000-000000000000}"/>
          </ac:spMkLst>
        </pc:spChg>
        <pc:spChg chg="mod">
          <ac:chgData name="Grimes, Jefferson T MAJ USARMY 1 ID (USA)" userId="S::jefferson.t.grimes.mil@army.mil::930a53ea-132a-4941-b830-63c00e3a7c0b" providerId="AD" clId="Web-{4F35CB29-29E1-42FA-80E4-07A507A17617}" dt="2022-02-23T13:13:13.665" v="1" actId="20577"/>
          <ac:spMkLst>
            <pc:docMk/>
            <pc:sldMk cId="1768724811" sldId="508"/>
            <ac:spMk id="24" creationId="{00000000-0000-0000-0000-000000000000}"/>
          </ac:spMkLst>
        </pc:spChg>
      </pc:sldChg>
    </pc:docChg>
  </pc:docChgLst>
  <pc:docChgLst>
    <pc:chgData name="White, Aidan M CPT USARMY 1 CD CAVN BDE (USA)" userId="S::aidan.m.white4.mil@army.mil::8f38cdf6-c246-4996-82af-ed591f46c995" providerId="AD" clId="Web-{26527630-BA7A-4B28-8BD3-5BC9855CB5E6}"/>
    <pc:docChg chg="modSld">
      <pc:chgData name="White, Aidan M CPT USARMY 1 CD CAVN BDE (USA)" userId="S::aidan.m.white4.mil@army.mil::8f38cdf6-c246-4996-82af-ed591f46c995" providerId="AD" clId="Web-{26527630-BA7A-4B28-8BD3-5BC9855CB5E6}" dt="2022-02-07T17:07:01.656" v="222"/>
      <pc:docMkLst>
        <pc:docMk/>
      </pc:docMkLst>
      <pc:sldChg chg="addSp delSp modSp">
        <pc:chgData name="White, Aidan M CPT USARMY 1 CD CAVN BDE (USA)" userId="S::aidan.m.white4.mil@army.mil::8f38cdf6-c246-4996-82af-ed591f46c995" providerId="AD" clId="Web-{26527630-BA7A-4B28-8BD3-5BC9855CB5E6}" dt="2022-02-07T17:07:01.656" v="222"/>
        <pc:sldMkLst>
          <pc:docMk/>
          <pc:sldMk cId="1026359171" sldId="413"/>
        </pc:sldMkLst>
        <pc:spChg chg="del mod">
          <ac:chgData name="White, Aidan M CPT USARMY 1 CD CAVN BDE (USA)" userId="S::aidan.m.white4.mil@army.mil::8f38cdf6-c246-4996-82af-ed591f46c995" providerId="AD" clId="Web-{26527630-BA7A-4B28-8BD3-5BC9855CB5E6}" dt="2022-02-07T16:50:56.347" v="19"/>
          <ac:spMkLst>
            <pc:docMk/>
            <pc:sldMk cId="1026359171" sldId="413"/>
            <ac:spMk id="7" creationId="{00000000-0000-0000-0000-000000000000}"/>
          </ac:spMkLst>
        </pc:spChg>
        <pc:spChg chg="mod">
          <ac:chgData name="White, Aidan M CPT USARMY 1 CD CAVN BDE (USA)" userId="S::aidan.m.white4.mil@army.mil::8f38cdf6-c246-4996-82af-ed591f46c995" providerId="AD" clId="Web-{26527630-BA7A-4B28-8BD3-5BC9855CB5E6}" dt="2022-02-07T16:50:26.845" v="9" actId="1076"/>
          <ac:spMkLst>
            <pc:docMk/>
            <pc:sldMk cId="1026359171" sldId="413"/>
            <ac:spMk id="31" creationId="{00000000-0000-0000-0000-000000000000}"/>
          </ac:spMkLst>
        </pc:spChg>
        <pc:spChg chg="add del">
          <ac:chgData name="White, Aidan M CPT USARMY 1 CD CAVN BDE (USA)" userId="S::aidan.m.white4.mil@army.mil::8f38cdf6-c246-4996-82af-ed591f46c995" providerId="AD" clId="Web-{26527630-BA7A-4B28-8BD3-5BC9855CB5E6}" dt="2022-02-07T16:51:16.629" v="29"/>
          <ac:spMkLst>
            <pc:docMk/>
            <pc:sldMk cId="1026359171" sldId="413"/>
            <ac:spMk id="32" creationId="{0A87E4C9-681F-4948-8DD9-9252D9313B74}"/>
          </ac:spMkLst>
        </pc:spChg>
        <pc:spChg chg="del mod">
          <ac:chgData name="White, Aidan M CPT USARMY 1 CD CAVN BDE (USA)" userId="S::aidan.m.white4.mil@army.mil::8f38cdf6-c246-4996-82af-ed591f46c995" providerId="AD" clId="Web-{26527630-BA7A-4B28-8BD3-5BC9855CB5E6}" dt="2022-02-07T16:50:55.847" v="18"/>
          <ac:spMkLst>
            <pc:docMk/>
            <pc:sldMk cId="1026359171" sldId="413"/>
            <ac:spMk id="33" creationId="{00000000-0000-0000-0000-000000000000}"/>
          </ac:spMkLst>
        </pc:spChg>
        <pc:spChg chg="mod">
          <ac:chgData name="White, Aidan M CPT USARMY 1 CD CAVN BDE (USA)" userId="S::aidan.m.white4.mil@army.mil::8f38cdf6-c246-4996-82af-ed591f46c995" providerId="AD" clId="Web-{26527630-BA7A-4B28-8BD3-5BC9855CB5E6}" dt="2022-02-07T16:48:25.668" v="1" actId="1076"/>
          <ac:spMkLst>
            <pc:docMk/>
            <pc:sldMk cId="1026359171" sldId="413"/>
            <ac:spMk id="34" creationId="{00000000-0000-0000-0000-000000000000}"/>
          </ac:spMkLst>
        </pc:spChg>
        <pc:spChg chg="add del">
          <ac:chgData name="White, Aidan M CPT USARMY 1 CD CAVN BDE (USA)" userId="S::aidan.m.white4.mil@army.mil::8f38cdf6-c246-4996-82af-ed591f46c995" providerId="AD" clId="Web-{26527630-BA7A-4B28-8BD3-5BC9855CB5E6}" dt="2022-02-07T16:51:13.816" v="28"/>
          <ac:spMkLst>
            <pc:docMk/>
            <pc:sldMk cId="1026359171" sldId="413"/>
            <ac:spMk id="39" creationId="{AE7CC6BF-698C-4DDF-9CEC-67CE4A9AFAED}"/>
          </ac:spMkLst>
        </pc:spChg>
        <pc:spChg chg="add del">
          <ac:chgData name="White, Aidan M CPT USARMY 1 CD CAVN BDE (USA)" userId="S::aidan.m.white4.mil@army.mil::8f38cdf6-c246-4996-82af-ed591f46c995" providerId="AD" clId="Web-{26527630-BA7A-4B28-8BD3-5BC9855CB5E6}" dt="2022-02-07T16:51:17.504" v="30"/>
          <ac:spMkLst>
            <pc:docMk/>
            <pc:sldMk cId="1026359171" sldId="413"/>
            <ac:spMk id="40" creationId="{B05FD1E6-AEDD-455D-A1F4-E7DC3E45E040}"/>
          </ac:spMkLst>
        </pc:spChg>
        <pc:spChg chg="del">
          <ac:chgData name="White, Aidan M CPT USARMY 1 CD CAVN BDE (USA)" userId="S::aidan.m.white4.mil@army.mil::8f38cdf6-c246-4996-82af-ed591f46c995" providerId="AD" clId="Web-{26527630-BA7A-4B28-8BD3-5BC9855CB5E6}" dt="2022-02-07T16:50:59.862" v="22"/>
          <ac:spMkLst>
            <pc:docMk/>
            <pc:sldMk cId="1026359171" sldId="413"/>
            <ac:spMk id="41" creationId="{00000000-0000-0000-0000-000000000000}"/>
          </ac:spMkLst>
        </pc:spChg>
        <pc:spChg chg="mod">
          <ac:chgData name="White, Aidan M CPT USARMY 1 CD CAVN BDE (USA)" userId="S::aidan.m.white4.mil@army.mil::8f38cdf6-c246-4996-82af-ed591f46c995" providerId="AD" clId="Web-{26527630-BA7A-4B28-8BD3-5BC9855CB5E6}" dt="2022-02-07T16:48:25.278" v="0" actId="1076"/>
          <ac:spMkLst>
            <pc:docMk/>
            <pc:sldMk cId="1026359171" sldId="413"/>
            <ac:spMk id="42" creationId="{00000000-0000-0000-0000-000000000000}"/>
          </ac:spMkLst>
        </pc:spChg>
        <pc:spChg chg="del">
          <ac:chgData name="White, Aidan M CPT USARMY 1 CD CAVN BDE (USA)" userId="S::aidan.m.white4.mil@army.mil::8f38cdf6-c246-4996-82af-ed591f46c995" providerId="AD" clId="Web-{26527630-BA7A-4B28-8BD3-5BC9855CB5E6}" dt="2022-02-07T16:50:31.455" v="11"/>
          <ac:spMkLst>
            <pc:docMk/>
            <pc:sldMk cId="1026359171" sldId="413"/>
            <ac:spMk id="43" creationId="{00000000-0000-0000-0000-000000000000}"/>
          </ac:spMkLst>
        </pc:spChg>
        <pc:spChg chg="del">
          <ac:chgData name="White, Aidan M CPT USARMY 1 CD CAVN BDE (USA)" userId="S::aidan.m.white4.mil@army.mil::8f38cdf6-c246-4996-82af-ed591f46c995" providerId="AD" clId="Web-{26527630-BA7A-4B28-8BD3-5BC9855CB5E6}" dt="2022-02-07T16:50:58.331" v="21"/>
          <ac:spMkLst>
            <pc:docMk/>
            <pc:sldMk cId="1026359171" sldId="413"/>
            <ac:spMk id="45" creationId="{00000000-0000-0000-0000-000000000000}"/>
          </ac:spMkLst>
        </pc:spChg>
        <pc:spChg chg="del">
          <ac:chgData name="White, Aidan M CPT USARMY 1 CD CAVN BDE (USA)" userId="S::aidan.m.white4.mil@army.mil::8f38cdf6-c246-4996-82af-ed591f46c995" providerId="AD" clId="Web-{26527630-BA7A-4B28-8BD3-5BC9855CB5E6}" dt="2022-02-07T16:50:57.659" v="20"/>
          <ac:spMkLst>
            <pc:docMk/>
            <pc:sldMk cId="1026359171" sldId="413"/>
            <ac:spMk id="48" creationId="{00000000-0000-0000-0000-000000000000}"/>
          </ac:spMkLst>
        </pc:spChg>
        <pc:spChg chg="del">
          <ac:chgData name="White, Aidan M CPT USARMY 1 CD CAVN BDE (USA)" userId="S::aidan.m.white4.mil@army.mil::8f38cdf6-c246-4996-82af-ed591f46c995" providerId="AD" clId="Web-{26527630-BA7A-4B28-8BD3-5BC9855CB5E6}" dt="2022-02-07T16:51:00.941" v="23"/>
          <ac:spMkLst>
            <pc:docMk/>
            <pc:sldMk cId="1026359171" sldId="413"/>
            <ac:spMk id="49" creationId="{00000000-0000-0000-0000-000000000000}"/>
          </ac:spMkLst>
        </pc:spChg>
        <pc:graphicFrameChg chg="mod modGraphic">
          <ac:chgData name="White, Aidan M CPT USARMY 1 CD CAVN BDE (USA)" userId="S::aidan.m.white4.mil@army.mil::8f38cdf6-c246-4996-82af-ed591f46c995" providerId="AD" clId="Web-{26527630-BA7A-4B28-8BD3-5BC9855CB5E6}" dt="2022-02-07T16:58:43.118" v="142"/>
          <ac:graphicFrameMkLst>
            <pc:docMk/>
            <pc:sldMk cId="1026359171" sldId="413"/>
            <ac:graphicFrameMk id="3" creationId="{00000000-0000-0000-0000-000000000000}"/>
          </ac:graphicFrameMkLst>
        </pc:graphicFrameChg>
        <pc:graphicFrameChg chg="mod modGraphic">
          <ac:chgData name="White, Aidan M CPT USARMY 1 CD CAVN BDE (USA)" userId="S::aidan.m.white4.mil@army.mil::8f38cdf6-c246-4996-82af-ed591f46c995" providerId="AD" clId="Web-{26527630-BA7A-4B28-8BD3-5BC9855CB5E6}" dt="2022-02-07T17:06:15.138" v="218"/>
          <ac:graphicFrameMkLst>
            <pc:docMk/>
            <pc:sldMk cId="1026359171" sldId="413"/>
            <ac:graphicFrameMk id="11" creationId="{00000000-0000-0000-0000-000000000000}"/>
          </ac:graphicFrameMkLst>
        </pc:graphicFrameChg>
        <pc:graphicFrameChg chg="mod modGraphic">
          <ac:chgData name="White, Aidan M CPT USARMY 1 CD CAVN BDE (USA)" userId="S::aidan.m.white4.mil@army.mil::8f38cdf6-c246-4996-82af-ed591f46c995" providerId="AD" clId="Web-{26527630-BA7A-4B28-8BD3-5BC9855CB5E6}" dt="2022-02-07T17:07:01.656" v="222"/>
          <ac:graphicFrameMkLst>
            <pc:docMk/>
            <pc:sldMk cId="1026359171" sldId="413"/>
            <ac:graphicFrameMk id="23" creationId="{00000000-0000-0000-0000-000000000000}"/>
          </ac:graphicFrameMkLst>
        </pc:graphicFrameChg>
      </pc:sldChg>
    </pc:docChg>
  </pc:docChgLst>
  <pc:docChgLst>
    <pc:chgData name="Palmer, Madalyn E 1LT USARMY 1 ID DIVARTY (USA)" userId="S::madalyn.e.palmer.mil@army.mil::67c5ef0a-09e4-46ad-b2b6-fe757fcef9e7" providerId="AD" clId="Web-{6D70F345-A23C-4683-93A8-6045AE187B5A}"/>
    <pc:docChg chg="modSld">
      <pc:chgData name="Palmer, Madalyn E 1LT USARMY 1 ID DIVARTY (USA)" userId="S::madalyn.e.palmer.mil@army.mil::67c5ef0a-09e4-46ad-b2b6-fe757fcef9e7" providerId="AD" clId="Web-{6D70F345-A23C-4683-93A8-6045AE187B5A}" dt="2022-03-08T08:57:09.063" v="4" actId="20577"/>
      <pc:docMkLst>
        <pc:docMk/>
      </pc:docMkLst>
      <pc:sldChg chg="modSp">
        <pc:chgData name="Palmer, Madalyn E 1LT USARMY 1 ID DIVARTY (USA)" userId="S::madalyn.e.palmer.mil@army.mil::67c5ef0a-09e4-46ad-b2b6-fe757fcef9e7" providerId="AD" clId="Web-{6D70F345-A23C-4683-93A8-6045AE187B5A}" dt="2022-03-08T08:57:09.063" v="4" actId="20577"/>
        <pc:sldMkLst>
          <pc:docMk/>
          <pc:sldMk cId="263193490" sldId="498"/>
        </pc:sldMkLst>
        <pc:spChg chg="mod">
          <ac:chgData name="Palmer, Madalyn E 1LT USARMY 1 ID DIVARTY (USA)" userId="S::madalyn.e.palmer.mil@army.mil::67c5ef0a-09e4-46ad-b2b6-fe757fcef9e7" providerId="AD" clId="Web-{6D70F345-A23C-4683-93A8-6045AE187B5A}" dt="2022-03-08T08:56:44.891" v="1" actId="20577"/>
          <ac:spMkLst>
            <pc:docMk/>
            <pc:sldMk cId="263193490" sldId="498"/>
            <ac:spMk id="14" creationId="{7153F7E1-B93D-46F5-A4FD-E17E7BE97291}"/>
          </ac:spMkLst>
        </pc:spChg>
        <pc:spChg chg="mod">
          <ac:chgData name="Palmer, Madalyn E 1LT USARMY 1 ID DIVARTY (USA)" userId="S::madalyn.e.palmer.mil@army.mil::67c5ef0a-09e4-46ad-b2b6-fe757fcef9e7" providerId="AD" clId="Web-{6D70F345-A23C-4683-93A8-6045AE187B5A}" dt="2022-03-08T08:57:09.063" v="4" actId="20577"/>
          <ac:spMkLst>
            <pc:docMk/>
            <pc:sldMk cId="263193490" sldId="498"/>
            <ac:spMk id="18" creationId="{00000000-0000-0000-0000-000000000000}"/>
          </ac:spMkLst>
        </pc:spChg>
      </pc:sldChg>
    </pc:docChg>
  </pc:docChgLst>
  <pc:docChgLst>
    <pc:chgData name="Flanagan, Lyle F MAJ USARMY 1 ID (USA)" userId="S::lyle.f.flanagan.mil@army.mil::f093ce54-d0a3-4f94-8855-9ea54bd7629e" providerId="AD" clId="Web-{8A0C5C97-EC38-4CE3-A0C4-3F7989C693E0}"/>
    <pc:docChg chg="modSld">
      <pc:chgData name="Flanagan, Lyle F MAJ USARMY 1 ID (USA)" userId="S::lyle.f.flanagan.mil@army.mil::f093ce54-d0a3-4f94-8855-9ea54bd7629e" providerId="AD" clId="Web-{8A0C5C97-EC38-4CE3-A0C4-3F7989C693E0}" dt="2022-01-28T06:49:08.446" v="4" actId="20577"/>
      <pc:docMkLst>
        <pc:docMk/>
      </pc:docMkLst>
      <pc:sldChg chg="modSp">
        <pc:chgData name="Flanagan, Lyle F MAJ USARMY 1 ID (USA)" userId="S::lyle.f.flanagan.mil@army.mil::f093ce54-d0a3-4f94-8855-9ea54bd7629e" providerId="AD" clId="Web-{8A0C5C97-EC38-4CE3-A0C4-3F7989C693E0}" dt="2022-01-28T06:49:08.446" v="4" actId="20577"/>
        <pc:sldMkLst>
          <pc:docMk/>
          <pc:sldMk cId="551962328" sldId="440"/>
        </pc:sldMkLst>
        <pc:spChg chg="mod">
          <ac:chgData name="Flanagan, Lyle F MAJ USARMY 1 ID (USA)" userId="S::lyle.f.flanagan.mil@army.mil::f093ce54-d0a3-4f94-8855-9ea54bd7629e" providerId="AD" clId="Web-{8A0C5C97-EC38-4CE3-A0C4-3F7989C693E0}" dt="2022-01-28T06:49:05.540" v="2" actId="20577"/>
          <ac:spMkLst>
            <pc:docMk/>
            <pc:sldMk cId="551962328" sldId="440"/>
            <ac:spMk id="15" creationId="{00000000-0000-0000-0000-000000000000}"/>
          </ac:spMkLst>
        </pc:spChg>
        <pc:spChg chg="mod">
          <ac:chgData name="Flanagan, Lyle F MAJ USARMY 1 ID (USA)" userId="S::lyle.f.flanagan.mil@army.mil::f093ce54-d0a3-4f94-8855-9ea54bd7629e" providerId="AD" clId="Web-{8A0C5C97-EC38-4CE3-A0C4-3F7989C693E0}" dt="2022-01-28T06:49:08.446" v="4" actId="20577"/>
          <ac:spMkLst>
            <pc:docMk/>
            <pc:sldMk cId="551962328" sldId="440"/>
            <ac:spMk id="22" creationId="{00000000-0000-0000-0000-000000000000}"/>
          </ac:spMkLst>
        </pc:spChg>
      </pc:sldChg>
    </pc:docChg>
  </pc:docChgLst>
  <pc:docChgLst>
    <pc:chgData name="Guirado, Nelson MAJ USARMY 416 ENG CMD (USA)" userId="S::nelson.guirado.mil@army.mil::6b004ed3-c5ba-491a-9cb8-9e3aab311ee9" providerId="AD" clId="Web-{4853BD7A-4FBA-49FA-8B32-63DF2D7E0276}"/>
    <pc:docChg chg="modSld">
      <pc:chgData name="Guirado, Nelson MAJ USARMY 416 ENG CMD (USA)" userId="S::nelson.guirado.mil@army.mil::6b004ed3-c5ba-491a-9cb8-9e3aab311ee9" providerId="AD" clId="Web-{4853BD7A-4FBA-49FA-8B32-63DF2D7E0276}" dt="2022-03-13T11:11:35.843" v="2" actId="20577"/>
      <pc:docMkLst>
        <pc:docMk/>
      </pc:docMkLst>
      <pc:sldChg chg="modSp">
        <pc:chgData name="Guirado, Nelson MAJ USARMY 416 ENG CMD (USA)" userId="S::nelson.guirado.mil@army.mil::6b004ed3-c5ba-491a-9cb8-9e3aab311ee9" providerId="AD" clId="Web-{4853BD7A-4FBA-49FA-8B32-63DF2D7E0276}" dt="2022-03-13T11:11:35.843" v="2" actId="20577"/>
        <pc:sldMkLst>
          <pc:docMk/>
          <pc:sldMk cId="2282895887" sldId="636"/>
        </pc:sldMkLst>
        <pc:spChg chg="mod">
          <ac:chgData name="Guirado, Nelson MAJ USARMY 416 ENG CMD (USA)" userId="S::nelson.guirado.mil@army.mil::6b004ed3-c5ba-491a-9cb8-9e3aab311ee9" providerId="AD" clId="Web-{4853BD7A-4FBA-49FA-8B32-63DF2D7E0276}" dt="2022-03-13T11:11:35.843" v="2" actId="20577"/>
          <ac:spMkLst>
            <pc:docMk/>
            <pc:sldMk cId="2282895887" sldId="636"/>
            <ac:spMk id="2" creationId="{96982658-2423-4081-A730-9BF3D7E7DF78}"/>
          </ac:spMkLst>
        </pc:spChg>
      </pc:sldChg>
    </pc:docChg>
  </pc:docChgLst>
  <pc:docChgLst>
    <pc:chgData name="Barraza, Cynthia M SSG USARMY 1 ID DIVARTY (USA)" userId="S::cynthia.m.barraza.mil@army.mil::9c95fc0d-4517-4b60-be5b-4dd8fa519b65" providerId="AD" clId="Web-{83CE6435-10A8-40CE-B4A4-36F1F69C5B8A}"/>
    <pc:docChg chg="modSld">
      <pc:chgData name="Barraza, Cynthia M SSG USARMY 1 ID DIVARTY (USA)" userId="S::cynthia.m.barraza.mil@army.mil::9c95fc0d-4517-4b60-be5b-4dd8fa519b65" providerId="AD" clId="Web-{83CE6435-10A8-40CE-B4A4-36F1F69C5B8A}" dt="2022-03-18T10:29:30.631" v="16" actId="20577"/>
      <pc:docMkLst>
        <pc:docMk/>
      </pc:docMkLst>
      <pc:sldChg chg="modSp">
        <pc:chgData name="Barraza, Cynthia M SSG USARMY 1 ID DIVARTY (USA)" userId="S::cynthia.m.barraza.mil@army.mil::9c95fc0d-4517-4b60-be5b-4dd8fa519b65" providerId="AD" clId="Web-{83CE6435-10A8-40CE-B4A4-36F1F69C5B8A}" dt="2022-03-18T10:28:28.769" v="9" actId="20577"/>
        <pc:sldMkLst>
          <pc:docMk/>
          <pc:sldMk cId="1808497115" sldId="382"/>
        </pc:sldMkLst>
        <pc:spChg chg="mod">
          <ac:chgData name="Barraza, Cynthia M SSG USARMY 1 ID DIVARTY (USA)" userId="S::cynthia.m.barraza.mil@army.mil::9c95fc0d-4517-4b60-be5b-4dd8fa519b65" providerId="AD" clId="Web-{83CE6435-10A8-40CE-B4A4-36F1F69C5B8A}" dt="2022-03-18T10:28:28.769" v="9" actId="20577"/>
          <ac:spMkLst>
            <pc:docMk/>
            <pc:sldMk cId="1808497115" sldId="382"/>
            <ac:spMk id="133" creationId="{00000000-0000-0000-0000-000000000000}"/>
          </ac:spMkLst>
        </pc:spChg>
      </pc:sldChg>
      <pc:sldChg chg="modSp">
        <pc:chgData name="Barraza, Cynthia M SSG USARMY 1 ID DIVARTY (USA)" userId="S::cynthia.m.barraza.mil@army.mil::9c95fc0d-4517-4b60-be5b-4dd8fa519b65" providerId="AD" clId="Web-{83CE6435-10A8-40CE-B4A4-36F1F69C5B8A}" dt="2022-03-18T10:29:30.631" v="16" actId="20577"/>
        <pc:sldMkLst>
          <pc:docMk/>
          <pc:sldMk cId="2726759577" sldId="502"/>
        </pc:sldMkLst>
        <pc:spChg chg="mod">
          <ac:chgData name="Barraza, Cynthia M SSG USARMY 1 ID DIVARTY (USA)" userId="S::cynthia.m.barraza.mil@army.mil::9c95fc0d-4517-4b60-be5b-4dd8fa519b65" providerId="AD" clId="Web-{83CE6435-10A8-40CE-B4A4-36F1F69C5B8A}" dt="2022-03-18T10:29:30.631" v="16" actId="20577"/>
          <ac:spMkLst>
            <pc:docMk/>
            <pc:sldMk cId="2726759577" sldId="502"/>
            <ac:spMk id="52" creationId="{00000000-0000-0000-0000-000000000000}"/>
          </ac:spMkLst>
        </pc:spChg>
      </pc:sldChg>
      <pc:sldChg chg="addSp delSp modSp">
        <pc:chgData name="Barraza, Cynthia M SSG USARMY 1 ID DIVARTY (USA)" userId="S::cynthia.m.barraza.mil@army.mil::9c95fc0d-4517-4b60-be5b-4dd8fa519b65" providerId="AD" clId="Web-{83CE6435-10A8-40CE-B4A4-36F1F69C5B8A}" dt="2022-03-18T10:27:34.657" v="6"/>
        <pc:sldMkLst>
          <pc:docMk/>
          <pc:sldMk cId="1586698227" sldId="617"/>
        </pc:sldMkLst>
        <pc:picChg chg="add del mod">
          <ac:chgData name="Barraza, Cynthia M SSG USARMY 1 ID DIVARTY (USA)" userId="S::cynthia.m.barraza.mil@army.mil::9c95fc0d-4517-4b60-be5b-4dd8fa519b65" providerId="AD" clId="Web-{83CE6435-10A8-40CE-B4A4-36F1F69C5B8A}" dt="2022-03-18T10:27:34.657" v="6"/>
          <ac:picMkLst>
            <pc:docMk/>
            <pc:sldMk cId="1586698227" sldId="617"/>
            <ac:picMk id="4" creationId="{E1AD7F9F-DD59-4284-B1A1-65BE002BF4C0}"/>
          </ac:picMkLst>
        </pc:picChg>
      </pc:sldChg>
      <pc:sldChg chg="modSp">
        <pc:chgData name="Barraza, Cynthia M SSG USARMY 1 ID DIVARTY (USA)" userId="S::cynthia.m.barraza.mil@army.mil::9c95fc0d-4517-4b60-be5b-4dd8fa519b65" providerId="AD" clId="Web-{83CE6435-10A8-40CE-B4A4-36F1F69C5B8A}" dt="2022-03-18T10:28:58.489" v="12" actId="20577"/>
        <pc:sldMkLst>
          <pc:docMk/>
          <pc:sldMk cId="3105400899" sldId="682"/>
        </pc:sldMkLst>
        <pc:spChg chg="mod">
          <ac:chgData name="Barraza, Cynthia M SSG USARMY 1 ID DIVARTY (USA)" userId="S::cynthia.m.barraza.mil@army.mil::9c95fc0d-4517-4b60-be5b-4dd8fa519b65" providerId="AD" clId="Web-{83CE6435-10A8-40CE-B4A4-36F1F69C5B8A}" dt="2022-03-18T10:28:58.489" v="12" actId="20577"/>
          <ac:spMkLst>
            <pc:docMk/>
            <pc:sldMk cId="3105400899" sldId="682"/>
            <ac:spMk id="7" creationId="{00000000-0000-0000-0000-000000000000}"/>
          </ac:spMkLst>
        </pc:spChg>
      </pc:sldChg>
    </pc:docChg>
  </pc:docChgLst>
  <pc:docChgLst>
    <pc:chgData name="Grimes, Jefferson T MAJ USARMY 1 ID (USA)" userId="S::jefferson.t.grimes.mil@army.mil::930a53ea-132a-4941-b830-63c00e3a7c0b" providerId="AD" clId="Web-{595183B9-FC9E-4ED1-9A87-2D7C079855B0}"/>
    <pc:docChg chg="modSld">
      <pc:chgData name="Grimes, Jefferson T MAJ USARMY 1 ID (USA)" userId="S::jefferson.t.grimes.mil@army.mil::930a53ea-132a-4941-b830-63c00e3a7c0b" providerId="AD" clId="Web-{595183B9-FC9E-4ED1-9A87-2D7C079855B0}" dt="2022-03-12T19:16:10.063" v="9" actId="20577"/>
      <pc:docMkLst>
        <pc:docMk/>
      </pc:docMkLst>
      <pc:sldChg chg="modSp">
        <pc:chgData name="Grimes, Jefferson T MAJ USARMY 1 ID (USA)" userId="S::jefferson.t.grimes.mil@army.mil::930a53ea-132a-4941-b830-63c00e3a7c0b" providerId="AD" clId="Web-{595183B9-FC9E-4ED1-9A87-2D7C079855B0}" dt="2022-03-12T19:16:10.063" v="9" actId="20577"/>
        <pc:sldMkLst>
          <pc:docMk/>
          <pc:sldMk cId="1768724811" sldId="508"/>
        </pc:sldMkLst>
        <pc:spChg chg="mod">
          <ac:chgData name="Grimes, Jefferson T MAJ USARMY 1 ID (USA)" userId="S::jefferson.t.grimes.mil@army.mil::930a53ea-132a-4941-b830-63c00e3a7c0b" providerId="AD" clId="Web-{595183B9-FC9E-4ED1-9A87-2D7C079855B0}" dt="2022-03-12T19:16:10.063" v="9" actId="20577"/>
          <ac:spMkLst>
            <pc:docMk/>
            <pc:sldMk cId="1768724811" sldId="508"/>
            <ac:spMk id="4" creationId="{00000000-0000-0000-0000-000000000000}"/>
          </ac:spMkLst>
        </pc:spChg>
        <pc:spChg chg="mod">
          <ac:chgData name="Grimes, Jefferson T MAJ USARMY 1 ID (USA)" userId="S::jefferson.t.grimes.mil@army.mil::930a53ea-132a-4941-b830-63c00e3a7c0b" providerId="AD" clId="Web-{595183B9-FC9E-4ED1-9A87-2D7C079855B0}" dt="2022-03-12T19:15:43.610" v="6" actId="20577"/>
          <ac:spMkLst>
            <pc:docMk/>
            <pc:sldMk cId="1768724811" sldId="508"/>
            <ac:spMk id="23" creationId="{00000000-0000-0000-0000-000000000000}"/>
          </ac:spMkLst>
        </pc:spChg>
        <pc:spChg chg="mod">
          <ac:chgData name="Grimes, Jefferson T MAJ USARMY 1 ID (USA)" userId="S::jefferson.t.grimes.mil@army.mil::930a53ea-132a-4941-b830-63c00e3a7c0b" providerId="AD" clId="Web-{595183B9-FC9E-4ED1-9A87-2D7C079855B0}" dt="2022-03-12T19:15:42.610" v="5" actId="20577"/>
          <ac:spMkLst>
            <pc:docMk/>
            <pc:sldMk cId="1768724811" sldId="508"/>
            <ac:spMk id="24" creationId="{00000000-0000-0000-0000-000000000000}"/>
          </ac:spMkLst>
        </pc:spChg>
      </pc:sldChg>
    </pc:docChg>
  </pc:docChgLst>
  <pc:docChgLst>
    <pc:chgData name="Barraza, Cynthia M SSG USARMY 1 ID DIVARTY (USA)" userId="S::cynthia.m.barraza.mil@army.mil::9c95fc0d-4517-4b60-be5b-4dd8fa519b65" providerId="AD" clId="Web-{2EEA803D-CFD4-43F0-9A32-7259AC4E7586}"/>
    <pc:docChg chg="modSld">
      <pc:chgData name="Barraza, Cynthia M SSG USARMY 1 ID DIVARTY (USA)" userId="S::cynthia.m.barraza.mil@army.mil::9c95fc0d-4517-4b60-be5b-4dd8fa519b65" providerId="AD" clId="Web-{2EEA803D-CFD4-43F0-9A32-7259AC4E7586}" dt="2022-02-28T14:36:02.539" v="88"/>
      <pc:docMkLst>
        <pc:docMk/>
      </pc:docMkLst>
      <pc:sldChg chg="addSp delSp modSp">
        <pc:chgData name="Barraza, Cynthia M SSG USARMY 1 ID DIVARTY (USA)" userId="S::cynthia.m.barraza.mil@army.mil::9c95fc0d-4517-4b60-be5b-4dd8fa519b65" providerId="AD" clId="Web-{2EEA803D-CFD4-43F0-9A32-7259AC4E7586}" dt="2022-02-28T14:36:02.539" v="88"/>
        <pc:sldMkLst>
          <pc:docMk/>
          <pc:sldMk cId="2574841143" sldId="585"/>
        </pc:sldMkLst>
        <pc:spChg chg="del mod">
          <ac:chgData name="Barraza, Cynthia M SSG USARMY 1 ID DIVARTY (USA)" userId="S::cynthia.m.barraza.mil@army.mil::9c95fc0d-4517-4b60-be5b-4dd8fa519b65" providerId="AD" clId="Web-{2EEA803D-CFD4-43F0-9A32-7259AC4E7586}" dt="2022-02-28T14:31:22.191" v="61"/>
          <ac:spMkLst>
            <pc:docMk/>
            <pc:sldMk cId="2574841143" sldId="585"/>
            <ac:spMk id="5" creationId="{821979E2-FB09-43F2-AB14-F284409BBBF3}"/>
          </ac:spMkLst>
        </pc:spChg>
        <pc:graphicFrameChg chg="add mod modGraphic">
          <ac:chgData name="Barraza, Cynthia M SSG USARMY 1 ID DIVARTY (USA)" userId="S::cynthia.m.barraza.mil@army.mil::9c95fc0d-4517-4b60-be5b-4dd8fa519b65" providerId="AD" clId="Web-{2EEA803D-CFD4-43F0-9A32-7259AC4E7586}" dt="2022-02-28T14:34:28.053" v="80" actId="1076"/>
          <ac:graphicFrameMkLst>
            <pc:docMk/>
            <pc:sldMk cId="2574841143" sldId="585"/>
            <ac:graphicFrameMk id="12" creationId="{699582CA-6931-40D4-BB5A-FEDB4E5A717F}"/>
          </ac:graphicFrameMkLst>
        </pc:graphicFrameChg>
        <pc:graphicFrameChg chg="add mod modGraphic">
          <ac:chgData name="Barraza, Cynthia M SSG USARMY 1 ID DIVARTY (USA)" userId="S::cynthia.m.barraza.mil@army.mil::9c95fc0d-4517-4b60-be5b-4dd8fa519b65" providerId="AD" clId="Web-{2EEA803D-CFD4-43F0-9A32-7259AC4E7586}" dt="2022-02-28T14:36:02.539" v="88"/>
          <ac:graphicFrameMkLst>
            <pc:docMk/>
            <pc:sldMk cId="2574841143" sldId="585"/>
            <ac:graphicFrameMk id="14" creationId="{B2A4A650-0DA5-4809-8704-9D7BD7212A2D}"/>
          </ac:graphicFrameMkLst>
        </pc:graphicFrameChg>
        <pc:graphicFrameChg chg="add mod modGraphic">
          <ac:chgData name="Barraza, Cynthia M SSG USARMY 1 ID DIVARTY (USA)" userId="S::cynthia.m.barraza.mil@army.mil::9c95fc0d-4517-4b60-be5b-4dd8fa519b65" providerId="AD" clId="Web-{2EEA803D-CFD4-43F0-9A32-7259AC4E7586}" dt="2022-02-28T14:33:50.490" v="76"/>
          <ac:graphicFrameMkLst>
            <pc:docMk/>
            <pc:sldMk cId="2574841143" sldId="585"/>
            <ac:graphicFrameMk id="16" creationId="{5A37CC95-DBF9-449E-883B-5D5FFD38E9CC}"/>
          </ac:graphicFrameMkLst>
        </pc:graphicFrameChg>
        <pc:graphicFrameChg chg="add mod modGraphic">
          <ac:chgData name="Barraza, Cynthia M SSG USARMY 1 ID DIVARTY (USA)" userId="S::cynthia.m.barraza.mil@army.mil::9c95fc0d-4517-4b60-be5b-4dd8fa519b65" providerId="AD" clId="Web-{2EEA803D-CFD4-43F0-9A32-7259AC4E7586}" dt="2022-02-28T14:33:36.521" v="75"/>
          <ac:graphicFrameMkLst>
            <pc:docMk/>
            <pc:sldMk cId="2574841143" sldId="585"/>
            <ac:graphicFrameMk id="18" creationId="{C9A1A456-FBFC-4F12-90D4-AE2B1935418A}"/>
          </ac:graphicFrameMkLst>
        </pc:graphicFrameChg>
        <pc:picChg chg="del mod">
          <ac:chgData name="Barraza, Cynthia M SSG USARMY 1 ID DIVARTY (USA)" userId="S::cynthia.m.barraza.mil@army.mil::9c95fc0d-4517-4b60-be5b-4dd8fa519b65" providerId="AD" clId="Web-{2EEA803D-CFD4-43F0-9A32-7259AC4E7586}" dt="2022-02-28T14:31:23.301" v="62"/>
          <ac:picMkLst>
            <pc:docMk/>
            <pc:sldMk cId="2574841143" sldId="585"/>
            <ac:picMk id="3" creationId="{D2582C30-A8B7-49C8-B33F-48B0A69F26CB}"/>
          </ac:picMkLst>
        </pc:picChg>
        <pc:picChg chg="add del mod">
          <ac:chgData name="Barraza, Cynthia M SSG USARMY 1 ID DIVARTY (USA)" userId="S::cynthia.m.barraza.mil@army.mil::9c95fc0d-4517-4b60-be5b-4dd8fa519b65" providerId="AD" clId="Web-{2EEA803D-CFD4-43F0-9A32-7259AC4E7586}" dt="2022-02-28T14:18:53.446" v="6"/>
          <ac:picMkLst>
            <pc:docMk/>
            <pc:sldMk cId="2574841143" sldId="585"/>
            <ac:picMk id="6" creationId="{5CCCD737-EB9F-4B0E-8499-C31BD612DABA}"/>
          </ac:picMkLst>
        </pc:picChg>
        <pc:picChg chg="add del mod">
          <ac:chgData name="Barraza, Cynthia M SSG USARMY 1 ID DIVARTY (USA)" userId="S::cynthia.m.barraza.mil@army.mil::9c95fc0d-4517-4b60-be5b-4dd8fa519b65" providerId="AD" clId="Web-{2EEA803D-CFD4-43F0-9A32-7259AC4E7586}" dt="2022-02-28T14:22:40.387" v="16"/>
          <ac:picMkLst>
            <pc:docMk/>
            <pc:sldMk cId="2574841143" sldId="585"/>
            <ac:picMk id="8" creationId="{AFB59362-3CA3-401F-B5FF-3F03A878260B}"/>
          </ac:picMkLst>
        </pc:picChg>
        <pc:picChg chg="add mod">
          <ac:chgData name="Barraza, Cynthia M SSG USARMY 1 ID DIVARTY (USA)" userId="S::cynthia.m.barraza.mil@army.mil::9c95fc0d-4517-4b60-be5b-4dd8fa519b65" providerId="AD" clId="Web-{2EEA803D-CFD4-43F0-9A32-7259AC4E7586}" dt="2022-02-28T14:35:03.772" v="83" actId="1076"/>
          <ac:picMkLst>
            <pc:docMk/>
            <pc:sldMk cId="2574841143" sldId="585"/>
            <ac:picMk id="9" creationId="{0A24F873-C934-4F20-9B4E-3238C0820940}"/>
          </ac:picMkLst>
        </pc:picChg>
        <pc:picChg chg="add del mod">
          <ac:chgData name="Barraza, Cynthia M SSG USARMY 1 ID DIVARTY (USA)" userId="S::cynthia.m.barraza.mil@army.mil::9c95fc0d-4517-4b60-be5b-4dd8fa519b65" providerId="AD" clId="Web-{2EEA803D-CFD4-43F0-9A32-7259AC4E7586}" dt="2022-02-28T14:27:06.485" v="22"/>
          <ac:picMkLst>
            <pc:docMk/>
            <pc:sldMk cId="2574841143" sldId="585"/>
            <ac:picMk id="10" creationId="{2BC71330-568B-450F-AAB9-80DE0A3AD5D9}"/>
          </ac:picMkLst>
        </pc:picChg>
      </pc:sldChg>
    </pc:docChg>
  </pc:docChgLst>
  <pc:docChgLst>
    <pc:chgData name="Guirado, Nelson MAJ USARMY 416 ENG CMD (USA)" userId="S::nelson.guirado.mil@army.mil::6b004ed3-c5ba-491a-9cb8-9e3aab311ee9" providerId="AD" clId="Web-{CFCB10CF-0B98-40EF-B1DB-D94254B170D5}"/>
    <pc:docChg chg="modSld">
      <pc:chgData name="Guirado, Nelson MAJ USARMY 416 ENG CMD (USA)" userId="S::nelson.guirado.mil@army.mil::6b004ed3-c5ba-491a-9cb8-9e3aab311ee9" providerId="AD" clId="Web-{CFCB10CF-0B98-40EF-B1DB-D94254B170D5}" dt="2022-03-04T13:37:31.333" v="288" actId="20577"/>
      <pc:docMkLst>
        <pc:docMk/>
      </pc:docMkLst>
      <pc:sldChg chg="modSp">
        <pc:chgData name="Guirado, Nelson MAJ USARMY 416 ENG CMD (USA)" userId="S::nelson.guirado.mil@army.mil::6b004ed3-c5ba-491a-9cb8-9e3aab311ee9" providerId="AD" clId="Web-{CFCB10CF-0B98-40EF-B1DB-D94254B170D5}" dt="2022-03-04T13:37:31.333" v="288" actId="20577"/>
        <pc:sldMkLst>
          <pc:docMk/>
          <pc:sldMk cId="2282895887" sldId="636"/>
        </pc:sldMkLst>
        <pc:spChg chg="mod">
          <ac:chgData name="Guirado, Nelson MAJ USARMY 416 ENG CMD (USA)" userId="S::nelson.guirado.mil@army.mil::6b004ed3-c5ba-491a-9cb8-9e3aab311ee9" providerId="AD" clId="Web-{CFCB10CF-0B98-40EF-B1DB-D94254B170D5}" dt="2022-03-04T13:37:17.505" v="275" actId="20577"/>
          <ac:spMkLst>
            <pc:docMk/>
            <pc:sldMk cId="2282895887" sldId="636"/>
            <ac:spMk id="2" creationId="{96982658-2423-4081-A730-9BF3D7E7DF78}"/>
          </ac:spMkLst>
        </pc:spChg>
        <pc:spChg chg="mod">
          <ac:chgData name="Guirado, Nelson MAJ USARMY 416 ENG CMD (USA)" userId="S::nelson.guirado.mil@army.mil::6b004ed3-c5ba-491a-9cb8-9e3aab311ee9" providerId="AD" clId="Web-{CFCB10CF-0B98-40EF-B1DB-D94254B170D5}" dt="2022-03-04T13:33:53.533" v="164" actId="20577"/>
          <ac:spMkLst>
            <pc:docMk/>
            <pc:sldMk cId="2282895887" sldId="636"/>
            <ac:spMk id="21" creationId="{00000000-0000-0000-0000-000000000000}"/>
          </ac:spMkLst>
        </pc:spChg>
        <pc:spChg chg="mod">
          <ac:chgData name="Guirado, Nelson MAJ USARMY 416 ENG CMD (USA)" userId="S::nelson.guirado.mil@army.mil::6b004ed3-c5ba-491a-9cb8-9e3aab311ee9" providerId="AD" clId="Web-{CFCB10CF-0B98-40EF-B1DB-D94254B170D5}" dt="2022-03-04T13:37:31.333" v="288" actId="20577"/>
          <ac:spMkLst>
            <pc:docMk/>
            <pc:sldMk cId="2282895887" sldId="636"/>
            <ac:spMk id="36" creationId="{00000000-0000-0000-0000-000000000000}"/>
          </ac:spMkLst>
        </pc:spChg>
      </pc:sldChg>
    </pc:docChg>
  </pc:docChgLst>
  <pc:docChgLst>
    <pc:chgData name="Grimes, Jefferson T MAJ USARMY 1 ID (USA)" userId="S::jefferson.t.grimes.mil@army.mil::930a53ea-132a-4941-b830-63c00e3a7c0b" providerId="AD" clId="Web-{25F986F3-7205-4E4F-AB71-86769932E6A1}"/>
    <pc:docChg chg="modSld">
      <pc:chgData name="Grimes, Jefferson T MAJ USARMY 1 ID (USA)" userId="S::jefferson.t.grimes.mil@army.mil::930a53ea-132a-4941-b830-63c00e3a7c0b" providerId="AD" clId="Web-{25F986F3-7205-4E4F-AB71-86769932E6A1}" dt="2022-02-04T11:17:09.314" v="307" actId="20577"/>
      <pc:docMkLst>
        <pc:docMk/>
      </pc:docMkLst>
      <pc:sldChg chg="modSp">
        <pc:chgData name="Grimes, Jefferson T MAJ USARMY 1 ID (USA)" userId="S::jefferson.t.grimes.mil@army.mil::930a53ea-132a-4941-b830-63c00e3a7c0b" providerId="AD" clId="Web-{25F986F3-7205-4E4F-AB71-86769932E6A1}" dt="2022-02-04T11:17:09.314" v="307" actId="20577"/>
        <pc:sldMkLst>
          <pc:docMk/>
          <pc:sldMk cId="2725827465" sldId="433"/>
        </pc:sldMkLst>
        <pc:spChg chg="mod">
          <ac:chgData name="Grimes, Jefferson T MAJ USARMY 1 ID (USA)" userId="S::jefferson.t.grimes.mil@army.mil::930a53ea-132a-4941-b830-63c00e3a7c0b" providerId="AD" clId="Web-{25F986F3-7205-4E4F-AB71-86769932E6A1}" dt="2022-02-04T11:17:09.314" v="307" actId="20577"/>
          <ac:spMkLst>
            <pc:docMk/>
            <pc:sldMk cId="2725827465" sldId="433"/>
            <ac:spMk id="4" creationId="{00000000-0000-0000-0000-000000000000}"/>
          </ac:spMkLst>
        </pc:spChg>
        <pc:spChg chg="mod">
          <ac:chgData name="Grimes, Jefferson T MAJ USARMY 1 ID (USA)" userId="S::jefferson.t.grimes.mil@army.mil::930a53ea-132a-4941-b830-63c00e3a7c0b" providerId="AD" clId="Web-{25F986F3-7205-4E4F-AB71-86769932E6A1}" dt="2022-02-04T11:15:01.766" v="157" actId="1076"/>
          <ac:spMkLst>
            <pc:docMk/>
            <pc:sldMk cId="2725827465" sldId="433"/>
            <ac:spMk id="24" creationId="{00000000-0000-0000-0000-000000000000}"/>
          </ac:spMkLst>
        </pc:spChg>
      </pc:sldChg>
    </pc:docChg>
  </pc:docChgLst>
  <pc:docChgLst>
    <pc:chgData name="Rudd, Stephen D MAJ USARMY 1 ID (USA)" userId="S::stephen.d.rudd.mil@army.mil::fedf3f68-70da-492d-a91f-1b330ea99d94" providerId="AD" clId="Web-{A4BCBB91-053A-4C69-964A-006F065F91EC}"/>
    <pc:docChg chg="modSld">
      <pc:chgData name="Rudd, Stephen D MAJ USARMY 1 ID (USA)" userId="S::stephen.d.rudd.mil@army.mil::fedf3f68-70da-492d-a91f-1b330ea99d94" providerId="AD" clId="Web-{A4BCBB91-053A-4C69-964A-006F065F91EC}" dt="2022-03-01T10:18:53.980" v="3"/>
      <pc:docMkLst>
        <pc:docMk/>
      </pc:docMkLst>
      <pc:sldChg chg="modSp">
        <pc:chgData name="Rudd, Stephen D MAJ USARMY 1 ID (USA)" userId="S::stephen.d.rudd.mil@army.mil::fedf3f68-70da-492d-a91f-1b330ea99d94" providerId="AD" clId="Web-{A4BCBB91-053A-4C69-964A-006F065F91EC}" dt="2022-03-01T10:18:53.980" v="3"/>
        <pc:sldMkLst>
          <pc:docMk/>
          <pc:sldMk cId="2462535051" sldId="586"/>
        </pc:sldMkLst>
        <pc:graphicFrameChg chg="mod modGraphic">
          <ac:chgData name="Rudd, Stephen D MAJ USARMY 1 ID (USA)" userId="S::stephen.d.rudd.mil@army.mil::fedf3f68-70da-492d-a91f-1b330ea99d94" providerId="AD" clId="Web-{A4BCBB91-053A-4C69-964A-006F065F91EC}" dt="2022-03-01T10:18:53.980" v="3"/>
          <ac:graphicFrameMkLst>
            <pc:docMk/>
            <pc:sldMk cId="2462535051" sldId="586"/>
            <ac:graphicFrameMk id="66" creationId="{00000000-0000-0000-0000-000000000000}"/>
          </ac:graphicFrameMkLst>
        </pc:graphicFrameChg>
      </pc:sldChg>
    </pc:docChg>
  </pc:docChgLst>
  <pc:docChgLst>
    <pc:chgData name="Grimes, Jefferson T MAJ USARMY 1 ID (USA)" userId="S::jefferson.t.grimes.mil@army.mil::930a53ea-132a-4941-b830-63c00e3a7c0b" providerId="AD" clId="Web-{F2635E2A-DB88-48BB-9F07-0271442587A3}"/>
    <pc:docChg chg="modSld">
      <pc:chgData name="Grimes, Jefferson T MAJ USARMY 1 ID (USA)" userId="S::jefferson.t.grimes.mil@army.mil::930a53ea-132a-4941-b830-63c00e3a7c0b" providerId="AD" clId="Web-{F2635E2A-DB88-48BB-9F07-0271442587A3}" dt="2022-01-31T10:42:13.507" v="137" actId="20577"/>
      <pc:docMkLst>
        <pc:docMk/>
      </pc:docMkLst>
      <pc:sldChg chg="modSp">
        <pc:chgData name="Grimes, Jefferson T MAJ USARMY 1 ID (USA)" userId="S::jefferson.t.grimes.mil@army.mil::930a53ea-132a-4941-b830-63c00e3a7c0b" providerId="AD" clId="Web-{F2635E2A-DB88-48BB-9F07-0271442587A3}" dt="2022-01-31T10:42:13.507" v="137" actId="20577"/>
        <pc:sldMkLst>
          <pc:docMk/>
          <pc:sldMk cId="2725827465" sldId="433"/>
        </pc:sldMkLst>
        <pc:spChg chg="mod">
          <ac:chgData name="Grimes, Jefferson T MAJ USARMY 1 ID (USA)" userId="S::jefferson.t.grimes.mil@army.mil::930a53ea-132a-4941-b830-63c00e3a7c0b" providerId="AD" clId="Web-{F2635E2A-DB88-48BB-9F07-0271442587A3}" dt="2022-01-31T10:42:13.507" v="137" actId="20577"/>
          <ac:spMkLst>
            <pc:docMk/>
            <pc:sldMk cId="2725827465" sldId="433"/>
            <ac:spMk id="4" creationId="{00000000-0000-0000-0000-000000000000}"/>
          </ac:spMkLst>
        </pc:spChg>
        <pc:spChg chg="mod">
          <ac:chgData name="Grimes, Jefferson T MAJ USARMY 1 ID (USA)" userId="S::jefferson.t.grimes.mil@army.mil::930a53ea-132a-4941-b830-63c00e3a7c0b" providerId="AD" clId="Web-{F2635E2A-DB88-48BB-9F07-0271442587A3}" dt="2022-01-31T10:34:12.226" v="8" actId="20577"/>
          <ac:spMkLst>
            <pc:docMk/>
            <pc:sldMk cId="2725827465" sldId="433"/>
            <ac:spMk id="24" creationId="{00000000-0000-0000-0000-000000000000}"/>
          </ac:spMkLst>
        </pc:spChg>
      </pc:sldChg>
    </pc:docChg>
  </pc:docChgLst>
  <pc:docChgLst>
    <pc:chgData name="Guirado, Nelson MAJ USARMY 416 ENG CMD (USA)" userId="S::nelson.guirado.mil@army.mil::6b004ed3-c5ba-491a-9cb8-9e3aab311ee9" providerId="AD" clId="Web-{7F83CD6D-5705-4737-AEA9-9B7255E4BD69}"/>
    <pc:docChg chg="modSld">
      <pc:chgData name="Guirado, Nelson MAJ USARMY 416 ENG CMD (USA)" userId="S::nelson.guirado.mil@army.mil::6b004ed3-c5ba-491a-9cb8-9e3aab311ee9" providerId="AD" clId="Web-{7F83CD6D-5705-4737-AEA9-9B7255E4BD69}" dt="2022-03-09T10:33:20.506" v="1" actId="20577"/>
      <pc:docMkLst>
        <pc:docMk/>
      </pc:docMkLst>
      <pc:sldChg chg="modSp">
        <pc:chgData name="Guirado, Nelson MAJ USARMY 416 ENG CMD (USA)" userId="S::nelson.guirado.mil@army.mil::6b004ed3-c5ba-491a-9cb8-9e3aab311ee9" providerId="AD" clId="Web-{7F83CD6D-5705-4737-AEA9-9B7255E4BD69}" dt="2022-03-09T10:33:20.506" v="1" actId="20577"/>
        <pc:sldMkLst>
          <pc:docMk/>
          <pc:sldMk cId="2282895887" sldId="636"/>
        </pc:sldMkLst>
        <pc:spChg chg="mod">
          <ac:chgData name="Guirado, Nelson MAJ USARMY 416 ENG CMD (USA)" userId="S::nelson.guirado.mil@army.mil::6b004ed3-c5ba-491a-9cb8-9e3aab311ee9" providerId="AD" clId="Web-{7F83CD6D-5705-4737-AEA9-9B7255E4BD69}" dt="2022-03-09T10:33:20.506" v="1" actId="20577"/>
          <ac:spMkLst>
            <pc:docMk/>
            <pc:sldMk cId="2282895887" sldId="636"/>
            <ac:spMk id="36" creationId="{00000000-0000-0000-0000-000000000000}"/>
          </ac:spMkLst>
        </pc:spChg>
      </pc:sldChg>
    </pc:docChg>
  </pc:docChgLst>
  <pc:docChgLst>
    <pc:chgData name="Olesnyckyj, Roman S LTC USARMY 1 ID (USA)" userId="S::roman.s.olesnyckyj.mil@army.mil::799a9b61-8809-4e6d-af75-6b21a666a84d" providerId="AD" clId="Web-{28D03586-1FFD-4CAB-89A0-E451DDAECDFD}"/>
    <pc:docChg chg="modSld">
      <pc:chgData name="Olesnyckyj, Roman S LTC USARMY 1 ID (USA)" userId="S::roman.s.olesnyckyj.mil@army.mil::799a9b61-8809-4e6d-af75-6b21a666a84d" providerId="AD" clId="Web-{28D03586-1FFD-4CAB-89A0-E451DDAECDFD}" dt="2022-03-06T12:02:07.993" v="355"/>
      <pc:docMkLst>
        <pc:docMk/>
      </pc:docMkLst>
      <pc:sldChg chg="addSp modSp">
        <pc:chgData name="Olesnyckyj, Roman S LTC USARMY 1 ID (USA)" userId="S::roman.s.olesnyckyj.mil@army.mil::799a9b61-8809-4e6d-af75-6b21a666a84d" providerId="AD" clId="Web-{28D03586-1FFD-4CAB-89A0-E451DDAECDFD}" dt="2022-03-06T12:00:59.315" v="352" actId="14100"/>
        <pc:sldMkLst>
          <pc:docMk/>
          <pc:sldMk cId="3105542507" sldId="386"/>
        </pc:sldMkLst>
        <pc:spChg chg="mod">
          <ac:chgData name="Olesnyckyj, Roman S LTC USARMY 1 ID (USA)" userId="S::roman.s.olesnyckyj.mil@army.mil::799a9b61-8809-4e6d-af75-6b21a666a84d" providerId="AD" clId="Web-{28D03586-1FFD-4CAB-89A0-E451DDAECDFD}" dt="2022-03-06T11:58:29.670" v="321" actId="20577"/>
          <ac:spMkLst>
            <pc:docMk/>
            <pc:sldMk cId="3105542507" sldId="386"/>
            <ac:spMk id="2" creationId="{00000000-0000-0000-0000-000000000000}"/>
          </ac:spMkLst>
        </pc:spChg>
        <pc:spChg chg="mod">
          <ac:chgData name="Olesnyckyj, Roman S LTC USARMY 1 ID (USA)" userId="S::roman.s.olesnyckyj.mil@army.mil::799a9b61-8809-4e6d-af75-6b21a666a84d" providerId="AD" clId="Web-{28D03586-1FFD-4CAB-89A0-E451DDAECDFD}" dt="2022-03-06T11:51:33.568" v="151" actId="14100"/>
          <ac:spMkLst>
            <pc:docMk/>
            <pc:sldMk cId="3105542507" sldId="386"/>
            <ac:spMk id="3" creationId="{00000000-0000-0000-0000-000000000000}"/>
          </ac:spMkLst>
        </pc:spChg>
        <pc:spChg chg="mod">
          <ac:chgData name="Olesnyckyj, Roman S LTC USARMY 1 ID (USA)" userId="S::roman.s.olesnyckyj.mil@army.mil::799a9b61-8809-4e6d-af75-6b21a666a84d" providerId="AD" clId="Web-{28D03586-1FFD-4CAB-89A0-E451DDAECDFD}" dt="2022-03-06T11:51:11.130" v="146" actId="1076"/>
          <ac:spMkLst>
            <pc:docMk/>
            <pc:sldMk cId="3105542507" sldId="386"/>
            <ac:spMk id="7" creationId="{00000000-0000-0000-0000-000000000000}"/>
          </ac:spMkLst>
        </pc:spChg>
        <pc:spChg chg="mod">
          <ac:chgData name="Olesnyckyj, Roman S LTC USARMY 1 ID (USA)" userId="S::roman.s.olesnyckyj.mil@army.mil::799a9b61-8809-4e6d-af75-6b21a666a84d" providerId="AD" clId="Web-{28D03586-1FFD-4CAB-89A0-E451DDAECDFD}" dt="2022-03-06T11:52:42.118" v="167" actId="1076"/>
          <ac:spMkLst>
            <pc:docMk/>
            <pc:sldMk cId="3105542507" sldId="386"/>
            <ac:spMk id="8" creationId="{00000000-0000-0000-0000-000000000000}"/>
          </ac:spMkLst>
        </pc:spChg>
        <pc:spChg chg="mod">
          <ac:chgData name="Olesnyckyj, Roman S LTC USARMY 1 ID (USA)" userId="S::roman.s.olesnyckyj.mil@army.mil::799a9b61-8809-4e6d-af75-6b21a666a84d" providerId="AD" clId="Web-{28D03586-1FFD-4CAB-89A0-E451DDAECDFD}" dt="2022-03-06T11:54:05.947" v="193" actId="20577"/>
          <ac:spMkLst>
            <pc:docMk/>
            <pc:sldMk cId="3105542507" sldId="386"/>
            <ac:spMk id="9" creationId="{00000000-0000-0000-0000-000000000000}"/>
          </ac:spMkLst>
        </pc:spChg>
        <pc:spChg chg="mod">
          <ac:chgData name="Olesnyckyj, Roman S LTC USARMY 1 ID (USA)" userId="S::roman.s.olesnyckyj.mil@army.mil::799a9b61-8809-4e6d-af75-6b21a666a84d" providerId="AD" clId="Web-{28D03586-1FFD-4CAB-89A0-E451DDAECDFD}" dt="2022-03-06T11:45:37.758" v="16" actId="1076"/>
          <ac:spMkLst>
            <pc:docMk/>
            <pc:sldMk cId="3105542507" sldId="386"/>
            <ac:spMk id="10" creationId="{00000000-0000-0000-0000-000000000000}"/>
          </ac:spMkLst>
        </pc:spChg>
        <pc:spChg chg="mod">
          <ac:chgData name="Olesnyckyj, Roman S LTC USARMY 1 ID (USA)" userId="S::roman.s.olesnyckyj.mil@army.mil::799a9b61-8809-4e6d-af75-6b21a666a84d" providerId="AD" clId="Web-{28D03586-1FFD-4CAB-89A0-E451DDAECDFD}" dt="2022-03-06T11:50:27.911" v="138" actId="20577"/>
          <ac:spMkLst>
            <pc:docMk/>
            <pc:sldMk cId="3105542507" sldId="386"/>
            <ac:spMk id="12" creationId="{00000000-0000-0000-0000-000000000000}"/>
          </ac:spMkLst>
        </pc:spChg>
        <pc:spChg chg="mod">
          <ac:chgData name="Olesnyckyj, Roman S LTC USARMY 1 ID (USA)" userId="S::roman.s.olesnyckyj.mil@army.mil::799a9b61-8809-4e6d-af75-6b21a666a84d" providerId="AD" clId="Web-{28D03586-1FFD-4CAB-89A0-E451DDAECDFD}" dt="2022-03-06T11:50:25.989" v="135" actId="20577"/>
          <ac:spMkLst>
            <pc:docMk/>
            <pc:sldMk cId="3105542507" sldId="386"/>
            <ac:spMk id="13" creationId="{00000000-0000-0000-0000-000000000000}"/>
          </ac:spMkLst>
        </pc:spChg>
        <pc:spChg chg="mod">
          <ac:chgData name="Olesnyckyj, Roman S LTC USARMY 1 ID (USA)" userId="S::roman.s.olesnyckyj.mil@army.mil::799a9b61-8809-4e6d-af75-6b21a666a84d" providerId="AD" clId="Web-{28D03586-1FFD-4CAB-89A0-E451DDAECDFD}" dt="2022-03-06T11:45:22.180" v="9" actId="20577"/>
          <ac:spMkLst>
            <pc:docMk/>
            <pc:sldMk cId="3105542507" sldId="386"/>
            <ac:spMk id="16" creationId="{00000000-0000-0000-0000-000000000000}"/>
          </ac:spMkLst>
        </pc:spChg>
        <pc:spChg chg="mod">
          <ac:chgData name="Olesnyckyj, Roman S LTC USARMY 1 ID (USA)" userId="S::roman.s.olesnyckyj.mil@army.mil::799a9b61-8809-4e6d-af75-6b21a666a84d" providerId="AD" clId="Web-{28D03586-1FFD-4CAB-89A0-E451DDAECDFD}" dt="2022-03-06T11:51:38.287" v="152" actId="14100"/>
          <ac:spMkLst>
            <pc:docMk/>
            <pc:sldMk cId="3105542507" sldId="386"/>
            <ac:spMk id="20" creationId="{00000000-0000-0000-0000-000000000000}"/>
          </ac:spMkLst>
        </pc:spChg>
        <pc:spChg chg="mod">
          <ac:chgData name="Olesnyckyj, Roman S LTC USARMY 1 ID (USA)" userId="S::roman.s.olesnyckyj.mil@army.mil::799a9b61-8809-4e6d-af75-6b21a666a84d" providerId="AD" clId="Web-{28D03586-1FFD-4CAB-89A0-E451DDAECDFD}" dt="2022-03-06T11:51:59.115" v="157" actId="1076"/>
          <ac:spMkLst>
            <pc:docMk/>
            <pc:sldMk cId="3105542507" sldId="386"/>
            <ac:spMk id="21" creationId="{00000000-0000-0000-0000-000000000000}"/>
          </ac:spMkLst>
        </pc:spChg>
        <pc:spChg chg="mod">
          <ac:chgData name="Olesnyckyj, Roman S LTC USARMY 1 ID (USA)" userId="S::roman.s.olesnyckyj.mil@army.mil::799a9b61-8809-4e6d-af75-6b21a666a84d" providerId="AD" clId="Web-{28D03586-1FFD-4CAB-89A0-E451DDAECDFD}" dt="2022-03-06T11:59:03.233" v="331" actId="1076"/>
          <ac:spMkLst>
            <pc:docMk/>
            <pc:sldMk cId="3105542507" sldId="386"/>
            <ac:spMk id="22" creationId="{00000000-0000-0000-0000-000000000000}"/>
          </ac:spMkLst>
        </pc:spChg>
        <pc:spChg chg="mod">
          <ac:chgData name="Olesnyckyj, Roman S LTC USARMY 1 ID (USA)" userId="S::roman.s.olesnyckyj.mil@army.mil::799a9b61-8809-4e6d-af75-6b21a666a84d" providerId="AD" clId="Web-{28D03586-1FFD-4CAB-89A0-E451DDAECDFD}" dt="2022-03-06T11:51:46.318" v="153" actId="14100"/>
          <ac:spMkLst>
            <pc:docMk/>
            <pc:sldMk cId="3105542507" sldId="386"/>
            <ac:spMk id="23" creationId="{00000000-0000-0000-0000-000000000000}"/>
          </ac:spMkLst>
        </pc:spChg>
        <pc:spChg chg="mod">
          <ac:chgData name="Olesnyckyj, Roman S LTC USARMY 1 ID (USA)" userId="S::roman.s.olesnyckyj.mil@army.mil::799a9b61-8809-4e6d-af75-6b21a666a84d" providerId="AD" clId="Web-{28D03586-1FFD-4CAB-89A0-E451DDAECDFD}" dt="2022-03-06T12:00:17.346" v="346" actId="14100"/>
          <ac:spMkLst>
            <pc:docMk/>
            <pc:sldMk cId="3105542507" sldId="386"/>
            <ac:spMk id="24" creationId="{00000000-0000-0000-0000-000000000000}"/>
          </ac:spMkLst>
        </pc:spChg>
        <pc:spChg chg="mod">
          <ac:chgData name="Olesnyckyj, Roman S LTC USARMY 1 ID (USA)" userId="S::roman.s.olesnyckyj.mil@army.mil::799a9b61-8809-4e6d-af75-6b21a666a84d" providerId="AD" clId="Web-{28D03586-1FFD-4CAB-89A0-E451DDAECDFD}" dt="2022-03-06T12:00:21.237" v="347" actId="14100"/>
          <ac:spMkLst>
            <pc:docMk/>
            <pc:sldMk cId="3105542507" sldId="386"/>
            <ac:spMk id="25" creationId="{00000000-0000-0000-0000-000000000000}"/>
          </ac:spMkLst>
        </pc:spChg>
        <pc:spChg chg="mod">
          <ac:chgData name="Olesnyckyj, Roman S LTC USARMY 1 ID (USA)" userId="S::roman.s.olesnyckyj.mil@army.mil::799a9b61-8809-4e6d-af75-6b21a666a84d" providerId="AD" clId="Web-{28D03586-1FFD-4CAB-89A0-E451DDAECDFD}" dt="2022-03-06T11:51:55.115" v="156" actId="14100"/>
          <ac:spMkLst>
            <pc:docMk/>
            <pc:sldMk cId="3105542507" sldId="386"/>
            <ac:spMk id="26" creationId="{00000000-0000-0000-0000-000000000000}"/>
          </ac:spMkLst>
        </pc:spChg>
        <pc:spChg chg="mod">
          <ac:chgData name="Olesnyckyj, Roman S LTC USARMY 1 ID (USA)" userId="S::roman.s.olesnyckyj.mil@army.mil::799a9b61-8809-4e6d-af75-6b21a666a84d" providerId="AD" clId="Web-{28D03586-1FFD-4CAB-89A0-E451DDAECDFD}" dt="2022-03-06T12:00:49.331" v="351" actId="14100"/>
          <ac:spMkLst>
            <pc:docMk/>
            <pc:sldMk cId="3105542507" sldId="386"/>
            <ac:spMk id="27" creationId="{00000000-0000-0000-0000-000000000000}"/>
          </ac:spMkLst>
        </pc:spChg>
        <pc:spChg chg="mod">
          <ac:chgData name="Olesnyckyj, Roman S LTC USARMY 1 ID (USA)" userId="S::roman.s.olesnyckyj.mil@army.mil::799a9b61-8809-4e6d-af75-6b21a666a84d" providerId="AD" clId="Web-{28D03586-1FFD-4CAB-89A0-E451DDAECDFD}" dt="2022-03-06T12:00:46.550" v="350" actId="14100"/>
          <ac:spMkLst>
            <pc:docMk/>
            <pc:sldMk cId="3105542507" sldId="386"/>
            <ac:spMk id="28" creationId="{00000000-0000-0000-0000-000000000000}"/>
          </ac:spMkLst>
        </pc:spChg>
        <pc:spChg chg="mod">
          <ac:chgData name="Olesnyckyj, Roman S LTC USARMY 1 ID (USA)" userId="S::roman.s.olesnyckyj.mil@army.mil::799a9b61-8809-4e6d-af75-6b21a666a84d" providerId="AD" clId="Web-{28D03586-1FFD-4CAB-89A0-E451DDAECDFD}" dt="2022-03-06T11:56:10.855" v="236" actId="14100"/>
          <ac:spMkLst>
            <pc:docMk/>
            <pc:sldMk cId="3105542507" sldId="386"/>
            <ac:spMk id="29" creationId="{00000000-0000-0000-0000-000000000000}"/>
          </ac:spMkLst>
        </pc:spChg>
        <pc:spChg chg="mod">
          <ac:chgData name="Olesnyckyj, Roman S LTC USARMY 1 ID (USA)" userId="S::roman.s.olesnyckyj.mil@army.mil::799a9b61-8809-4e6d-af75-6b21a666a84d" providerId="AD" clId="Web-{28D03586-1FFD-4CAB-89A0-E451DDAECDFD}" dt="2022-03-06T11:59:51.562" v="344" actId="14100"/>
          <ac:spMkLst>
            <pc:docMk/>
            <pc:sldMk cId="3105542507" sldId="386"/>
            <ac:spMk id="30" creationId="{00000000-0000-0000-0000-000000000000}"/>
          </ac:spMkLst>
        </pc:spChg>
        <pc:spChg chg="mod">
          <ac:chgData name="Olesnyckyj, Roman S LTC USARMY 1 ID (USA)" userId="S::roman.s.olesnyckyj.mil@army.mil::799a9b61-8809-4e6d-af75-6b21a666a84d" providerId="AD" clId="Web-{28D03586-1FFD-4CAB-89A0-E451DDAECDFD}" dt="2022-03-06T11:59:39.718" v="340" actId="1076"/>
          <ac:spMkLst>
            <pc:docMk/>
            <pc:sldMk cId="3105542507" sldId="386"/>
            <ac:spMk id="31" creationId="{00000000-0000-0000-0000-000000000000}"/>
          </ac:spMkLst>
        </pc:spChg>
        <pc:spChg chg="mod">
          <ac:chgData name="Olesnyckyj, Roman S LTC USARMY 1 ID (USA)" userId="S::roman.s.olesnyckyj.mil@army.mil::799a9b61-8809-4e6d-af75-6b21a666a84d" providerId="AD" clId="Web-{28D03586-1FFD-4CAB-89A0-E451DDAECDFD}" dt="2022-03-06T11:59:44.968" v="342" actId="14100"/>
          <ac:spMkLst>
            <pc:docMk/>
            <pc:sldMk cId="3105542507" sldId="386"/>
            <ac:spMk id="32" creationId="{00000000-0000-0000-0000-000000000000}"/>
          </ac:spMkLst>
        </pc:spChg>
        <pc:spChg chg="mod">
          <ac:chgData name="Olesnyckyj, Roman S LTC USARMY 1 ID (USA)" userId="S::roman.s.olesnyckyj.mil@army.mil::799a9b61-8809-4e6d-af75-6b21a666a84d" providerId="AD" clId="Web-{28D03586-1FFD-4CAB-89A0-E451DDAECDFD}" dt="2022-03-06T11:58:04.076" v="305" actId="1076"/>
          <ac:spMkLst>
            <pc:docMk/>
            <pc:sldMk cId="3105542507" sldId="386"/>
            <ac:spMk id="33" creationId="{00000000-0000-0000-0000-000000000000}"/>
          </ac:spMkLst>
        </pc:spChg>
        <pc:spChg chg="mod">
          <ac:chgData name="Olesnyckyj, Roman S LTC USARMY 1 ID (USA)" userId="S::roman.s.olesnyckyj.mil@army.mil::799a9b61-8809-4e6d-af75-6b21a666a84d" providerId="AD" clId="Web-{28D03586-1FFD-4CAB-89A0-E451DDAECDFD}" dt="2022-03-06T11:59:13.389" v="335" actId="1076"/>
          <ac:spMkLst>
            <pc:docMk/>
            <pc:sldMk cId="3105542507" sldId="386"/>
            <ac:spMk id="34" creationId="{00000000-0000-0000-0000-000000000000}"/>
          </ac:spMkLst>
        </pc:spChg>
        <pc:spChg chg="mod">
          <ac:chgData name="Olesnyckyj, Roman S LTC USARMY 1 ID (USA)" userId="S::roman.s.olesnyckyj.mil@army.mil::799a9b61-8809-4e6d-af75-6b21a666a84d" providerId="AD" clId="Web-{28D03586-1FFD-4CAB-89A0-E451DDAECDFD}" dt="2022-03-06T11:59:08.092" v="333" actId="1076"/>
          <ac:spMkLst>
            <pc:docMk/>
            <pc:sldMk cId="3105542507" sldId="386"/>
            <ac:spMk id="35" creationId="{00000000-0000-0000-0000-000000000000}"/>
          </ac:spMkLst>
        </pc:spChg>
        <pc:spChg chg="mod">
          <ac:chgData name="Olesnyckyj, Roman S LTC USARMY 1 ID (USA)" userId="S::roman.s.olesnyckyj.mil@army.mil::799a9b61-8809-4e6d-af75-6b21a666a84d" providerId="AD" clId="Web-{28D03586-1FFD-4CAB-89A0-E451DDAECDFD}" dt="2022-03-06T11:51:24.099" v="149" actId="1076"/>
          <ac:spMkLst>
            <pc:docMk/>
            <pc:sldMk cId="3105542507" sldId="386"/>
            <ac:spMk id="36" creationId="{00000000-0000-0000-0000-000000000000}"/>
          </ac:spMkLst>
        </pc:spChg>
        <pc:spChg chg="mod">
          <ac:chgData name="Olesnyckyj, Roman S LTC USARMY 1 ID (USA)" userId="S::roman.s.olesnyckyj.mil@army.mil::799a9b61-8809-4e6d-af75-6b21a666a84d" providerId="AD" clId="Web-{28D03586-1FFD-4CAB-89A0-E451DDAECDFD}" dt="2022-03-06T11:58:59.639" v="329" actId="1076"/>
          <ac:spMkLst>
            <pc:docMk/>
            <pc:sldMk cId="3105542507" sldId="386"/>
            <ac:spMk id="38" creationId="{00000000-0000-0000-0000-000000000000}"/>
          </ac:spMkLst>
        </pc:spChg>
        <pc:spChg chg="mod">
          <ac:chgData name="Olesnyckyj, Roman S LTC USARMY 1 ID (USA)" userId="S::roman.s.olesnyckyj.mil@army.mil::799a9b61-8809-4e6d-af75-6b21a666a84d" providerId="AD" clId="Web-{28D03586-1FFD-4CAB-89A0-E451DDAECDFD}" dt="2022-03-06T11:59:10.530" v="334" actId="1076"/>
          <ac:spMkLst>
            <pc:docMk/>
            <pc:sldMk cId="3105542507" sldId="386"/>
            <ac:spMk id="39" creationId="{00000000-0000-0000-0000-000000000000}"/>
          </ac:spMkLst>
        </pc:spChg>
        <pc:spChg chg="mod">
          <ac:chgData name="Olesnyckyj, Roman S LTC USARMY 1 ID (USA)" userId="S::roman.s.olesnyckyj.mil@army.mil::799a9b61-8809-4e6d-af75-6b21a666a84d" providerId="AD" clId="Web-{28D03586-1FFD-4CAB-89A0-E451DDAECDFD}" dt="2022-03-06T11:59:01.264" v="330" actId="1076"/>
          <ac:spMkLst>
            <pc:docMk/>
            <pc:sldMk cId="3105542507" sldId="386"/>
            <ac:spMk id="40" creationId="{00000000-0000-0000-0000-000000000000}"/>
          </ac:spMkLst>
        </pc:spChg>
        <pc:spChg chg="mod">
          <ac:chgData name="Olesnyckyj, Roman S LTC USARMY 1 ID (USA)" userId="S::roman.s.olesnyckyj.mil@army.mil::799a9b61-8809-4e6d-af75-6b21a666a84d" providerId="AD" clId="Web-{28D03586-1FFD-4CAB-89A0-E451DDAECDFD}" dt="2022-03-06T11:59:05.217" v="332" actId="1076"/>
          <ac:spMkLst>
            <pc:docMk/>
            <pc:sldMk cId="3105542507" sldId="386"/>
            <ac:spMk id="41" creationId="{00000000-0000-0000-0000-000000000000}"/>
          </ac:spMkLst>
        </pc:spChg>
        <pc:spChg chg="mod">
          <ac:chgData name="Olesnyckyj, Roman S LTC USARMY 1 ID (USA)" userId="S::roman.s.olesnyckyj.mil@army.mil::799a9b61-8809-4e6d-af75-6b21a666a84d" providerId="AD" clId="Web-{28D03586-1FFD-4CAB-89A0-E451DDAECDFD}" dt="2022-03-06T11:56:07.387" v="235" actId="14100"/>
          <ac:spMkLst>
            <pc:docMk/>
            <pc:sldMk cId="3105542507" sldId="386"/>
            <ac:spMk id="42" creationId="{00000000-0000-0000-0000-000000000000}"/>
          </ac:spMkLst>
        </pc:spChg>
        <pc:spChg chg="mod">
          <ac:chgData name="Olesnyckyj, Roman S LTC USARMY 1 ID (USA)" userId="S::roman.s.olesnyckyj.mil@army.mil::799a9b61-8809-4e6d-af75-6b21a666a84d" providerId="AD" clId="Web-{28D03586-1FFD-4CAB-89A0-E451DDAECDFD}" dt="2022-03-06T12:00:59.315" v="352" actId="14100"/>
          <ac:spMkLst>
            <pc:docMk/>
            <pc:sldMk cId="3105542507" sldId="386"/>
            <ac:spMk id="43" creationId="{00000000-0000-0000-0000-000000000000}"/>
          </ac:spMkLst>
        </pc:spChg>
        <pc:spChg chg="add mod">
          <ac:chgData name="Olesnyckyj, Roman S LTC USARMY 1 ID (USA)" userId="S::roman.s.olesnyckyj.mil@army.mil::799a9b61-8809-4e6d-af75-6b21a666a84d" providerId="AD" clId="Web-{28D03586-1FFD-4CAB-89A0-E451DDAECDFD}" dt="2022-03-06T11:59:35.077" v="339" actId="14100"/>
          <ac:spMkLst>
            <pc:docMk/>
            <pc:sldMk cId="3105542507" sldId="386"/>
            <ac:spMk id="44" creationId="{DA1AC63C-5657-45C0-AAE1-4C286B6F6796}"/>
          </ac:spMkLst>
        </pc:spChg>
        <pc:spChg chg="mod">
          <ac:chgData name="Olesnyckyj, Roman S LTC USARMY 1 ID (USA)" userId="S::roman.s.olesnyckyj.mil@army.mil::799a9b61-8809-4e6d-af75-6b21a666a84d" providerId="AD" clId="Web-{28D03586-1FFD-4CAB-89A0-E451DDAECDFD}" dt="2022-03-06T11:52:21.037" v="162" actId="14100"/>
          <ac:spMkLst>
            <pc:docMk/>
            <pc:sldMk cId="3105542507" sldId="386"/>
            <ac:spMk id="45" creationId="{ADA16115-2CAB-4004-8CEB-2E35E1F50865}"/>
          </ac:spMkLst>
        </pc:spChg>
        <pc:spChg chg="mod">
          <ac:chgData name="Olesnyckyj, Roman S LTC USARMY 1 ID (USA)" userId="S::roman.s.olesnyckyj.mil@army.mil::799a9b61-8809-4e6d-af75-6b21a666a84d" providerId="AD" clId="Web-{28D03586-1FFD-4CAB-89A0-E451DDAECDFD}" dt="2022-03-06T11:59:17.202" v="336" actId="1076"/>
          <ac:spMkLst>
            <pc:docMk/>
            <pc:sldMk cId="3105542507" sldId="386"/>
            <ac:spMk id="46" creationId="{20228852-DB2C-4490-8D4C-C7A7CFBFD8E9}"/>
          </ac:spMkLst>
        </pc:spChg>
        <pc:spChg chg="add mod">
          <ac:chgData name="Olesnyckyj, Roman S LTC USARMY 1 ID (USA)" userId="S::roman.s.olesnyckyj.mil@army.mil::799a9b61-8809-4e6d-af75-6b21a666a84d" providerId="AD" clId="Web-{28D03586-1FFD-4CAB-89A0-E451DDAECDFD}" dt="2022-03-06T11:52:10.115" v="160" actId="14100"/>
          <ac:spMkLst>
            <pc:docMk/>
            <pc:sldMk cId="3105542507" sldId="386"/>
            <ac:spMk id="47" creationId="{520931B3-0561-4AA4-8947-41182905A082}"/>
          </ac:spMkLst>
        </pc:spChg>
      </pc:sldChg>
      <pc:sldChg chg="modSp">
        <pc:chgData name="Olesnyckyj, Roman S LTC USARMY 1 ID (USA)" userId="S::roman.s.olesnyckyj.mil@army.mil::799a9b61-8809-4e6d-af75-6b21a666a84d" providerId="AD" clId="Web-{28D03586-1FFD-4CAB-89A0-E451DDAECDFD}" dt="2022-03-06T12:02:07.993" v="355"/>
        <pc:sldMkLst>
          <pc:docMk/>
          <pc:sldMk cId="3005463481" sldId="616"/>
        </pc:sldMkLst>
        <pc:spChg chg="mod">
          <ac:chgData name="Olesnyckyj, Roman S LTC USARMY 1 ID (USA)" userId="S::roman.s.olesnyckyj.mil@army.mil::799a9b61-8809-4e6d-af75-6b21a666a84d" providerId="AD" clId="Web-{28D03586-1FFD-4CAB-89A0-E451DDAECDFD}" dt="2022-03-06T12:01:52.274" v="353" actId="20577"/>
          <ac:spMkLst>
            <pc:docMk/>
            <pc:sldMk cId="3005463481" sldId="616"/>
            <ac:spMk id="11" creationId="{00000000-0000-0000-0000-000000000000}"/>
          </ac:spMkLst>
        </pc:spChg>
        <pc:graphicFrameChg chg="mod modGraphic">
          <ac:chgData name="Olesnyckyj, Roman S LTC USARMY 1 ID (USA)" userId="S::roman.s.olesnyckyj.mil@army.mil::799a9b61-8809-4e6d-af75-6b21a666a84d" providerId="AD" clId="Web-{28D03586-1FFD-4CAB-89A0-E451DDAECDFD}" dt="2022-03-06T12:02:07.993" v="355"/>
          <ac:graphicFrameMkLst>
            <pc:docMk/>
            <pc:sldMk cId="3005463481" sldId="616"/>
            <ac:graphicFrameMk id="16" creationId="{00000000-0000-0000-0000-000000000000}"/>
          </ac:graphicFrameMkLst>
        </pc:graphicFrameChg>
      </pc:sldChg>
    </pc:docChg>
  </pc:docChgLst>
  <pc:docChgLst>
    <pc:chgData name="Barraza, Cynthia M SSG USARMY 1 ID DIVARTY (USA)" userId="S::cynthia.m.barraza.mil@army.mil::9c95fc0d-4517-4b60-be5b-4dd8fa519b65" providerId="AD" clId="Web-{7962386D-B29D-4968-8D4C-0312FDE04037}"/>
    <pc:docChg chg="modSld">
      <pc:chgData name="Barraza, Cynthia M SSG USARMY 1 ID DIVARTY (USA)" userId="S::cynthia.m.barraza.mil@army.mil::9c95fc0d-4517-4b60-be5b-4dd8fa519b65" providerId="AD" clId="Web-{7962386D-B29D-4968-8D4C-0312FDE04037}" dt="2022-02-28T12:08:57.222" v="14" actId="14100"/>
      <pc:docMkLst>
        <pc:docMk/>
      </pc:docMkLst>
      <pc:sldChg chg="addSp delSp modSp">
        <pc:chgData name="Barraza, Cynthia M SSG USARMY 1 ID DIVARTY (USA)" userId="S::cynthia.m.barraza.mil@army.mil::9c95fc0d-4517-4b60-be5b-4dd8fa519b65" providerId="AD" clId="Web-{7962386D-B29D-4968-8D4C-0312FDE04037}" dt="2022-02-28T12:08:57.222" v="14" actId="14100"/>
        <pc:sldMkLst>
          <pc:docMk/>
          <pc:sldMk cId="2574841143" sldId="585"/>
        </pc:sldMkLst>
        <pc:spChg chg="mod">
          <ac:chgData name="Barraza, Cynthia M SSG USARMY 1 ID DIVARTY (USA)" userId="S::cynthia.m.barraza.mil@army.mil::9c95fc0d-4517-4b60-be5b-4dd8fa519b65" providerId="AD" clId="Web-{7962386D-B29D-4968-8D4C-0312FDE04037}" dt="2022-02-28T12:08:57.222" v="14" actId="14100"/>
          <ac:spMkLst>
            <pc:docMk/>
            <pc:sldMk cId="2574841143" sldId="585"/>
            <ac:spMk id="5" creationId="{821979E2-FB09-43F2-AB14-F284409BBBF3}"/>
          </ac:spMkLst>
        </pc:spChg>
        <pc:picChg chg="add mod">
          <ac:chgData name="Barraza, Cynthia M SSG USARMY 1 ID DIVARTY (USA)" userId="S::cynthia.m.barraza.mil@army.mil::9c95fc0d-4517-4b60-be5b-4dd8fa519b65" providerId="AD" clId="Web-{7962386D-B29D-4968-8D4C-0312FDE04037}" dt="2022-02-28T12:08:39.985" v="11" actId="14100"/>
          <ac:picMkLst>
            <pc:docMk/>
            <pc:sldMk cId="2574841143" sldId="585"/>
            <ac:picMk id="3" creationId="{D2582C30-A8B7-49C8-B33F-48B0A69F26CB}"/>
          </ac:picMkLst>
        </pc:picChg>
        <pc:picChg chg="del">
          <ac:chgData name="Barraza, Cynthia M SSG USARMY 1 ID DIVARTY (USA)" userId="S::cynthia.m.barraza.mil@army.mil::9c95fc0d-4517-4b60-be5b-4dd8fa519b65" providerId="AD" clId="Web-{7962386D-B29D-4968-8D4C-0312FDE04037}" dt="2022-02-28T12:07:54.716" v="1"/>
          <ac:picMkLst>
            <pc:docMk/>
            <pc:sldMk cId="2574841143" sldId="585"/>
            <ac:picMk id="8" creationId="{379B9CB1-EE1D-49AE-A9F4-15229A83C7C1}"/>
          </ac:picMkLst>
        </pc:picChg>
      </pc:sldChg>
    </pc:docChg>
  </pc:docChgLst>
  <pc:docChgLst>
    <pc:chgData name="Zambo, Joseph J LTC USARMY 1 ID (USA)" userId="S::joseph.j.zambo.mil@army.mil::2f94e7b4-615e-4918-8118-8eb21f2cc240" providerId="AD" clId="Web-{F6583125-51F8-408C-8B64-8F3924DA9B06}"/>
    <pc:docChg chg="modSld">
      <pc:chgData name="Zambo, Joseph J LTC USARMY 1 ID (USA)" userId="S::joseph.j.zambo.mil@army.mil::2f94e7b4-615e-4918-8118-8eb21f2cc240" providerId="AD" clId="Web-{F6583125-51F8-408C-8B64-8F3924DA9B06}" dt="2022-03-09T10:57:32.710" v="80" actId="20577"/>
      <pc:docMkLst>
        <pc:docMk/>
      </pc:docMkLst>
      <pc:sldChg chg="modSp">
        <pc:chgData name="Zambo, Joseph J LTC USARMY 1 ID (USA)" userId="S::joseph.j.zambo.mil@army.mil::2f94e7b4-615e-4918-8118-8eb21f2cc240" providerId="AD" clId="Web-{F6583125-51F8-408C-8B64-8F3924DA9B06}" dt="2022-03-09T10:57:32.710" v="80" actId="20577"/>
        <pc:sldMkLst>
          <pc:docMk/>
          <pc:sldMk cId="427804637" sldId="441"/>
        </pc:sldMkLst>
        <pc:spChg chg="mod">
          <ac:chgData name="Zambo, Joseph J LTC USARMY 1 ID (USA)" userId="S::joseph.j.zambo.mil@army.mil::2f94e7b4-615e-4918-8118-8eb21f2cc240" providerId="AD" clId="Web-{F6583125-51F8-408C-8B64-8F3924DA9B06}" dt="2022-03-09T10:57:32.710" v="80" actId="20577"/>
          <ac:spMkLst>
            <pc:docMk/>
            <pc:sldMk cId="427804637" sldId="441"/>
            <ac:spMk id="12" creationId="{00000000-0000-0000-0000-000000000000}"/>
          </ac:spMkLst>
        </pc:spChg>
        <pc:spChg chg="mod">
          <ac:chgData name="Zambo, Joseph J LTC USARMY 1 ID (USA)" userId="S::joseph.j.zambo.mil@army.mil::2f94e7b4-615e-4918-8118-8eb21f2cc240" providerId="AD" clId="Web-{F6583125-51F8-408C-8B64-8F3924DA9B06}" dt="2022-03-09T10:55:43.850" v="41" actId="20577"/>
          <ac:spMkLst>
            <pc:docMk/>
            <pc:sldMk cId="427804637" sldId="441"/>
            <ac:spMk id="17" creationId="{00000000-0000-0000-0000-000000000000}"/>
          </ac:spMkLst>
        </pc:spChg>
        <pc:spChg chg="mod">
          <ac:chgData name="Zambo, Joseph J LTC USARMY 1 ID (USA)" userId="S::joseph.j.zambo.mil@army.mil::2f94e7b4-615e-4918-8118-8eb21f2cc240" providerId="AD" clId="Web-{F6583125-51F8-408C-8B64-8F3924DA9B06}" dt="2022-03-09T10:57:21.413" v="77" actId="20577"/>
          <ac:spMkLst>
            <pc:docMk/>
            <pc:sldMk cId="427804637" sldId="441"/>
            <ac:spMk id="18" creationId="{00000000-0000-0000-0000-000000000000}"/>
          </ac:spMkLst>
        </pc:spChg>
      </pc:sldChg>
    </pc:docChg>
  </pc:docChgLst>
  <pc:docChgLst>
    <pc:chgData name="Sarsok, Emily R 1LT USARMY (USA)" userId="S::emily.r.sarsok.mil@army.mil::e0cecbf3-b550-46be-be25-a505797dff79" providerId="AD" clId="Web-{66902412-154A-4916-BFDD-E0EBC9715BBE}"/>
    <pc:docChg chg="modSld">
      <pc:chgData name="Sarsok, Emily R 1LT USARMY (USA)" userId="S::emily.r.sarsok.mil@army.mil::e0cecbf3-b550-46be-be25-a505797dff79" providerId="AD" clId="Web-{66902412-154A-4916-BFDD-E0EBC9715BBE}" dt="2022-02-07T09:28:29.202" v="24" actId="1076"/>
      <pc:docMkLst>
        <pc:docMk/>
      </pc:docMkLst>
      <pc:sldChg chg="addSp delSp modSp">
        <pc:chgData name="Sarsok, Emily R 1LT USARMY (USA)" userId="S::emily.r.sarsok.mil@army.mil::e0cecbf3-b550-46be-be25-a505797dff79" providerId="AD" clId="Web-{66902412-154A-4916-BFDD-E0EBC9715BBE}" dt="2022-02-07T09:28:29.202" v="24" actId="1076"/>
        <pc:sldMkLst>
          <pc:docMk/>
          <pc:sldMk cId="318745" sldId="383"/>
        </pc:sldMkLst>
        <pc:grpChg chg="mod">
          <ac:chgData name="Sarsok, Emily R 1LT USARMY (USA)" userId="S::emily.r.sarsok.mil@army.mil::e0cecbf3-b550-46be-be25-a505797dff79" providerId="AD" clId="Web-{66902412-154A-4916-BFDD-E0EBC9715BBE}" dt="2022-02-07T09:26:19.133" v="14" actId="1076"/>
          <ac:grpSpMkLst>
            <pc:docMk/>
            <pc:sldMk cId="318745" sldId="383"/>
            <ac:grpSpMk id="8" creationId="{00000000-0000-0000-0000-000000000000}"/>
          </ac:grpSpMkLst>
        </pc:grpChg>
        <pc:grpChg chg="mod">
          <ac:chgData name="Sarsok, Emily R 1LT USARMY (USA)" userId="S::emily.r.sarsok.mil@army.mil::e0cecbf3-b550-46be-be25-a505797dff79" providerId="AD" clId="Web-{66902412-154A-4916-BFDD-E0EBC9715BBE}" dt="2022-02-07T09:28:29.202" v="24" actId="1076"/>
          <ac:grpSpMkLst>
            <pc:docMk/>
            <pc:sldMk cId="318745" sldId="383"/>
            <ac:grpSpMk id="218" creationId="{00000000-0000-0000-0000-000000000000}"/>
          </ac:grpSpMkLst>
        </pc:grpChg>
        <pc:graphicFrameChg chg="mod modGraphic">
          <ac:chgData name="Sarsok, Emily R 1LT USARMY (USA)" userId="S::emily.r.sarsok.mil@army.mil::e0cecbf3-b550-46be-be25-a505797dff79" providerId="AD" clId="Web-{66902412-154A-4916-BFDD-E0EBC9715BBE}" dt="2022-02-07T09:26:00.085" v="13"/>
          <ac:graphicFrameMkLst>
            <pc:docMk/>
            <pc:sldMk cId="318745" sldId="383"/>
            <ac:graphicFrameMk id="3" creationId="{00000000-0000-0000-0000-000000000000}"/>
          </ac:graphicFrameMkLst>
        </pc:graphicFrameChg>
        <pc:cxnChg chg="add del mod">
          <ac:chgData name="Sarsok, Emily R 1LT USARMY (USA)" userId="S::emily.r.sarsok.mil@army.mil::e0cecbf3-b550-46be-be25-a505797dff79" providerId="AD" clId="Web-{66902412-154A-4916-BFDD-E0EBC9715BBE}" dt="2022-02-07T09:27:08.463" v="18"/>
          <ac:cxnSpMkLst>
            <pc:docMk/>
            <pc:sldMk cId="318745" sldId="383"/>
            <ac:cxnSpMk id="10" creationId="{B53E28CB-330F-4427-9890-D20BABE0C2F2}"/>
          </ac:cxnSpMkLst>
        </pc:cxnChg>
        <pc:cxnChg chg="add mod">
          <ac:chgData name="Sarsok, Emily R 1LT USARMY (USA)" userId="S::emily.r.sarsok.mil@army.mil::e0cecbf3-b550-46be-be25-a505797dff79" providerId="AD" clId="Web-{66902412-154A-4916-BFDD-E0EBC9715BBE}" dt="2022-02-07T09:28:16.811" v="23"/>
          <ac:cxnSpMkLst>
            <pc:docMk/>
            <pc:sldMk cId="318745" sldId="383"/>
            <ac:cxnSpMk id="11" creationId="{311B51C6-549B-46C4-96DC-384DE509C0E4}"/>
          </ac:cxnSpMkLst>
        </pc:cxnChg>
        <pc:cxnChg chg="mod">
          <ac:chgData name="Sarsok, Emily R 1LT USARMY (USA)" userId="S::emily.r.sarsok.mil@army.mil::e0cecbf3-b550-46be-be25-a505797dff79" providerId="AD" clId="Web-{66902412-154A-4916-BFDD-E0EBC9715BBE}" dt="2022-02-07T09:27:58.357" v="19" actId="14100"/>
          <ac:cxnSpMkLst>
            <pc:docMk/>
            <pc:sldMk cId="318745" sldId="383"/>
            <ac:cxnSpMk id="322" creationId="{00000000-0000-0000-0000-000000000000}"/>
          </ac:cxnSpMkLst>
        </pc:cxnChg>
      </pc:sldChg>
    </pc:docChg>
  </pc:docChgLst>
  <pc:docChgLst>
    <pc:chgData name="Goggins, Freddie L Jr CIV USARMY 1 ID (USA)" userId="S::freddie.l.goggins2.civ@army.mil::b6ce9cd8-c733-4eab-a9c8-b2862d27454b" providerId="AD" clId="Web-{7A92F4D6-DCED-467F-87DC-775E17DDD140}"/>
    <pc:docChg chg="modSld">
      <pc:chgData name="Goggins, Freddie L Jr CIV USARMY 1 ID (USA)" userId="S::freddie.l.goggins2.civ@army.mil::b6ce9cd8-c733-4eab-a9c8-b2862d27454b" providerId="AD" clId="Web-{7A92F4D6-DCED-467F-87DC-775E17DDD140}" dt="2022-02-23T07:13:51.904" v="157" actId="20577"/>
      <pc:docMkLst>
        <pc:docMk/>
      </pc:docMkLst>
      <pc:sldChg chg="modSp">
        <pc:chgData name="Goggins, Freddie L Jr CIV USARMY 1 ID (USA)" userId="S::freddie.l.goggins2.civ@army.mil::b6ce9cd8-c733-4eab-a9c8-b2862d27454b" providerId="AD" clId="Web-{7A92F4D6-DCED-467F-87DC-775E17DDD140}" dt="2022-02-23T07:13:51.904" v="157" actId="20577"/>
        <pc:sldMkLst>
          <pc:docMk/>
          <pc:sldMk cId="427804637" sldId="441"/>
        </pc:sldMkLst>
        <pc:spChg chg="mod">
          <ac:chgData name="Goggins, Freddie L Jr CIV USARMY 1 ID (USA)" userId="S::freddie.l.goggins2.civ@army.mil::b6ce9cd8-c733-4eab-a9c8-b2862d27454b" providerId="AD" clId="Web-{7A92F4D6-DCED-467F-87DC-775E17DDD140}" dt="2022-02-23T07:13:51.904" v="157" actId="20577"/>
          <ac:spMkLst>
            <pc:docMk/>
            <pc:sldMk cId="427804637" sldId="441"/>
            <ac:spMk id="19" creationId="{00000000-0000-0000-0000-000000000000}"/>
          </ac:spMkLst>
        </pc:spChg>
      </pc:sldChg>
    </pc:docChg>
  </pc:docChgLst>
  <pc:docChgLst>
    <pc:chgData name="Zambo, Joseph J LTC USARMY 1 ID (USA)" userId="S::joseph.j.zambo.mil@army.mil::2f94e7b4-615e-4918-8118-8eb21f2cc240" providerId="AD" clId="Web-{A7B9076B-0083-4298-97C5-B0C50CFABCBF}"/>
    <pc:docChg chg="modSld">
      <pc:chgData name="Zambo, Joseph J LTC USARMY 1 ID (USA)" userId="S::joseph.j.zambo.mil@army.mil::2f94e7b4-615e-4918-8118-8eb21f2cc240" providerId="AD" clId="Web-{A7B9076B-0083-4298-97C5-B0C50CFABCBF}" dt="2022-03-12T16:15:26.111" v="13" actId="20577"/>
      <pc:docMkLst>
        <pc:docMk/>
      </pc:docMkLst>
      <pc:sldChg chg="modSp">
        <pc:chgData name="Zambo, Joseph J LTC USARMY 1 ID (USA)" userId="S::joseph.j.zambo.mil@army.mil::2f94e7b4-615e-4918-8118-8eb21f2cc240" providerId="AD" clId="Web-{A7B9076B-0083-4298-97C5-B0C50CFABCBF}" dt="2022-03-12T16:15:26.111" v="13" actId="20577"/>
        <pc:sldMkLst>
          <pc:docMk/>
          <pc:sldMk cId="427804637" sldId="441"/>
        </pc:sldMkLst>
        <pc:spChg chg="mod">
          <ac:chgData name="Zambo, Joseph J LTC USARMY 1 ID (USA)" userId="S::joseph.j.zambo.mil@army.mil::2f94e7b4-615e-4918-8118-8eb21f2cc240" providerId="AD" clId="Web-{A7B9076B-0083-4298-97C5-B0C50CFABCBF}" dt="2022-03-12T16:15:20.876" v="7" actId="20577"/>
          <ac:spMkLst>
            <pc:docMk/>
            <pc:sldMk cId="427804637" sldId="441"/>
            <ac:spMk id="12" creationId="{00000000-0000-0000-0000-000000000000}"/>
          </ac:spMkLst>
        </pc:spChg>
        <pc:spChg chg="mod">
          <ac:chgData name="Zambo, Joseph J LTC USARMY 1 ID (USA)" userId="S::joseph.j.zambo.mil@army.mil::2f94e7b4-615e-4918-8118-8eb21f2cc240" providerId="AD" clId="Web-{A7B9076B-0083-4298-97C5-B0C50CFABCBF}" dt="2022-03-12T16:15:26.111" v="13" actId="20577"/>
          <ac:spMkLst>
            <pc:docMk/>
            <pc:sldMk cId="427804637" sldId="441"/>
            <ac:spMk id="18" creationId="{00000000-0000-0000-0000-000000000000}"/>
          </ac:spMkLst>
        </pc:spChg>
      </pc:sldChg>
    </pc:docChg>
  </pc:docChgLst>
  <pc:docChgLst>
    <pc:chgData name="Goggins, Freddie L Jr CIV USARMY 1 ID (USA)" userId="S::freddie.l.goggins2.civ@army.mil::b6ce9cd8-c733-4eab-a9c8-b2862d27454b" providerId="AD" clId="Web-{6E5F1BD4-AAD7-467D-B218-4D76A203A713}"/>
    <pc:docChg chg="modSld">
      <pc:chgData name="Goggins, Freddie L Jr CIV USARMY 1 ID (USA)" userId="S::freddie.l.goggins2.civ@army.mil::b6ce9cd8-c733-4eab-a9c8-b2862d27454b" providerId="AD" clId="Web-{6E5F1BD4-AAD7-467D-B218-4D76A203A713}" dt="2022-02-23T07:15:00.985" v="11" actId="20577"/>
      <pc:docMkLst>
        <pc:docMk/>
      </pc:docMkLst>
      <pc:sldChg chg="modSp">
        <pc:chgData name="Goggins, Freddie L Jr CIV USARMY 1 ID (USA)" userId="S::freddie.l.goggins2.civ@army.mil::b6ce9cd8-c733-4eab-a9c8-b2862d27454b" providerId="AD" clId="Web-{6E5F1BD4-AAD7-467D-B218-4D76A203A713}" dt="2022-02-23T07:15:00.985" v="11" actId="20577"/>
        <pc:sldMkLst>
          <pc:docMk/>
          <pc:sldMk cId="427804637" sldId="441"/>
        </pc:sldMkLst>
        <pc:spChg chg="mod">
          <ac:chgData name="Goggins, Freddie L Jr CIV USARMY 1 ID (USA)" userId="S::freddie.l.goggins2.civ@army.mil::b6ce9cd8-c733-4eab-a9c8-b2862d27454b" providerId="AD" clId="Web-{6E5F1BD4-AAD7-467D-B218-4D76A203A713}" dt="2022-02-23T07:15:00.985" v="11" actId="20577"/>
          <ac:spMkLst>
            <pc:docMk/>
            <pc:sldMk cId="427804637" sldId="441"/>
            <ac:spMk id="19" creationId="{00000000-0000-0000-0000-000000000000}"/>
          </ac:spMkLst>
        </pc:spChg>
      </pc:sldChg>
    </pc:docChg>
  </pc:docChgLst>
  <pc:docChgLst>
    <pc:chgData name="Guirado, Nelson MAJ USARMY 416 ENG CMD (USA)" userId="S::nelson.guirado.mil@army.mil::6b004ed3-c5ba-491a-9cb8-9e3aab311ee9" providerId="AD" clId="Web-{49122E3C-AC94-4643-9A42-C812E848D500}"/>
    <pc:docChg chg="modSld">
      <pc:chgData name="Guirado, Nelson MAJ USARMY 416 ENG CMD (USA)" userId="S::nelson.guirado.mil@army.mil::6b004ed3-c5ba-491a-9cb8-9e3aab311ee9" providerId="AD" clId="Web-{49122E3C-AC94-4643-9A42-C812E848D500}" dt="2022-03-09T10:40:18.084" v="210" actId="20577"/>
      <pc:docMkLst>
        <pc:docMk/>
      </pc:docMkLst>
      <pc:sldChg chg="modSp">
        <pc:chgData name="Guirado, Nelson MAJ USARMY 416 ENG CMD (USA)" userId="S::nelson.guirado.mil@army.mil::6b004ed3-c5ba-491a-9cb8-9e3aab311ee9" providerId="AD" clId="Web-{49122E3C-AC94-4643-9A42-C812E848D500}" dt="2022-03-09T10:40:18.084" v="210" actId="20577"/>
        <pc:sldMkLst>
          <pc:docMk/>
          <pc:sldMk cId="2282895887" sldId="636"/>
        </pc:sldMkLst>
        <pc:spChg chg="mod">
          <ac:chgData name="Guirado, Nelson MAJ USARMY 416 ENG CMD (USA)" userId="S::nelson.guirado.mil@army.mil::6b004ed3-c5ba-491a-9cb8-9e3aab311ee9" providerId="AD" clId="Web-{49122E3C-AC94-4643-9A42-C812E848D500}" dt="2022-03-09T10:37:11.659" v="35" actId="20577"/>
          <ac:spMkLst>
            <pc:docMk/>
            <pc:sldMk cId="2282895887" sldId="636"/>
            <ac:spMk id="35" creationId="{00000000-0000-0000-0000-000000000000}"/>
          </ac:spMkLst>
        </pc:spChg>
        <pc:spChg chg="mod">
          <ac:chgData name="Guirado, Nelson MAJ USARMY 416 ENG CMD (USA)" userId="S::nelson.guirado.mil@army.mil::6b004ed3-c5ba-491a-9cb8-9e3aab311ee9" providerId="AD" clId="Web-{49122E3C-AC94-4643-9A42-C812E848D500}" dt="2022-03-09T10:35:31.956" v="8" actId="20577"/>
          <ac:spMkLst>
            <pc:docMk/>
            <pc:sldMk cId="2282895887" sldId="636"/>
            <ac:spMk id="36" creationId="{00000000-0000-0000-0000-000000000000}"/>
          </ac:spMkLst>
        </pc:spChg>
        <pc:spChg chg="mod">
          <ac:chgData name="Guirado, Nelson MAJ USARMY 416 ENG CMD (USA)" userId="S::nelson.guirado.mil@army.mil::6b004ed3-c5ba-491a-9cb8-9e3aab311ee9" providerId="AD" clId="Web-{49122E3C-AC94-4643-9A42-C812E848D500}" dt="2022-03-09T10:40:18.084" v="210" actId="20577"/>
          <ac:spMkLst>
            <pc:docMk/>
            <pc:sldMk cId="2282895887" sldId="636"/>
            <ac:spMk id="61" creationId="{00000000-0000-0000-0000-000000000000}"/>
          </ac:spMkLst>
        </pc:spChg>
      </pc:sldChg>
    </pc:docChg>
  </pc:docChgLst>
  <pc:docChgLst>
    <pc:chgData name="Zambo, Joseph J LTC USARMY 1 ID (USA)" userId="S::joseph.j.zambo.mil@army.mil::2f94e7b4-615e-4918-8118-8eb21f2cc240" providerId="AD" clId="Web-{BAC0D5DD-F27D-4FB6-ABD2-19534B1EC520}"/>
    <pc:docChg chg="modSld">
      <pc:chgData name="Zambo, Joseph J LTC USARMY 1 ID (USA)" userId="S::joseph.j.zambo.mil@army.mil::2f94e7b4-615e-4918-8118-8eb21f2cc240" providerId="AD" clId="Web-{BAC0D5DD-F27D-4FB6-ABD2-19534B1EC520}" dt="2022-02-26T11:33:19.036" v="73" actId="20577"/>
      <pc:docMkLst>
        <pc:docMk/>
      </pc:docMkLst>
      <pc:sldChg chg="modSp">
        <pc:chgData name="Zambo, Joseph J LTC USARMY 1 ID (USA)" userId="S::joseph.j.zambo.mil@army.mil::2f94e7b4-615e-4918-8118-8eb21f2cc240" providerId="AD" clId="Web-{BAC0D5DD-F27D-4FB6-ABD2-19534B1EC520}" dt="2022-02-26T11:33:19.036" v="73" actId="20577"/>
        <pc:sldMkLst>
          <pc:docMk/>
          <pc:sldMk cId="427804637" sldId="441"/>
        </pc:sldMkLst>
        <pc:spChg chg="mod">
          <ac:chgData name="Zambo, Joseph J LTC USARMY 1 ID (USA)" userId="S::joseph.j.zambo.mil@army.mil::2f94e7b4-615e-4918-8118-8eb21f2cc240" providerId="AD" clId="Web-{BAC0D5DD-F27D-4FB6-ABD2-19534B1EC520}" dt="2022-02-26T11:33:19.036" v="73" actId="20577"/>
          <ac:spMkLst>
            <pc:docMk/>
            <pc:sldMk cId="427804637" sldId="441"/>
            <ac:spMk id="12" creationId="{00000000-0000-0000-0000-000000000000}"/>
          </ac:spMkLst>
        </pc:spChg>
        <pc:spChg chg="mod">
          <ac:chgData name="Zambo, Joseph J LTC USARMY 1 ID (USA)" userId="S::joseph.j.zambo.mil@army.mil::2f94e7b4-615e-4918-8118-8eb21f2cc240" providerId="AD" clId="Web-{BAC0D5DD-F27D-4FB6-ABD2-19534B1EC520}" dt="2022-02-26T11:33:04.005" v="72" actId="20577"/>
          <ac:spMkLst>
            <pc:docMk/>
            <pc:sldMk cId="427804637" sldId="441"/>
            <ac:spMk id="17" creationId="{00000000-0000-0000-0000-000000000000}"/>
          </ac:spMkLst>
        </pc:spChg>
        <pc:spChg chg="mod">
          <ac:chgData name="Zambo, Joseph J LTC USARMY 1 ID (USA)" userId="S::joseph.j.zambo.mil@army.mil::2f94e7b4-615e-4918-8118-8eb21f2cc240" providerId="AD" clId="Web-{BAC0D5DD-F27D-4FB6-ABD2-19534B1EC520}" dt="2022-02-26T11:32:17.671" v="63" actId="20577"/>
          <ac:spMkLst>
            <pc:docMk/>
            <pc:sldMk cId="427804637" sldId="441"/>
            <ac:spMk id="18" creationId="{00000000-0000-0000-0000-000000000000}"/>
          </ac:spMkLst>
        </pc:spChg>
      </pc:sldChg>
    </pc:docChg>
  </pc:docChgLst>
  <pc:docChgLst>
    <pc:chgData name="Thompson, Christian Adams (SGM) 1SG USARMY 1 ID (USA)" userId="S::christian.a.thompson4.mil@army.mil::3158f39f-da47-4dd8-a8b2-39e1bd95c0fe" providerId="AD" clId="Web-{C375E6B4-6603-457F-ADD0-AE5A89925892}"/>
    <pc:docChg chg="modSld">
      <pc:chgData name="Thompson, Christian Adams (SGM) 1SG USARMY 1 ID (USA)" userId="S::christian.a.thompson4.mil@army.mil::3158f39f-da47-4dd8-a8b2-39e1bd95c0fe" providerId="AD" clId="Web-{C375E6B4-6603-457F-ADD0-AE5A89925892}" dt="2022-03-06T13:40:19.221" v="22" actId="20577"/>
      <pc:docMkLst>
        <pc:docMk/>
      </pc:docMkLst>
      <pc:sldChg chg="modSp">
        <pc:chgData name="Thompson, Christian Adams (SGM) 1SG USARMY 1 ID (USA)" userId="S::christian.a.thompson4.mil@army.mil::3158f39f-da47-4dd8-a8b2-39e1bd95c0fe" providerId="AD" clId="Web-{C375E6B4-6603-457F-ADD0-AE5A89925892}" dt="2022-03-06T13:40:19.221" v="22" actId="20577"/>
        <pc:sldMkLst>
          <pc:docMk/>
          <pc:sldMk cId="1586698227" sldId="617"/>
        </pc:sldMkLst>
        <pc:spChg chg="mod">
          <ac:chgData name="Thompson, Christian Adams (SGM) 1SG USARMY 1 ID (USA)" userId="S::christian.a.thompson4.mil@army.mil::3158f39f-da47-4dd8-a8b2-39e1bd95c0fe" providerId="AD" clId="Web-{C375E6B4-6603-457F-ADD0-AE5A89925892}" dt="2022-03-06T13:39:31.344" v="2" actId="20577"/>
          <ac:spMkLst>
            <pc:docMk/>
            <pc:sldMk cId="1586698227" sldId="617"/>
            <ac:spMk id="3" creationId="{3C7ED4CB-D0C1-43E1-8C9A-0D9925CEBB63}"/>
          </ac:spMkLst>
        </pc:spChg>
        <pc:spChg chg="mod">
          <ac:chgData name="Thompson, Christian Adams (SGM) 1SG USARMY 1 ID (USA)" userId="S::christian.a.thompson4.mil@army.mil::3158f39f-da47-4dd8-a8b2-39e1bd95c0fe" providerId="AD" clId="Web-{C375E6B4-6603-457F-ADD0-AE5A89925892}" dt="2022-03-06T13:40:19.221" v="22" actId="20577"/>
          <ac:spMkLst>
            <pc:docMk/>
            <pc:sldMk cId="1586698227" sldId="617"/>
            <ac:spMk id="171" creationId="{00000000-0000-0000-0000-000000000000}"/>
          </ac:spMkLst>
        </pc:spChg>
        <pc:graphicFrameChg chg="mod modGraphic">
          <ac:chgData name="Thompson, Christian Adams (SGM) 1SG USARMY 1 ID (USA)" userId="S::christian.a.thompson4.mil@army.mil::3158f39f-da47-4dd8-a8b2-39e1bd95c0fe" providerId="AD" clId="Web-{C375E6B4-6603-457F-ADD0-AE5A89925892}" dt="2022-03-06T13:39:46.454" v="8"/>
          <ac:graphicFrameMkLst>
            <pc:docMk/>
            <pc:sldMk cId="1586698227" sldId="617"/>
            <ac:graphicFrameMk id="43" creationId="{00000000-0000-0000-0000-000000000000}"/>
          </ac:graphicFrameMkLst>
        </pc:graphicFrameChg>
      </pc:sldChg>
    </pc:docChg>
  </pc:docChgLst>
  <pc:docChgLst>
    <pc:chgData name="Zambo, Joseph J LTC USARMY 1 ID (USA)" userId="S::joseph.j.zambo.mil@army.mil::2f94e7b4-615e-4918-8118-8eb21f2cc240" providerId="AD" clId="Web-{E3266280-54CC-42FE-9878-1B853EAF5FEC}"/>
    <pc:docChg chg="modSld">
      <pc:chgData name="Zambo, Joseph J LTC USARMY 1 ID (USA)" userId="S::joseph.j.zambo.mil@army.mil::2f94e7b4-615e-4918-8118-8eb21f2cc240" providerId="AD" clId="Web-{E3266280-54CC-42FE-9878-1B853EAF5FEC}" dt="2022-02-14T10:32:34.823" v="102" actId="20577"/>
      <pc:docMkLst>
        <pc:docMk/>
      </pc:docMkLst>
      <pc:sldChg chg="modSp">
        <pc:chgData name="Zambo, Joseph J LTC USARMY 1 ID (USA)" userId="S::joseph.j.zambo.mil@army.mil::2f94e7b4-615e-4918-8118-8eb21f2cc240" providerId="AD" clId="Web-{E3266280-54CC-42FE-9878-1B853EAF5FEC}" dt="2022-02-14T10:32:34.823" v="102" actId="20577"/>
        <pc:sldMkLst>
          <pc:docMk/>
          <pc:sldMk cId="427804637" sldId="441"/>
        </pc:sldMkLst>
        <pc:spChg chg="mod">
          <ac:chgData name="Zambo, Joseph J LTC USARMY 1 ID (USA)" userId="S::joseph.j.zambo.mil@army.mil::2f94e7b4-615e-4918-8118-8eb21f2cc240" providerId="AD" clId="Web-{E3266280-54CC-42FE-9878-1B853EAF5FEC}" dt="2022-02-14T10:32:34.823" v="102" actId="20577"/>
          <ac:spMkLst>
            <pc:docMk/>
            <pc:sldMk cId="427804637" sldId="441"/>
            <ac:spMk id="12" creationId="{00000000-0000-0000-0000-000000000000}"/>
          </ac:spMkLst>
        </pc:spChg>
        <pc:spChg chg="mod">
          <ac:chgData name="Zambo, Joseph J LTC USARMY 1 ID (USA)" userId="S::joseph.j.zambo.mil@army.mil::2f94e7b4-615e-4918-8118-8eb21f2cc240" providerId="AD" clId="Web-{E3266280-54CC-42FE-9878-1B853EAF5FEC}" dt="2022-02-14T10:32:26.276" v="98" actId="20577"/>
          <ac:spMkLst>
            <pc:docMk/>
            <pc:sldMk cId="427804637" sldId="441"/>
            <ac:spMk id="17" creationId="{00000000-0000-0000-0000-000000000000}"/>
          </ac:spMkLst>
        </pc:spChg>
        <pc:spChg chg="mod">
          <ac:chgData name="Zambo, Joseph J LTC USARMY 1 ID (USA)" userId="S::joseph.j.zambo.mil@army.mil::2f94e7b4-615e-4918-8118-8eb21f2cc240" providerId="AD" clId="Web-{E3266280-54CC-42FE-9878-1B853EAF5FEC}" dt="2022-02-14T10:32:08.213" v="91" actId="20577"/>
          <ac:spMkLst>
            <pc:docMk/>
            <pc:sldMk cId="427804637" sldId="441"/>
            <ac:spMk id="18" creationId="{00000000-0000-0000-0000-000000000000}"/>
          </ac:spMkLst>
        </pc:spChg>
      </pc:sldChg>
    </pc:docChg>
  </pc:docChgLst>
  <pc:docChgLst>
    <pc:chgData name="Miller, Ross M CPT USARMY 1 ID (USA)" userId="S::ross.m.miller2.mil@army.mil::bed03fee-065b-4284-88fe-5ed8fc1af35e" providerId="AD" clId="Web-{F13AC9A0-29AA-42FB-8CF7-391F9E24D631}"/>
    <pc:docChg chg="modSld">
      <pc:chgData name="Miller, Ross M CPT USARMY 1 ID (USA)" userId="S::ross.m.miller2.mil@army.mil::bed03fee-065b-4284-88fe-5ed8fc1af35e" providerId="AD" clId="Web-{F13AC9A0-29AA-42FB-8CF7-391F9E24D631}" dt="2022-03-14T10:42:52.929" v="8"/>
      <pc:docMkLst>
        <pc:docMk/>
      </pc:docMkLst>
      <pc:sldChg chg="delSp modSp">
        <pc:chgData name="Miller, Ross M CPT USARMY 1 ID (USA)" userId="S::ross.m.miller2.mil@army.mil::bed03fee-065b-4284-88fe-5ed8fc1af35e" providerId="AD" clId="Web-{F13AC9A0-29AA-42FB-8CF7-391F9E24D631}" dt="2022-03-14T10:42:52.929" v="8"/>
        <pc:sldMkLst>
          <pc:docMk/>
          <pc:sldMk cId="2462535051" sldId="586"/>
        </pc:sldMkLst>
        <pc:spChg chg="mod">
          <ac:chgData name="Miller, Ross M CPT USARMY 1 ID (USA)" userId="S::ross.m.miller2.mil@army.mil::bed03fee-065b-4284-88fe-5ed8fc1af35e" providerId="AD" clId="Web-{F13AC9A0-29AA-42FB-8CF7-391F9E24D631}" dt="2022-03-14T10:42:44.975" v="5" actId="20577"/>
          <ac:spMkLst>
            <pc:docMk/>
            <pc:sldMk cId="2462535051" sldId="586"/>
            <ac:spMk id="28" creationId="{00000000-0000-0000-0000-000000000000}"/>
          </ac:spMkLst>
        </pc:spChg>
        <pc:graphicFrameChg chg="del mod modGraphic">
          <ac:chgData name="Miller, Ross M CPT USARMY 1 ID (USA)" userId="S::ross.m.miller2.mil@army.mil::bed03fee-065b-4284-88fe-5ed8fc1af35e" providerId="AD" clId="Web-{F13AC9A0-29AA-42FB-8CF7-391F9E24D631}" dt="2022-03-14T10:42:52.929" v="8"/>
          <ac:graphicFrameMkLst>
            <pc:docMk/>
            <pc:sldMk cId="2462535051" sldId="586"/>
            <ac:graphicFrameMk id="106" creationId="{00000000-0000-0000-0000-000000000000}"/>
          </ac:graphicFrameMkLst>
        </pc:graphicFrameChg>
        <pc:cxnChg chg="mod">
          <ac:chgData name="Miller, Ross M CPT USARMY 1 ID (USA)" userId="S::ross.m.miller2.mil@army.mil::bed03fee-065b-4284-88fe-5ed8fc1af35e" providerId="AD" clId="Web-{F13AC9A0-29AA-42FB-8CF7-391F9E24D631}" dt="2022-03-14T10:42:21.177" v="2" actId="14100"/>
          <ac:cxnSpMkLst>
            <pc:docMk/>
            <pc:sldMk cId="2462535051" sldId="586"/>
            <ac:cxnSpMk id="107" creationId="{00000000-0000-0000-0000-000000000000}"/>
          </ac:cxnSpMkLst>
        </pc:cxnChg>
      </pc:sldChg>
    </pc:docChg>
  </pc:docChgLst>
  <pc:docChgLst>
    <pc:chgData name="Guirado, Nelson MAJ USARMY 416 ENG CMD (USA)" userId="S::nelson.guirado.mil@army.mil::6b004ed3-c5ba-491a-9cb8-9e3aab311ee9" providerId="AD" clId="Web-{A3774EC0-2593-445D-99B7-CDF9DC40D6BD}"/>
    <pc:docChg chg="modSld">
      <pc:chgData name="Guirado, Nelson MAJ USARMY 416 ENG CMD (USA)" userId="S::nelson.guirado.mil@army.mil::6b004ed3-c5ba-491a-9cb8-9e3aab311ee9" providerId="AD" clId="Web-{A3774EC0-2593-445D-99B7-CDF9DC40D6BD}" dt="2022-02-25T10:17:21.405" v="93" actId="20577"/>
      <pc:docMkLst>
        <pc:docMk/>
      </pc:docMkLst>
      <pc:sldChg chg="modSp">
        <pc:chgData name="Guirado, Nelson MAJ USARMY 416 ENG CMD (USA)" userId="S::nelson.guirado.mil@army.mil::6b004ed3-c5ba-491a-9cb8-9e3aab311ee9" providerId="AD" clId="Web-{A3774EC0-2593-445D-99B7-CDF9DC40D6BD}" dt="2022-02-25T10:17:21.405" v="93" actId="20577"/>
        <pc:sldMkLst>
          <pc:docMk/>
          <pc:sldMk cId="3513587564" sldId="588"/>
        </pc:sldMkLst>
        <pc:spChg chg="mod">
          <ac:chgData name="Guirado, Nelson MAJ USARMY 416 ENG CMD (USA)" userId="S::nelson.guirado.mil@army.mil::6b004ed3-c5ba-491a-9cb8-9e3aab311ee9" providerId="AD" clId="Web-{A3774EC0-2593-445D-99B7-CDF9DC40D6BD}" dt="2022-02-25T10:10:21.854" v="0" actId="20577"/>
          <ac:spMkLst>
            <pc:docMk/>
            <pc:sldMk cId="3513587564" sldId="588"/>
            <ac:spMk id="2" creationId="{96982658-2423-4081-A730-9BF3D7E7DF78}"/>
          </ac:spMkLst>
        </pc:spChg>
        <pc:spChg chg="mod">
          <ac:chgData name="Guirado, Nelson MAJ USARMY 416 ENG CMD (USA)" userId="S::nelson.guirado.mil@army.mil::6b004ed3-c5ba-491a-9cb8-9e3aab311ee9" providerId="AD" clId="Web-{A3774EC0-2593-445D-99B7-CDF9DC40D6BD}" dt="2022-02-25T10:15:59.717" v="15" actId="20577"/>
          <ac:spMkLst>
            <pc:docMk/>
            <pc:sldMk cId="3513587564" sldId="588"/>
            <ac:spMk id="17" creationId="{00000000-0000-0000-0000-000000000000}"/>
          </ac:spMkLst>
        </pc:spChg>
        <pc:spChg chg="mod">
          <ac:chgData name="Guirado, Nelson MAJ USARMY 416 ENG CMD (USA)" userId="S::nelson.guirado.mil@army.mil::6b004ed3-c5ba-491a-9cb8-9e3aab311ee9" providerId="AD" clId="Web-{A3774EC0-2593-445D-99B7-CDF9DC40D6BD}" dt="2022-02-25T10:15:57.514" v="8" actId="20577"/>
          <ac:spMkLst>
            <pc:docMk/>
            <pc:sldMk cId="3513587564" sldId="588"/>
            <ac:spMk id="21" creationId="{00000000-0000-0000-0000-000000000000}"/>
          </ac:spMkLst>
        </pc:spChg>
        <pc:spChg chg="mod">
          <ac:chgData name="Guirado, Nelson MAJ USARMY 416 ENG CMD (USA)" userId="S::nelson.guirado.mil@army.mil::6b004ed3-c5ba-491a-9cb8-9e3aab311ee9" providerId="AD" clId="Web-{A3774EC0-2593-445D-99B7-CDF9DC40D6BD}" dt="2022-02-25T10:17:21.405" v="93" actId="20577"/>
          <ac:spMkLst>
            <pc:docMk/>
            <pc:sldMk cId="3513587564" sldId="588"/>
            <ac:spMk id="36" creationId="{00000000-0000-0000-0000-000000000000}"/>
          </ac:spMkLst>
        </pc:spChg>
      </pc:sldChg>
    </pc:docChg>
  </pc:docChgLst>
  <pc:docChgLst>
    <pc:chgData name="Zambo, Joseph J LTC USARMY 1 ID (USA)" userId="S::joseph.j.zambo.mil@army.mil::2f94e7b4-615e-4918-8118-8eb21f2cc240" providerId="AD" clId="Web-{50D123A3-232F-4B15-8B22-744C092C3BC5}"/>
    <pc:docChg chg="modSld">
      <pc:chgData name="Zambo, Joseph J LTC USARMY 1 ID (USA)" userId="S::joseph.j.zambo.mil@army.mil::2f94e7b4-615e-4918-8118-8eb21f2cc240" providerId="AD" clId="Web-{50D123A3-232F-4B15-8B22-744C092C3BC5}" dt="2022-03-01T14:51:07.616" v="4" actId="20577"/>
      <pc:docMkLst>
        <pc:docMk/>
      </pc:docMkLst>
      <pc:sldChg chg="modSp">
        <pc:chgData name="Zambo, Joseph J LTC USARMY 1 ID (USA)" userId="S::joseph.j.zambo.mil@army.mil::2f94e7b4-615e-4918-8118-8eb21f2cc240" providerId="AD" clId="Web-{50D123A3-232F-4B15-8B22-744C092C3BC5}" dt="2022-03-01T14:51:07.616" v="4" actId="20577"/>
        <pc:sldMkLst>
          <pc:docMk/>
          <pc:sldMk cId="427804637" sldId="441"/>
        </pc:sldMkLst>
        <pc:spChg chg="mod">
          <ac:chgData name="Zambo, Joseph J LTC USARMY 1 ID (USA)" userId="S::joseph.j.zambo.mil@army.mil::2f94e7b4-615e-4918-8118-8eb21f2cc240" providerId="AD" clId="Web-{50D123A3-232F-4B15-8B22-744C092C3BC5}" dt="2022-03-01T14:51:07.616" v="4" actId="20577"/>
          <ac:spMkLst>
            <pc:docMk/>
            <pc:sldMk cId="427804637" sldId="441"/>
            <ac:spMk id="17" creationId="{00000000-0000-0000-0000-000000000000}"/>
          </ac:spMkLst>
        </pc:spChg>
        <pc:spChg chg="mod">
          <ac:chgData name="Zambo, Joseph J LTC USARMY 1 ID (USA)" userId="S::joseph.j.zambo.mil@army.mil::2f94e7b4-615e-4918-8118-8eb21f2cc240" providerId="AD" clId="Web-{50D123A3-232F-4B15-8B22-744C092C3BC5}" dt="2022-03-01T14:50:46.208" v="1" actId="20577"/>
          <ac:spMkLst>
            <pc:docMk/>
            <pc:sldMk cId="427804637" sldId="441"/>
            <ac:spMk id="18" creationId="{00000000-0000-0000-0000-000000000000}"/>
          </ac:spMkLst>
        </pc:spChg>
      </pc:sldChg>
    </pc:docChg>
  </pc:docChgLst>
  <pc:docChgLst>
    <pc:chgData name="Sarsok, Emily R 1LT USARMY (USA)" userId="S::emily.r.sarsok.mil@army.mil::e0cecbf3-b550-46be-be25-a505797dff79" providerId="AD" clId="Web-{DFE0C19F-A2B8-4422-B38C-5CCF696AB3D9}"/>
    <pc:docChg chg="modSld">
      <pc:chgData name="Sarsok, Emily R 1LT USARMY (USA)" userId="S::emily.r.sarsok.mil@army.mil::e0cecbf3-b550-46be-be25-a505797dff79" providerId="AD" clId="Web-{DFE0C19F-A2B8-4422-B38C-5CCF696AB3D9}" dt="2022-02-07T09:17:55.898" v="19"/>
      <pc:docMkLst>
        <pc:docMk/>
      </pc:docMkLst>
      <pc:sldChg chg="modSp">
        <pc:chgData name="Sarsok, Emily R 1LT USARMY (USA)" userId="S::emily.r.sarsok.mil@army.mil::e0cecbf3-b550-46be-be25-a505797dff79" providerId="AD" clId="Web-{DFE0C19F-A2B8-4422-B38C-5CCF696AB3D9}" dt="2022-02-07T09:17:55.898" v="19"/>
        <pc:sldMkLst>
          <pc:docMk/>
          <pc:sldMk cId="318745" sldId="383"/>
        </pc:sldMkLst>
        <pc:graphicFrameChg chg="mod modGraphic">
          <ac:chgData name="Sarsok, Emily R 1LT USARMY (USA)" userId="S::emily.r.sarsok.mil@army.mil::e0cecbf3-b550-46be-be25-a505797dff79" providerId="AD" clId="Web-{DFE0C19F-A2B8-4422-B38C-5CCF696AB3D9}" dt="2022-02-07T09:17:55.898" v="19"/>
          <ac:graphicFrameMkLst>
            <pc:docMk/>
            <pc:sldMk cId="318745" sldId="383"/>
            <ac:graphicFrameMk id="3" creationId="{00000000-0000-0000-0000-000000000000}"/>
          </ac:graphicFrameMkLst>
        </pc:graphicFrameChg>
      </pc:sldChg>
    </pc:docChg>
  </pc:docChgLst>
  <pc:docChgLst>
    <pc:chgData name="Rogers, Benjamin Craig (Ben) CPT USARMY V CORPS (USA)" userId="S::benjamin.c.rogers16.mil@army.mil::223e573e-664b-40f2-98df-0655435d1d5b" providerId="AD" clId="Web-{12E24C96-6DFC-4912-A876-360D8E6A66DE}"/>
    <pc:docChg chg="modSld">
      <pc:chgData name="Rogers, Benjamin Craig (Ben) CPT USARMY V CORPS (USA)" userId="S::benjamin.c.rogers16.mil@army.mil::223e573e-664b-40f2-98df-0655435d1d5b" providerId="AD" clId="Web-{12E24C96-6DFC-4912-A876-360D8E6A66DE}" dt="2022-01-31T18:12:30.501" v="33" actId="20577"/>
      <pc:docMkLst>
        <pc:docMk/>
      </pc:docMkLst>
      <pc:sldChg chg="modSp">
        <pc:chgData name="Rogers, Benjamin Craig (Ben) CPT USARMY V CORPS (USA)" userId="S::benjamin.c.rogers16.mil@army.mil::223e573e-664b-40f2-98df-0655435d1d5b" providerId="AD" clId="Web-{12E24C96-6DFC-4912-A876-360D8E6A66DE}" dt="2022-01-31T18:12:30.501" v="33" actId="20577"/>
        <pc:sldMkLst>
          <pc:docMk/>
          <pc:sldMk cId="932714296" sldId="429"/>
        </pc:sldMkLst>
        <pc:spChg chg="mod">
          <ac:chgData name="Rogers, Benjamin Craig (Ben) CPT USARMY V CORPS (USA)" userId="S::benjamin.c.rogers16.mil@army.mil::223e573e-664b-40f2-98df-0655435d1d5b" providerId="AD" clId="Web-{12E24C96-6DFC-4912-A876-360D8E6A66DE}" dt="2022-01-31T18:12:30.501" v="33" actId="20577"/>
          <ac:spMkLst>
            <pc:docMk/>
            <pc:sldMk cId="932714296" sldId="429"/>
            <ac:spMk id="24" creationId="{00000000-0000-0000-0000-000000000000}"/>
          </ac:spMkLst>
        </pc:spChg>
      </pc:sldChg>
    </pc:docChg>
  </pc:docChgLst>
  <pc:docChgLst>
    <pc:chgData name="Forbes, Joanna M MAJ USARMY 1 ID DIVARTY (USA)" userId="S::joanna.m.forbes.mil@army.mil::2abf4b00-566b-4c43-ae90-e98c0e9709b5" providerId="AD" clId="Web-{D50347EE-598C-4EB3-BBDB-43079F9A3313}"/>
    <pc:docChg chg="modSld">
      <pc:chgData name="Forbes, Joanna M MAJ USARMY 1 ID DIVARTY (USA)" userId="S::joanna.m.forbes.mil@army.mil::2abf4b00-566b-4c43-ae90-e98c0e9709b5" providerId="AD" clId="Web-{D50347EE-598C-4EB3-BBDB-43079F9A3313}" dt="2022-03-02T19:14:29.188" v="122" actId="20577"/>
      <pc:docMkLst>
        <pc:docMk/>
      </pc:docMkLst>
      <pc:sldChg chg="modSp">
        <pc:chgData name="Forbes, Joanna M MAJ USARMY 1 ID DIVARTY (USA)" userId="S::joanna.m.forbes.mil@army.mil::2abf4b00-566b-4c43-ae90-e98c0e9709b5" providerId="AD" clId="Web-{D50347EE-598C-4EB3-BBDB-43079F9A3313}" dt="2022-03-02T19:14:29.188" v="122" actId="20577"/>
        <pc:sldMkLst>
          <pc:docMk/>
          <pc:sldMk cId="4200368895" sldId="488"/>
        </pc:sldMkLst>
        <pc:spChg chg="mod">
          <ac:chgData name="Forbes, Joanna M MAJ USARMY 1 ID DIVARTY (USA)" userId="S::joanna.m.forbes.mil@army.mil::2abf4b00-566b-4c43-ae90-e98c0e9709b5" providerId="AD" clId="Web-{D50347EE-598C-4EB3-BBDB-43079F9A3313}" dt="2022-03-02T19:10:30.496" v="2" actId="1076"/>
          <ac:spMkLst>
            <pc:docMk/>
            <pc:sldMk cId="4200368895" sldId="488"/>
            <ac:spMk id="6" creationId="{00000000-0000-0000-0000-000000000000}"/>
          </ac:spMkLst>
        </pc:spChg>
        <pc:spChg chg="mod">
          <ac:chgData name="Forbes, Joanna M MAJ USARMY 1 ID DIVARTY (USA)" userId="S::joanna.m.forbes.mil@army.mil::2abf4b00-566b-4c43-ae90-e98c0e9709b5" providerId="AD" clId="Web-{D50347EE-598C-4EB3-BBDB-43079F9A3313}" dt="2022-03-02T19:13:44.109" v="108" actId="1076"/>
          <ac:spMkLst>
            <pc:docMk/>
            <pc:sldMk cId="4200368895" sldId="488"/>
            <ac:spMk id="16" creationId="{00000000-0000-0000-0000-000000000000}"/>
          </ac:spMkLst>
        </pc:spChg>
        <pc:spChg chg="mod">
          <ac:chgData name="Forbes, Joanna M MAJ USARMY 1 ID DIVARTY (USA)" userId="S::joanna.m.forbes.mil@army.mil::2abf4b00-566b-4c43-ae90-e98c0e9709b5" providerId="AD" clId="Web-{D50347EE-598C-4EB3-BBDB-43079F9A3313}" dt="2022-03-02T19:14:29.188" v="122" actId="20577"/>
          <ac:spMkLst>
            <pc:docMk/>
            <pc:sldMk cId="4200368895" sldId="488"/>
            <ac:spMk id="24" creationId="{00000000-0000-0000-0000-000000000000}"/>
          </ac:spMkLst>
        </pc:spChg>
        <pc:spChg chg="mod">
          <ac:chgData name="Forbes, Joanna M MAJ USARMY 1 ID DIVARTY (USA)" userId="S::joanna.m.forbes.mil@army.mil::2abf4b00-566b-4c43-ae90-e98c0e9709b5" providerId="AD" clId="Web-{D50347EE-598C-4EB3-BBDB-43079F9A3313}" dt="2022-03-02T19:14:02.656" v="113" actId="14100"/>
          <ac:spMkLst>
            <pc:docMk/>
            <pc:sldMk cId="4200368895" sldId="488"/>
            <ac:spMk id="25" creationId="{00000000-0000-0000-0000-000000000000}"/>
          </ac:spMkLst>
        </pc:spChg>
      </pc:sldChg>
    </pc:docChg>
  </pc:docChgLst>
  <pc:docChgLst>
    <pc:chgData name="Miller, Ross M CPT USARMY 1 ID (USA)" userId="S::ross.m.miller2.mil@army.mil::bed03fee-065b-4284-88fe-5ed8fc1af35e" providerId="AD" clId="Web-{392655B5-24F9-449B-8914-A3464C5731CE}"/>
    <pc:docChg chg="modSld">
      <pc:chgData name="Miller, Ross M CPT USARMY 1 ID (USA)" userId="S::ross.m.miller2.mil@army.mil::bed03fee-065b-4284-88fe-5ed8fc1af35e" providerId="AD" clId="Web-{392655B5-24F9-449B-8914-A3464C5731CE}" dt="2022-03-12T13:40:20.021" v="1" actId="20577"/>
      <pc:docMkLst>
        <pc:docMk/>
      </pc:docMkLst>
      <pc:sldChg chg="modSp">
        <pc:chgData name="Miller, Ross M CPT USARMY 1 ID (USA)" userId="S::ross.m.miller2.mil@army.mil::bed03fee-065b-4284-88fe-5ed8fc1af35e" providerId="AD" clId="Web-{392655B5-24F9-449B-8914-A3464C5731CE}" dt="2022-03-12T13:40:20.021" v="1" actId="20577"/>
        <pc:sldMkLst>
          <pc:docMk/>
          <pc:sldMk cId="2462535051" sldId="586"/>
        </pc:sldMkLst>
        <pc:spChg chg="mod">
          <ac:chgData name="Miller, Ross M CPT USARMY 1 ID (USA)" userId="S::ross.m.miller2.mil@army.mil::bed03fee-065b-4284-88fe-5ed8fc1af35e" providerId="AD" clId="Web-{392655B5-24F9-449B-8914-A3464C5731CE}" dt="2022-03-12T13:40:20.021" v="1" actId="20577"/>
          <ac:spMkLst>
            <pc:docMk/>
            <pc:sldMk cId="2462535051" sldId="586"/>
            <ac:spMk id="28" creationId="{00000000-0000-0000-0000-000000000000}"/>
          </ac:spMkLst>
        </pc:spChg>
      </pc:sldChg>
    </pc:docChg>
  </pc:docChgLst>
  <pc:docChgLst>
    <pc:chgData name="Miller, Ross M CPT USARMY 1 ID (USA)" userId="S::ross.m.miller2.mil@army.mil::bed03fee-065b-4284-88fe-5ed8fc1af35e" providerId="AD" clId="Web-{573DF3CF-7288-493B-8F8B-CC0EACA075C4}"/>
    <pc:docChg chg="modSld">
      <pc:chgData name="Miller, Ross M CPT USARMY 1 ID (USA)" userId="S::ross.m.miller2.mil@army.mil::bed03fee-065b-4284-88fe-5ed8fc1af35e" providerId="AD" clId="Web-{573DF3CF-7288-493B-8F8B-CC0EACA075C4}" dt="2022-03-13T08:14:04.166" v="1" actId="20577"/>
      <pc:docMkLst>
        <pc:docMk/>
      </pc:docMkLst>
      <pc:sldChg chg="modSp">
        <pc:chgData name="Miller, Ross M CPT USARMY 1 ID (USA)" userId="S::ross.m.miller2.mil@army.mil::bed03fee-065b-4284-88fe-5ed8fc1af35e" providerId="AD" clId="Web-{573DF3CF-7288-493B-8F8B-CC0EACA075C4}" dt="2022-03-13T08:14:04.166" v="1" actId="20577"/>
        <pc:sldMkLst>
          <pc:docMk/>
          <pc:sldMk cId="2462535051" sldId="586"/>
        </pc:sldMkLst>
        <pc:spChg chg="mod">
          <ac:chgData name="Miller, Ross M CPT USARMY 1 ID (USA)" userId="S::ross.m.miller2.mil@army.mil::bed03fee-065b-4284-88fe-5ed8fc1af35e" providerId="AD" clId="Web-{573DF3CF-7288-493B-8F8B-CC0EACA075C4}" dt="2022-03-13T08:14:04.166" v="1" actId="20577"/>
          <ac:spMkLst>
            <pc:docMk/>
            <pc:sldMk cId="2462535051" sldId="586"/>
            <ac:spMk id="28" creationId="{00000000-0000-0000-0000-000000000000}"/>
          </ac:spMkLst>
        </pc:spChg>
      </pc:sldChg>
    </pc:docChg>
  </pc:docChgLst>
  <pc:docChgLst>
    <pc:chgData name="Guirado, Nelson MAJ USARMY 416 ENG CMD (USA)" userId="S::nelson.guirado.mil@army.mil::6b004ed3-c5ba-491a-9cb8-9e3aab311ee9" providerId="AD" clId="Web-{B144581B-E01B-4FFC-B92D-559ABF5C8257}"/>
    <pc:docChg chg="modSld">
      <pc:chgData name="Guirado, Nelson MAJ USARMY 416 ENG CMD (USA)" userId="S::nelson.guirado.mil@army.mil::6b004ed3-c5ba-491a-9cb8-9e3aab311ee9" providerId="AD" clId="Web-{B144581B-E01B-4FFC-B92D-559ABF5C8257}" dt="2022-02-25T10:26:20.585" v="40" actId="20577"/>
      <pc:docMkLst>
        <pc:docMk/>
      </pc:docMkLst>
      <pc:sldChg chg="modSp">
        <pc:chgData name="Guirado, Nelson MAJ USARMY 416 ENG CMD (USA)" userId="S::nelson.guirado.mil@army.mil::6b004ed3-c5ba-491a-9cb8-9e3aab311ee9" providerId="AD" clId="Web-{B144581B-E01B-4FFC-B92D-559ABF5C8257}" dt="2022-02-25T10:26:20.585" v="40" actId="20577"/>
        <pc:sldMkLst>
          <pc:docMk/>
          <pc:sldMk cId="3513587564" sldId="588"/>
        </pc:sldMkLst>
        <pc:spChg chg="mod">
          <ac:chgData name="Guirado, Nelson MAJ USARMY 416 ENG CMD (USA)" userId="S::nelson.guirado.mil@army.mil::6b004ed3-c5ba-491a-9cb8-9e3aab311ee9" providerId="AD" clId="Web-{B144581B-E01B-4FFC-B92D-559ABF5C8257}" dt="2022-02-25T10:26:20.585" v="40" actId="20577"/>
          <ac:spMkLst>
            <pc:docMk/>
            <pc:sldMk cId="3513587564" sldId="588"/>
            <ac:spMk id="61" creationId="{00000000-0000-0000-0000-000000000000}"/>
          </ac:spMkLst>
        </pc:spChg>
        <pc:cxnChg chg="mod">
          <ac:chgData name="Guirado, Nelson MAJ USARMY 416 ENG CMD (USA)" userId="S::nelson.guirado.mil@army.mil::6b004ed3-c5ba-491a-9cb8-9e3aab311ee9" providerId="AD" clId="Web-{B144581B-E01B-4FFC-B92D-559ABF5C8257}" dt="2022-02-25T10:21:02.237" v="0" actId="14100"/>
          <ac:cxnSpMkLst>
            <pc:docMk/>
            <pc:sldMk cId="3513587564" sldId="588"/>
            <ac:cxnSpMk id="29" creationId="{00000000-0000-0000-0000-000000000000}"/>
          </ac:cxnSpMkLst>
        </pc:cxnChg>
      </pc:sldChg>
    </pc:docChg>
  </pc:docChgLst>
  <pc:docChgLst>
    <pc:chgData name="DeJesus, David J CPT USARMY 1 ID (USA)" userId="S::david.j.dejesus15.mil@army.mil::de88b783-985e-42c0-b3c0-7fa9ee49d98e" providerId="AD" clId="Web-{1F73E157-7C3B-4D0D-AF11-5935B7AE7223}"/>
    <pc:docChg chg="delSld modSld">
      <pc:chgData name="DeJesus, David J CPT USARMY 1 ID (USA)" userId="S::david.j.dejesus15.mil@army.mil::de88b783-985e-42c0-b3c0-7fa9ee49d98e" providerId="AD" clId="Web-{1F73E157-7C3B-4D0D-AF11-5935B7AE7223}" dt="2022-01-31T14:53:23.374" v="9" actId="20577"/>
      <pc:docMkLst>
        <pc:docMk/>
      </pc:docMkLst>
      <pc:sldChg chg="modSp">
        <pc:chgData name="DeJesus, David J CPT USARMY 1 ID (USA)" userId="S::david.j.dejesus15.mil@army.mil::de88b783-985e-42c0-b3c0-7fa9ee49d98e" providerId="AD" clId="Web-{1F73E157-7C3B-4D0D-AF11-5935B7AE7223}" dt="2022-01-31T14:53:23.374" v="9" actId="20577"/>
        <pc:sldMkLst>
          <pc:docMk/>
          <pc:sldMk cId="3105542507" sldId="386"/>
        </pc:sldMkLst>
        <pc:spChg chg="mod">
          <ac:chgData name="DeJesus, David J CPT USARMY 1 ID (USA)" userId="S::david.j.dejesus15.mil@army.mil::de88b783-985e-42c0-b3c0-7fa9ee49d98e" providerId="AD" clId="Web-{1F73E157-7C3B-4D0D-AF11-5935B7AE7223}" dt="2022-01-31T14:53:23.374" v="9" actId="20577"/>
          <ac:spMkLst>
            <pc:docMk/>
            <pc:sldMk cId="3105542507" sldId="386"/>
            <ac:spMk id="16" creationId="{00000000-0000-0000-0000-000000000000}"/>
          </ac:spMkLst>
        </pc:spChg>
      </pc:sldChg>
      <pc:sldChg chg="modSp del">
        <pc:chgData name="DeJesus, David J CPT USARMY 1 ID (USA)" userId="S::david.j.dejesus15.mil@army.mil::de88b783-985e-42c0-b3c0-7fa9ee49d98e" providerId="AD" clId="Web-{1F73E157-7C3B-4D0D-AF11-5935B7AE7223}" dt="2022-01-31T14:53:17.014" v="6"/>
        <pc:sldMkLst>
          <pc:docMk/>
          <pc:sldMk cId="1792961884" sldId="428"/>
        </pc:sldMkLst>
        <pc:spChg chg="mod">
          <ac:chgData name="DeJesus, David J CPT USARMY 1 ID (USA)" userId="S::david.j.dejesus15.mil@army.mil::de88b783-985e-42c0-b3c0-7fa9ee49d98e" providerId="AD" clId="Web-{1F73E157-7C3B-4D0D-AF11-5935B7AE7223}" dt="2022-01-31T14:53:15.780" v="5" actId="20577"/>
          <ac:spMkLst>
            <pc:docMk/>
            <pc:sldMk cId="1792961884" sldId="428"/>
            <ac:spMk id="23" creationId="{00000000-0000-0000-0000-000000000000}"/>
          </ac:spMkLst>
        </pc:spChg>
      </pc:sldChg>
    </pc:docChg>
  </pc:docChgLst>
  <pc:docChgLst>
    <pc:chgData name="Flanagan, Lyle F MAJ USARMY 1 ID (USA)" userId="S::lyle.f.flanagan.mil@army.mil::f093ce54-d0a3-4f94-8855-9ea54bd7629e" providerId="AD" clId="Web-{3AE6FF1F-C803-4201-A922-FAE6AC55D294}"/>
    <pc:docChg chg="modSld">
      <pc:chgData name="Flanagan, Lyle F MAJ USARMY 1 ID (USA)" userId="S::lyle.f.flanagan.mil@army.mil::f093ce54-d0a3-4f94-8855-9ea54bd7629e" providerId="AD" clId="Web-{3AE6FF1F-C803-4201-A922-FAE6AC55D294}" dt="2022-03-18T14:10:14.779" v="110" actId="20577"/>
      <pc:docMkLst>
        <pc:docMk/>
      </pc:docMkLst>
      <pc:sldChg chg="modSp">
        <pc:chgData name="Flanagan, Lyle F MAJ USARMY 1 ID (USA)" userId="S::lyle.f.flanagan.mil@army.mil::f093ce54-d0a3-4f94-8855-9ea54bd7629e" providerId="AD" clId="Web-{3AE6FF1F-C803-4201-A922-FAE6AC55D294}" dt="2022-03-18T14:10:14.779" v="110" actId="20577"/>
        <pc:sldMkLst>
          <pc:docMk/>
          <pc:sldMk cId="551962328" sldId="440"/>
        </pc:sldMkLst>
        <pc:spChg chg="mod">
          <ac:chgData name="Flanagan, Lyle F MAJ USARMY 1 ID (USA)" userId="S::lyle.f.flanagan.mil@army.mil::f093ce54-d0a3-4f94-8855-9ea54bd7629e" providerId="AD" clId="Web-{3AE6FF1F-C803-4201-A922-FAE6AC55D294}" dt="2022-03-18T14:10:14.779" v="110" actId="20577"/>
          <ac:spMkLst>
            <pc:docMk/>
            <pc:sldMk cId="551962328" sldId="440"/>
            <ac:spMk id="18" creationId="{00000000-0000-0000-0000-000000000000}"/>
          </ac:spMkLst>
        </pc:spChg>
        <pc:spChg chg="mod">
          <ac:chgData name="Flanagan, Lyle F MAJ USARMY 1 ID (USA)" userId="S::lyle.f.flanagan.mil@army.mil::f093ce54-d0a3-4f94-8855-9ea54bd7629e" providerId="AD" clId="Web-{3AE6FF1F-C803-4201-A922-FAE6AC55D294}" dt="2022-03-18T14:10:03.045" v="103" actId="20577"/>
          <ac:spMkLst>
            <pc:docMk/>
            <pc:sldMk cId="551962328" sldId="440"/>
            <ac:spMk id="20" creationId="{549A8152-C44D-4E17-8F0F-35A29D71B934}"/>
          </ac:spMkLst>
        </pc:spChg>
        <pc:spChg chg="mod">
          <ac:chgData name="Flanagan, Lyle F MAJ USARMY 1 ID (USA)" userId="S::lyle.f.flanagan.mil@army.mil::f093ce54-d0a3-4f94-8855-9ea54bd7629e" providerId="AD" clId="Web-{3AE6FF1F-C803-4201-A922-FAE6AC55D294}" dt="2022-03-18T14:04:39.212" v="4" actId="20577"/>
          <ac:spMkLst>
            <pc:docMk/>
            <pc:sldMk cId="551962328" sldId="440"/>
            <ac:spMk id="22" creationId="{00000000-0000-0000-0000-000000000000}"/>
          </ac:spMkLst>
        </pc:spChg>
      </pc:sldChg>
    </pc:docChg>
  </pc:docChgLst>
  <pc:docChgLst>
    <pc:chgData name="Forbes, Joanna M MAJ USARMY 1 ID DIVARTY (USA)" userId="S::joanna.m.forbes.mil@army.mil::2abf4b00-566b-4c43-ae90-e98c0e9709b5" providerId="AD" clId="Web-{861707A7-B071-432B-9DC3-124EECAC7B22}"/>
    <pc:docChg chg="modSld">
      <pc:chgData name="Forbes, Joanna M MAJ USARMY 1 ID DIVARTY (USA)" userId="S::joanna.m.forbes.mil@army.mil::2abf4b00-566b-4c43-ae90-e98c0e9709b5" providerId="AD" clId="Web-{861707A7-B071-432B-9DC3-124EECAC7B22}" dt="2022-02-23T10:50:26.200" v="30" actId="20577"/>
      <pc:docMkLst>
        <pc:docMk/>
      </pc:docMkLst>
      <pc:sldChg chg="modSp">
        <pc:chgData name="Forbes, Joanna M MAJ USARMY 1 ID DIVARTY (USA)" userId="S::joanna.m.forbes.mil@army.mil::2abf4b00-566b-4c43-ae90-e98c0e9709b5" providerId="AD" clId="Web-{861707A7-B071-432B-9DC3-124EECAC7B22}" dt="2022-02-23T10:50:26.200" v="30" actId="20577"/>
        <pc:sldMkLst>
          <pc:docMk/>
          <pc:sldMk cId="4200368895" sldId="488"/>
        </pc:sldMkLst>
        <pc:spChg chg="mod">
          <ac:chgData name="Forbes, Joanna M MAJ USARMY 1 ID DIVARTY (USA)" userId="S::joanna.m.forbes.mil@army.mil::2abf4b00-566b-4c43-ae90-e98c0e9709b5" providerId="AD" clId="Web-{861707A7-B071-432B-9DC3-124EECAC7B22}" dt="2022-02-23T10:50:26.200" v="30" actId="20577"/>
          <ac:spMkLst>
            <pc:docMk/>
            <pc:sldMk cId="4200368895" sldId="488"/>
            <ac:spMk id="25" creationId="{00000000-0000-0000-0000-000000000000}"/>
          </ac:spMkLst>
        </pc:spChg>
      </pc:sldChg>
    </pc:docChg>
  </pc:docChgLst>
  <pc:docChgLst>
    <pc:chgData name="Forbes, Joanna M MAJ USARMY 1 ID DIVARTY (USA)" userId="S::joanna.m.forbes.mil@army.mil::2abf4b00-566b-4c43-ae90-e98c0e9709b5" providerId="AD" clId="Web-{12D5B75A-1806-476D-AB93-3506389D9708}"/>
    <pc:docChg chg="modSld">
      <pc:chgData name="Forbes, Joanna M MAJ USARMY 1 ID DIVARTY (USA)" userId="S::joanna.m.forbes.mil@army.mil::2abf4b00-566b-4c43-ae90-e98c0e9709b5" providerId="AD" clId="Web-{12D5B75A-1806-476D-AB93-3506389D9708}" dt="2022-01-28T16:23:32.271" v="56" actId="20577"/>
      <pc:docMkLst>
        <pc:docMk/>
      </pc:docMkLst>
      <pc:sldChg chg="modSp">
        <pc:chgData name="Forbes, Joanna M MAJ USARMY 1 ID DIVARTY (USA)" userId="S::joanna.m.forbes.mil@army.mil::2abf4b00-566b-4c43-ae90-e98c0e9709b5" providerId="AD" clId="Web-{12D5B75A-1806-476D-AB93-3506389D9708}" dt="2022-01-28T16:23:32.271" v="56" actId="20577"/>
        <pc:sldMkLst>
          <pc:docMk/>
          <pc:sldMk cId="2650085088" sldId="361"/>
        </pc:sldMkLst>
        <pc:spChg chg="mod">
          <ac:chgData name="Forbes, Joanna M MAJ USARMY 1 ID DIVARTY (USA)" userId="S::joanna.m.forbes.mil@army.mil::2abf4b00-566b-4c43-ae90-e98c0e9709b5" providerId="AD" clId="Web-{12D5B75A-1806-476D-AB93-3506389D9708}" dt="2022-01-28T16:22:53.942" v="31" actId="20577"/>
          <ac:spMkLst>
            <pc:docMk/>
            <pc:sldMk cId="2650085088" sldId="361"/>
            <ac:spMk id="17" creationId="{00000000-0000-0000-0000-000000000000}"/>
          </ac:spMkLst>
        </pc:spChg>
        <pc:spChg chg="mod">
          <ac:chgData name="Forbes, Joanna M MAJ USARMY 1 ID DIVARTY (USA)" userId="S::joanna.m.forbes.mil@army.mil::2abf4b00-566b-4c43-ae90-e98c0e9709b5" providerId="AD" clId="Web-{12D5B75A-1806-476D-AB93-3506389D9708}" dt="2022-01-28T16:23:17.505" v="36" actId="20577"/>
          <ac:spMkLst>
            <pc:docMk/>
            <pc:sldMk cId="2650085088" sldId="361"/>
            <ac:spMk id="24" creationId="{00000000-0000-0000-0000-000000000000}"/>
          </ac:spMkLst>
        </pc:spChg>
        <pc:spChg chg="mod">
          <ac:chgData name="Forbes, Joanna M MAJ USARMY 1 ID DIVARTY (USA)" userId="S::joanna.m.forbes.mil@army.mil::2abf4b00-566b-4c43-ae90-e98c0e9709b5" providerId="AD" clId="Web-{12D5B75A-1806-476D-AB93-3506389D9708}" dt="2022-01-28T16:23:32.271" v="56" actId="20577"/>
          <ac:spMkLst>
            <pc:docMk/>
            <pc:sldMk cId="2650085088" sldId="361"/>
            <ac:spMk id="25" creationId="{00000000-0000-0000-0000-000000000000}"/>
          </ac:spMkLst>
        </pc:spChg>
        <pc:spChg chg="mod">
          <ac:chgData name="Forbes, Joanna M MAJ USARMY 1 ID DIVARTY (USA)" userId="S::joanna.m.forbes.mil@army.mil::2abf4b00-566b-4c43-ae90-e98c0e9709b5" providerId="AD" clId="Web-{12D5B75A-1806-476D-AB93-3506389D9708}" dt="2022-01-28T16:22:48.395" v="21" actId="20577"/>
          <ac:spMkLst>
            <pc:docMk/>
            <pc:sldMk cId="2650085088" sldId="361"/>
            <ac:spMk id="26" creationId="{00000000-0000-0000-0000-000000000000}"/>
          </ac:spMkLst>
        </pc:spChg>
      </pc:sldChg>
    </pc:docChg>
  </pc:docChgLst>
  <pc:docChgLst>
    <pc:chgData name="Guirado, Nelson MAJ USARMY 416 ENG CMD (USA)" userId="S::nelson.guirado.mil@army.mil::6b004ed3-c5ba-491a-9cb8-9e3aab311ee9" providerId="AD" clId="Web-{D91EAC9E-248B-4075-9B8A-6DB53F29268E}"/>
    <pc:docChg chg="modSld">
      <pc:chgData name="Guirado, Nelson MAJ USARMY 416 ENG CMD (USA)" userId="S::nelson.guirado.mil@army.mil::6b004ed3-c5ba-491a-9cb8-9e3aab311ee9" providerId="AD" clId="Web-{D91EAC9E-248B-4075-9B8A-6DB53F29268E}" dt="2022-03-06T07:47:39.427" v="18" actId="20577"/>
      <pc:docMkLst>
        <pc:docMk/>
      </pc:docMkLst>
      <pc:sldChg chg="modSp">
        <pc:chgData name="Guirado, Nelson MAJ USARMY 416 ENG CMD (USA)" userId="S::nelson.guirado.mil@army.mil::6b004ed3-c5ba-491a-9cb8-9e3aab311ee9" providerId="AD" clId="Web-{D91EAC9E-248B-4075-9B8A-6DB53F29268E}" dt="2022-03-06T07:47:39.427" v="18" actId="20577"/>
        <pc:sldMkLst>
          <pc:docMk/>
          <pc:sldMk cId="2282895887" sldId="636"/>
        </pc:sldMkLst>
        <pc:spChg chg="mod">
          <ac:chgData name="Guirado, Nelson MAJ USARMY 416 ENG CMD (USA)" userId="S::nelson.guirado.mil@army.mil::6b004ed3-c5ba-491a-9cb8-9e3aab311ee9" providerId="AD" clId="Web-{D91EAC9E-248B-4075-9B8A-6DB53F29268E}" dt="2022-03-06T07:47:29.474" v="2" actId="20577"/>
          <ac:spMkLst>
            <pc:docMk/>
            <pc:sldMk cId="2282895887" sldId="636"/>
            <ac:spMk id="2" creationId="{96982658-2423-4081-A730-9BF3D7E7DF78}"/>
          </ac:spMkLst>
        </pc:spChg>
        <pc:spChg chg="mod">
          <ac:chgData name="Guirado, Nelson MAJ USARMY 416 ENG CMD (USA)" userId="S::nelson.guirado.mil@army.mil::6b004ed3-c5ba-491a-9cb8-9e3aab311ee9" providerId="AD" clId="Web-{D91EAC9E-248B-4075-9B8A-6DB53F29268E}" dt="2022-03-06T07:47:39.427" v="18" actId="20577"/>
          <ac:spMkLst>
            <pc:docMk/>
            <pc:sldMk cId="2282895887" sldId="636"/>
            <ac:spMk id="61" creationId="{00000000-0000-0000-0000-000000000000}"/>
          </ac:spMkLst>
        </pc:spChg>
      </pc:sldChg>
    </pc:docChg>
  </pc:docChgLst>
  <pc:docChgLst>
    <pc:chgData name="Grimes, Jefferson T MAJ USARMY 1 ID (USA)" userId="S::jefferson.t.grimes.mil@army.mil::930a53ea-132a-4941-b830-63c00e3a7c0b" providerId="AD" clId="Web-{3889A43F-2A29-49F2-B481-D6916C673B14}"/>
    <pc:docChg chg="modSld">
      <pc:chgData name="Grimes, Jefferson T MAJ USARMY 1 ID (USA)" userId="S::jefferson.t.grimes.mil@army.mil::930a53ea-132a-4941-b830-63c00e3a7c0b" providerId="AD" clId="Web-{3889A43F-2A29-49F2-B481-D6916C673B14}" dt="2022-03-10T19:15:57.543" v="121" actId="20577"/>
      <pc:docMkLst>
        <pc:docMk/>
      </pc:docMkLst>
      <pc:sldChg chg="modSp">
        <pc:chgData name="Grimes, Jefferson T MAJ USARMY 1 ID (USA)" userId="S::jefferson.t.grimes.mil@army.mil::930a53ea-132a-4941-b830-63c00e3a7c0b" providerId="AD" clId="Web-{3889A43F-2A29-49F2-B481-D6916C673B14}" dt="2022-03-10T19:15:57.543" v="121" actId="20577"/>
        <pc:sldMkLst>
          <pc:docMk/>
          <pc:sldMk cId="1768724811" sldId="508"/>
        </pc:sldMkLst>
        <pc:spChg chg="mod">
          <ac:chgData name="Grimes, Jefferson T MAJ USARMY 1 ID (USA)" userId="S::jefferson.t.grimes.mil@army.mil::930a53ea-132a-4941-b830-63c00e3a7c0b" providerId="AD" clId="Web-{3889A43F-2A29-49F2-B481-D6916C673B14}" dt="2022-03-10T19:15:57.543" v="121" actId="20577"/>
          <ac:spMkLst>
            <pc:docMk/>
            <pc:sldMk cId="1768724811" sldId="508"/>
            <ac:spMk id="4" creationId="{00000000-0000-0000-0000-000000000000}"/>
          </ac:spMkLst>
        </pc:spChg>
        <pc:spChg chg="mod">
          <ac:chgData name="Grimes, Jefferson T MAJ USARMY 1 ID (USA)" userId="S::jefferson.t.grimes.mil@army.mil::930a53ea-132a-4941-b830-63c00e3a7c0b" providerId="AD" clId="Web-{3889A43F-2A29-49F2-B481-D6916C673B14}" dt="2022-03-10T18:56:30.402" v="40" actId="20577"/>
          <ac:spMkLst>
            <pc:docMk/>
            <pc:sldMk cId="1768724811" sldId="508"/>
            <ac:spMk id="22" creationId="{00000000-0000-0000-0000-000000000000}"/>
          </ac:spMkLst>
        </pc:spChg>
        <pc:spChg chg="mod">
          <ac:chgData name="Grimes, Jefferson T MAJ USARMY 1 ID (USA)" userId="S::jefferson.t.grimes.mil@army.mil::930a53ea-132a-4941-b830-63c00e3a7c0b" providerId="AD" clId="Web-{3889A43F-2A29-49F2-B481-D6916C673B14}" dt="2022-03-10T18:56:34.199" v="43" actId="20577"/>
          <ac:spMkLst>
            <pc:docMk/>
            <pc:sldMk cId="1768724811" sldId="508"/>
            <ac:spMk id="23" creationId="{00000000-0000-0000-0000-000000000000}"/>
          </ac:spMkLst>
        </pc:spChg>
        <pc:spChg chg="mod">
          <ac:chgData name="Grimes, Jefferson T MAJ USARMY 1 ID (USA)" userId="S::jefferson.t.grimes.mil@army.mil::930a53ea-132a-4941-b830-63c00e3a7c0b" providerId="AD" clId="Web-{3889A43F-2A29-49F2-B481-D6916C673B14}" dt="2022-03-10T18:50:52.978" v="1" actId="20577"/>
          <ac:spMkLst>
            <pc:docMk/>
            <pc:sldMk cId="1768724811" sldId="508"/>
            <ac:spMk id="24" creationId="{00000000-0000-0000-0000-000000000000}"/>
          </ac:spMkLst>
        </pc:spChg>
      </pc:sldChg>
    </pc:docChg>
  </pc:docChgLst>
  <pc:docChgLst>
    <pc:chgData name="Grimes, Jefferson T MAJ USARMY 1 ID (USA)" userId="S::jefferson.t.grimes.mil@army.mil::930a53ea-132a-4941-b830-63c00e3a7c0b" providerId="AD" clId="Web-{7FC4D87F-0F02-42C6-81E1-A7C4F0856D51}"/>
    <pc:docChg chg="modSld">
      <pc:chgData name="Grimes, Jefferson T MAJ USARMY 1 ID (USA)" userId="S::jefferson.t.grimes.mil@army.mil::930a53ea-132a-4941-b830-63c00e3a7c0b" providerId="AD" clId="Web-{7FC4D87F-0F02-42C6-81E1-A7C4F0856D51}" dt="2022-02-25T16:16:14.337" v="266" actId="20577"/>
      <pc:docMkLst>
        <pc:docMk/>
      </pc:docMkLst>
      <pc:sldChg chg="modSp">
        <pc:chgData name="Grimes, Jefferson T MAJ USARMY 1 ID (USA)" userId="S::jefferson.t.grimes.mil@army.mil::930a53ea-132a-4941-b830-63c00e3a7c0b" providerId="AD" clId="Web-{7FC4D87F-0F02-42C6-81E1-A7C4F0856D51}" dt="2022-02-25T16:16:14.337" v="266" actId="20577"/>
        <pc:sldMkLst>
          <pc:docMk/>
          <pc:sldMk cId="1768724811" sldId="508"/>
        </pc:sldMkLst>
        <pc:spChg chg="mod">
          <ac:chgData name="Grimes, Jefferson T MAJ USARMY 1 ID (USA)" userId="S::jefferson.t.grimes.mil@army.mil::930a53ea-132a-4941-b830-63c00e3a7c0b" providerId="AD" clId="Web-{7FC4D87F-0F02-42C6-81E1-A7C4F0856D51}" dt="2022-02-25T16:16:14.337" v="266" actId="20577"/>
          <ac:spMkLst>
            <pc:docMk/>
            <pc:sldMk cId="1768724811" sldId="508"/>
            <ac:spMk id="4" creationId="{00000000-0000-0000-0000-000000000000}"/>
          </ac:spMkLst>
        </pc:spChg>
        <pc:spChg chg="mod">
          <ac:chgData name="Grimes, Jefferson T MAJ USARMY 1 ID (USA)" userId="S::jefferson.t.grimes.mil@army.mil::930a53ea-132a-4941-b830-63c00e3a7c0b" providerId="AD" clId="Web-{7FC4D87F-0F02-42C6-81E1-A7C4F0856D51}" dt="2022-02-25T16:13:27.210" v="100" actId="20577"/>
          <ac:spMkLst>
            <pc:docMk/>
            <pc:sldMk cId="1768724811" sldId="508"/>
            <ac:spMk id="24" creationId="{00000000-0000-0000-0000-000000000000}"/>
          </ac:spMkLst>
        </pc:spChg>
      </pc:sldChg>
    </pc:docChg>
  </pc:docChgLst>
  <pc:docChgLst>
    <pc:chgData name="Miller, Ross M CPT USARMY 1 ID (USA)" userId="S::ross.m.miller2.mil@army.mil::bed03fee-065b-4284-88fe-5ed8fc1af35e" providerId="AD" clId="Web-{6FC3736A-5FA2-44EE-84AD-49D0391B48C1}"/>
    <pc:docChg chg="modSld">
      <pc:chgData name="Miller, Ross M CPT USARMY 1 ID (USA)" userId="S::ross.m.miller2.mil@army.mil::bed03fee-065b-4284-88fe-5ed8fc1af35e" providerId="AD" clId="Web-{6FC3736A-5FA2-44EE-84AD-49D0391B48C1}" dt="2022-03-09T08:24:56.536" v="4" actId="20577"/>
      <pc:docMkLst>
        <pc:docMk/>
      </pc:docMkLst>
      <pc:sldChg chg="modSp">
        <pc:chgData name="Miller, Ross M CPT USARMY 1 ID (USA)" userId="S::ross.m.miller2.mil@army.mil::bed03fee-065b-4284-88fe-5ed8fc1af35e" providerId="AD" clId="Web-{6FC3736A-5FA2-44EE-84AD-49D0391B48C1}" dt="2022-03-09T08:24:56.536" v="4" actId="20577"/>
        <pc:sldMkLst>
          <pc:docMk/>
          <pc:sldMk cId="2462535051" sldId="586"/>
        </pc:sldMkLst>
        <pc:spChg chg="mod">
          <ac:chgData name="Miller, Ross M CPT USARMY 1 ID (USA)" userId="S::ross.m.miller2.mil@army.mil::bed03fee-065b-4284-88fe-5ed8fc1af35e" providerId="AD" clId="Web-{6FC3736A-5FA2-44EE-84AD-49D0391B48C1}" dt="2022-03-09T08:24:56.536" v="4" actId="20577"/>
          <ac:spMkLst>
            <pc:docMk/>
            <pc:sldMk cId="2462535051" sldId="586"/>
            <ac:spMk id="28" creationId="{00000000-0000-0000-0000-000000000000}"/>
          </ac:spMkLst>
        </pc:spChg>
      </pc:sldChg>
    </pc:docChg>
  </pc:docChgLst>
  <pc:docChgLst>
    <pc:chgData name="Grimes, Jefferson T MAJ USARMY 1 ID (USA)" userId="S::jefferson.t.grimes.mil@army.mil::930a53ea-132a-4941-b830-63c00e3a7c0b" providerId="AD" clId="Web-{112B2877-0623-4D62-A4A8-E7402244DB8A}"/>
    <pc:docChg chg="modSld">
      <pc:chgData name="Grimes, Jefferson T MAJ USARMY 1 ID (USA)" userId="S::jefferson.t.grimes.mil@army.mil::930a53ea-132a-4941-b830-63c00e3a7c0b" providerId="AD" clId="Web-{112B2877-0623-4D62-A4A8-E7402244DB8A}" dt="2022-03-16T21:29:32.033" v="276" actId="20577"/>
      <pc:docMkLst>
        <pc:docMk/>
      </pc:docMkLst>
      <pc:sldChg chg="modSp">
        <pc:chgData name="Grimes, Jefferson T MAJ USARMY 1 ID (USA)" userId="S::jefferson.t.grimes.mil@army.mil::930a53ea-132a-4941-b830-63c00e3a7c0b" providerId="AD" clId="Web-{112B2877-0623-4D62-A4A8-E7402244DB8A}" dt="2022-03-16T21:29:32.033" v="276" actId="20577"/>
        <pc:sldMkLst>
          <pc:docMk/>
          <pc:sldMk cId="1768724811" sldId="508"/>
        </pc:sldMkLst>
        <pc:spChg chg="mod">
          <ac:chgData name="Grimes, Jefferson T MAJ USARMY 1 ID (USA)" userId="S::jefferson.t.grimes.mil@army.mil::930a53ea-132a-4941-b830-63c00e3a7c0b" providerId="AD" clId="Web-{112B2877-0623-4D62-A4A8-E7402244DB8A}" dt="2022-03-16T21:29:32.033" v="276" actId="20577"/>
          <ac:spMkLst>
            <pc:docMk/>
            <pc:sldMk cId="1768724811" sldId="508"/>
            <ac:spMk id="4" creationId="{00000000-0000-0000-0000-000000000000}"/>
          </ac:spMkLst>
        </pc:spChg>
        <pc:spChg chg="mod">
          <ac:chgData name="Grimes, Jefferson T MAJ USARMY 1 ID (USA)" userId="S::jefferson.t.grimes.mil@army.mil::930a53ea-132a-4941-b830-63c00e3a7c0b" providerId="AD" clId="Web-{112B2877-0623-4D62-A4A8-E7402244DB8A}" dt="2022-03-16T21:21:43.012" v="3" actId="20577"/>
          <ac:spMkLst>
            <pc:docMk/>
            <pc:sldMk cId="1768724811" sldId="508"/>
            <ac:spMk id="22" creationId="{00000000-0000-0000-0000-000000000000}"/>
          </ac:spMkLst>
        </pc:spChg>
        <pc:spChg chg="mod">
          <ac:chgData name="Grimes, Jefferson T MAJ USARMY 1 ID (USA)" userId="S::jefferson.t.grimes.mil@army.mil::930a53ea-132a-4941-b830-63c00e3a7c0b" providerId="AD" clId="Web-{112B2877-0623-4D62-A4A8-E7402244DB8A}" dt="2022-03-16T21:21:42.294" v="2" actId="20577"/>
          <ac:spMkLst>
            <pc:docMk/>
            <pc:sldMk cId="1768724811" sldId="508"/>
            <ac:spMk id="23" creationId="{00000000-0000-0000-0000-000000000000}"/>
          </ac:spMkLst>
        </pc:spChg>
        <pc:spChg chg="mod">
          <ac:chgData name="Grimes, Jefferson T MAJ USARMY 1 ID (USA)" userId="S::jefferson.t.grimes.mil@army.mil::930a53ea-132a-4941-b830-63c00e3a7c0b" providerId="AD" clId="Web-{112B2877-0623-4D62-A4A8-E7402244DB8A}" dt="2022-03-16T21:21:42.122" v="1" actId="20577"/>
          <ac:spMkLst>
            <pc:docMk/>
            <pc:sldMk cId="1768724811" sldId="508"/>
            <ac:spMk id="24" creationId="{00000000-0000-0000-0000-000000000000}"/>
          </ac:spMkLst>
        </pc:spChg>
      </pc:sldChg>
    </pc:docChg>
  </pc:docChgLst>
  <pc:docChgLst>
    <pc:chgData name="Zambo, Joseph J LTC USARMY 1 ID (USA)" userId="S::joseph.j.zambo.mil@army.mil::2f94e7b4-615e-4918-8118-8eb21f2cc240" providerId="AD" clId="Web-{4863A2C2-DD31-4B8F-A533-28345FDF4481}"/>
    <pc:docChg chg="modSld">
      <pc:chgData name="Zambo, Joseph J LTC USARMY 1 ID (USA)" userId="S::joseph.j.zambo.mil@army.mil::2f94e7b4-615e-4918-8118-8eb21f2cc240" providerId="AD" clId="Web-{4863A2C2-DD31-4B8F-A533-28345FDF4481}" dt="2022-03-01T14:45:47.498" v="22" actId="20577"/>
      <pc:docMkLst>
        <pc:docMk/>
      </pc:docMkLst>
      <pc:sldChg chg="modSp">
        <pc:chgData name="Zambo, Joseph J LTC USARMY 1 ID (USA)" userId="S::joseph.j.zambo.mil@army.mil::2f94e7b4-615e-4918-8118-8eb21f2cc240" providerId="AD" clId="Web-{4863A2C2-DD31-4B8F-A533-28345FDF4481}" dt="2022-03-01T14:45:47.498" v="22" actId="20577"/>
        <pc:sldMkLst>
          <pc:docMk/>
          <pc:sldMk cId="427804637" sldId="441"/>
        </pc:sldMkLst>
        <pc:spChg chg="mod">
          <ac:chgData name="Zambo, Joseph J LTC USARMY 1 ID (USA)" userId="S::joseph.j.zambo.mil@army.mil::2f94e7b4-615e-4918-8118-8eb21f2cc240" providerId="AD" clId="Web-{4863A2C2-DD31-4B8F-A533-28345FDF4481}" dt="2022-03-01T14:44:59.153" v="12" actId="20577"/>
          <ac:spMkLst>
            <pc:docMk/>
            <pc:sldMk cId="427804637" sldId="441"/>
            <ac:spMk id="12" creationId="{00000000-0000-0000-0000-000000000000}"/>
          </ac:spMkLst>
        </pc:spChg>
        <pc:spChg chg="mod">
          <ac:chgData name="Zambo, Joseph J LTC USARMY 1 ID (USA)" userId="S::joseph.j.zambo.mil@army.mil::2f94e7b4-615e-4918-8118-8eb21f2cc240" providerId="AD" clId="Web-{4863A2C2-DD31-4B8F-A533-28345FDF4481}" dt="2022-03-01T14:45:47.498" v="22" actId="20577"/>
          <ac:spMkLst>
            <pc:docMk/>
            <pc:sldMk cId="427804637" sldId="441"/>
            <ac:spMk id="17" creationId="{00000000-0000-0000-0000-000000000000}"/>
          </ac:spMkLst>
        </pc:spChg>
        <pc:spChg chg="mod">
          <ac:chgData name="Zambo, Joseph J LTC USARMY 1 ID (USA)" userId="S::joseph.j.zambo.mil@army.mil::2f94e7b4-615e-4918-8118-8eb21f2cc240" providerId="AD" clId="Web-{4863A2C2-DD31-4B8F-A533-28345FDF4481}" dt="2022-03-01T14:45:05.715" v="14" actId="20577"/>
          <ac:spMkLst>
            <pc:docMk/>
            <pc:sldMk cId="427804637" sldId="441"/>
            <ac:spMk id="18" creationId="{00000000-0000-0000-0000-000000000000}"/>
          </ac:spMkLst>
        </pc:spChg>
      </pc:sldChg>
    </pc:docChg>
  </pc:docChgLst>
  <pc:docChgLst>
    <pc:chgData name="Grimes, Jefferson T MAJ USARMY 1 ID (USA)" userId="S::jefferson.t.grimes.mil@army.mil::930a53ea-132a-4941-b830-63c00e3a7c0b" providerId="AD" clId="Web-{24723124-A71C-4869-BDDA-A19F171CA917}"/>
    <pc:docChg chg="modSld">
      <pc:chgData name="Grimes, Jefferson T MAJ USARMY 1 ID (USA)" userId="S::jefferson.t.grimes.mil@army.mil::930a53ea-132a-4941-b830-63c00e3a7c0b" providerId="AD" clId="Web-{24723124-A71C-4869-BDDA-A19F171CA917}" dt="2022-03-15T19:45:35.867" v="2" actId="20577"/>
      <pc:docMkLst>
        <pc:docMk/>
      </pc:docMkLst>
      <pc:sldChg chg="modSp">
        <pc:chgData name="Grimes, Jefferson T MAJ USARMY 1 ID (USA)" userId="S::jefferson.t.grimes.mil@army.mil::930a53ea-132a-4941-b830-63c00e3a7c0b" providerId="AD" clId="Web-{24723124-A71C-4869-BDDA-A19F171CA917}" dt="2022-03-15T19:45:35.867" v="2" actId="20577"/>
        <pc:sldMkLst>
          <pc:docMk/>
          <pc:sldMk cId="1768724811" sldId="508"/>
        </pc:sldMkLst>
        <pc:spChg chg="mod">
          <ac:chgData name="Grimes, Jefferson T MAJ USARMY 1 ID (USA)" userId="S::jefferson.t.grimes.mil@army.mil::930a53ea-132a-4941-b830-63c00e3a7c0b" providerId="AD" clId="Web-{24723124-A71C-4869-BDDA-A19F171CA917}" dt="2022-03-15T19:45:35.867" v="2" actId="20577"/>
          <ac:spMkLst>
            <pc:docMk/>
            <pc:sldMk cId="1768724811" sldId="508"/>
            <ac:spMk id="4" creationId="{00000000-0000-0000-0000-000000000000}"/>
          </ac:spMkLst>
        </pc:spChg>
      </pc:sldChg>
    </pc:docChg>
  </pc:docChgLst>
  <pc:docChgLst>
    <pc:chgData name="DeJesus, David J CPT USARMY 1 ID (USA)" userId="S::david.j.dejesus15.mil@army.mil::de88b783-985e-42c0-b3c0-7fa9ee49d98e" providerId="AD" clId="Web-{8A31B35E-2E38-4DAD-9D8A-EB3DE1A6F05E}"/>
    <pc:docChg chg="modSld">
      <pc:chgData name="DeJesus, David J CPT USARMY 1 ID (USA)" userId="S::david.j.dejesus15.mil@army.mil::de88b783-985e-42c0-b3c0-7fa9ee49d98e" providerId="AD" clId="Web-{8A31B35E-2E38-4DAD-9D8A-EB3DE1A6F05E}" dt="2022-03-06T07:52:24.077" v="547" actId="20577"/>
      <pc:docMkLst>
        <pc:docMk/>
      </pc:docMkLst>
      <pc:sldChg chg="modSp">
        <pc:chgData name="DeJesus, David J CPT USARMY 1 ID (USA)" userId="S::david.j.dejesus15.mil@army.mil::de88b783-985e-42c0-b3c0-7fa9ee49d98e" providerId="AD" clId="Web-{8A31B35E-2E38-4DAD-9D8A-EB3DE1A6F05E}" dt="2022-03-06T07:52:24.077" v="547" actId="20577"/>
        <pc:sldMkLst>
          <pc:docMk/>
          <pc:sldMk cId="3005463481" sldId="616"/>
        </pc:sldMkLst>
        <pc:spChg chg="mod">
          <ac:chgData name="DeJesus, David J CPT USARMY 1 ID (USA)" userId="S::david.j.dejesus15.mil@army.mil::de88b783-985e-42c0-b3c0-7fa9ee49d98e" providerId="AD" clId="Web-{8A31B35E-2E38-4DAD-9D8A-EB3DE1A6F05E}" dt="2022-03-06T07:52:24.077" v="547" actId="20577"/>
          <ac:spMkLst>
            <pc:docMk/>
            <pc:sldMk cId="3005463481" sldId="616"/>
            <ac:spMk id="17" creationId="{00000000-0000-0000-0000-000000000000}"/>
          </ac:spMkLst>
        </pc:spChg>
        <pc:graphicFrameChg chg="mod modGraphic">
          <ac:chgData name="DeJesus, David J CPT USARMY 1 ID (USA)" userId="S::david.j.dejesus15.mil@army.mil::de88b783-985e-42c0-b3c0-7fa9ee49d98e" providerId="AD" clId="Web-{8A31B35E-2E38-4DAD-9D8A-EB3DE1A6F05E}" dt="2022-03-06T07:48:13.013" v="439"/>
          <ac:graphicFrameMkLst>
            <pc:docMk/>
            <pc:sldMk cId="3005463481" sldId="616"/>
            <ac:graphicFrameMk id="16" creationId="{00000000-0000-0000-0000-000000000000}"/>
          </ac:graphicFrameMkLst>
        </pc:graphicFrameChg>
        <pc:graphicFrameChg chg="mod modGraphic">
          <ac:chgData name="DeJesus, David J CPT USARMY 1 ID (USA)" userId="S::david.j.dejesus15.mil@army.mil::de88b783-985e-42c0-b3c0-7fa9ee49d98e" providerId="AD" clId="Web-{8A31B35E-2E38-4DAD-9D8A-EB3DE1A6F05E}" dt="2022-03-06T07:49:06.016" v="449"/>
          <ac:graphicFrameMkLst>
            <pc:docMk/>
            <pc:sldMk cId="3005463481" sldId="616"/>
            <ac:graphicFrameMk id="21" creationId="{00000000-0000-0000-0000-000000000000}"/>
          </ac:graphicFrameMkLst>
        </pc:graphicFrameChg>
        <pc:graphicFrameChg chg="mod modGraphic">
          <ac:chgData name="DeJesus, David J CPT USARMY 1 ID (USA)" userId="S::david.j.dejesus15.mil@army.mil::de88b783-985e-42c0-b3c0-7fa9ee49d98e" providerId="AD" clId="Web-{8A31B35E-2E38-4DAD-9D8A-EB3DE1A6F05E}" dt="2022-03-06T07:51:33.637" v="543"/>
          <ac:graphicFrameMkLst>
            <pc:docMk/>
            <pc:sldMk cId="3005463481" sldId="616"/>
            <ac:graphicFrameMk id="22" creationId="{00000000-0000-0000-0000-000000000000}"/>
          </ac:graphicFrameMkLst>
        </pc:graphicFrameChg>
      </pc:sldChg>
    </pc:docChg>
  </pc:docChgLst>
  <pc:docChgLst>
    <pc:chgData name="Miller, Ross M CPT USARMY 1 ID (USA)" userId="S::ross.m.miller2.mil@army.mil::bed03fee-065b-4284-88fe-5ed8fc1af35e" providerId="AD" clId="Web-{5B5FA710-07D7-41F0-B714-2098C22B9D36}"/>
    <pc:docChg chg="modSld">
      <pc:chgData name="Miller, Ross M CPT USARMY 1 ID (USA)" userId="S::ross.m.miller2.mil@army.mil::bed03fee-065b-4284-88fe-5ed8fc1af35e" providerId="AD" clId="Web-{5B5FA710-07D7-41F0-B714-2098C22B9D36}" dt="2022-03-15T09:07:28.539" v="1" actId="20577"/>
      <pc:docMkLst>
        <pc:docMk/>
      </pc:docMkLst>
      <pc:sldChg chg="modSp">
        <pc:chgData name="Miller, Ross M CPT USARMY 1 ID (USA)" userId="S::ross.m.miller2.mil@army.mil::bed03fee-065b-4284-88fe-5ed8fc1af35e" providerId="AD" clId="Web-{5B5FA710-07D7-41F0-B714-2098C22B9D36}" dt="2022-03-15T09:07:28.539" v="1" actId="20577"/>
        <pc:sldMkLst>
          <pc:docMk/>
          <pc:sldMk cId="2462535051" sldId="586"/>
        </pc:sldMkLst>
        <pc:spChg chg="mod">
          <ac:chgData name="Miller, Ross M CPT USARMY 1 ID (USA)" userId="S::ross.m.miller2.mil@army.mil::bed03fee-065b-4284-88fe-5ed8fc1af35e" providerId="AD" clId="Web-{5B5FA710-07D7-41F0-B714-2098C22B9D36}" dt="2022-03-15T09:07:28.539" v="1" actId="20577"/>
          <ac:spMkLst>
            <pc:docMk/>
            <pc:sldMk cId="2462535051" sldId="586"/>
            <ac:spMk id="28" creationId="{00000000-0000-0000-0000-000000000000}"/>
          </ac:spMkLst>
        </pc:spChg>
      </pc:sldChg>
    </pc:docChg>
  </pc:docChgLst>
  <pc:docChgLst>
    <pc:chgData name="Sproul, Christopher C MAJ USARMY 1 ID (USA)" userId="S::christopher.c.sproul.mil@army.mil::ee5f5732-701b-417c-b039-e7642d0231fd" providerId="AD" clId="Web-{4CDECBBF-804E-49B5-B581-CD168939AE8F}"/>
    <pc:docChg chg="modSld">
      <pc:chgData name="Sproul, Christopher C MAJ USARMY 1 ID (USA)" userId="S::christopher.c.sproul.mil@army.mil::ee5f5732-701b-417c-b039-e7642d0231fd" providerId="AD" clId="Web-{4CDECBBF-804E-49B5-B581-CD168939AE8F}" dt="2022-03-01T04:03:55.730" v="213" actId="20577"/>
      <pc:docMkLst>
        <pc:docMk/>
      </pc:docMkLst>
      <pc:sldChg chg="modSp">
        <pc:chgData name="Sproul, Christopher C MAJ USARMY 1 ID (USA)" userId="S::christopher.c.sproul.mil@army.mil::ee5f5732-701b-417c-b039-e7642d0231fd" providerId="AD" clId="Web-{4CDECBBF-804E-49B5-B581-CD168939AE8F}" dt="2022-03-01T04:03:55.730" v="213" actId="20577"/>
        <pc:sldMkLst>
          <pc:docMk/>
          <pc:sldMk cId="3688649795" sldId="589"/>
        </pc:sldMkLst>
        <pc:spChg chg="mod">
          <ac:chgData name="Sproul, Christopher C MAJ USARMY 1 ID (USA)" userId="S::christopher.c.sproul.mil@army.mil::ee5f5732-701b-417c-b039-e7642d0231fd" providerId="AD" clId="Web-{4CDECBBF-804E-49B5-B581-CD168939AE8F}" dt="2022-03-01T04:03:55.730" v="213" actId="20577"/>
          <ac:spMkLst>
            <pc:docMk/>
            <pc:sldMk cId="3688649795" sldId="589"/>
            <ac:spMk id="18" creationId="{00000000-0000-0000-0000-000000000000}"/>
          </ac:spMkLst>
        </pc:spChg>
        <pc:spChg chg="mod">
          <ac:chgData name="Sproul, Christopher C MAJ USARMY 1 ID (USA)" userId="S::christopher.c.sproul.mil@army.mil::ee5f5732-701b-417c-b039-e7642d0231fd" providerId="AD" clId="Web-{4CDECBBF-804E-49B5-B581-CD168939AE8F}" dt="2022-03-01T04:03:29.072" v="183" actId="20577"/>
          <ac:spMkLst>
            <pc:docMk/>
            <pc:sldMk cId="3688649795" sldId="589"/>
            <ac:spMk id="27" creationId="{00000000-0000-0000-0000-000000000000}"/>
          </ac:spMkLst>
        </pc:spChg>
      </pc:sldChg>
    </pc:docChg>
  </pc:docChgLst>
  <pc:docChgLst>
    <pc:chgData name="Grimes, Jefferson T MAJ USARMY 1 ID (USA)" userId="S::jefferson.t.grimes.mil@army.mil::930a53ea-132a-4941-b830-63c00e3a7c0b" providerId="AD" clId="Web-{5D6BBD27-B522-4FA9-8E89-309F91787096}"/>
    <pc:docChg chg="modSld">
      <pc:chgData name="Grimes, Jefferson T MAJ USARMY 1 ID (USA)" userId="S::jefferson.t.grimes.mil@army.mil::930a53ea-132a-4941-b830-63c00e3a7c0b" providerId="AD" clId="Web-{5D6BBD27-B522-4FA9-8E89-309F91787096}" dt="2022-03-18T11:08:05.444" v="4" actId="20577"/>
      <pc:docMkLst>
        <pc:docMk/>
      </pc:docMkLst>
      <pc:sldChg chg="modSp">
        <pc:chgData name="Grimes, Jefferson T MAJ USARMY 1 ID (USA)" userId="S::jefferson.t.grimes.mil@army.mil::930a53ea-132a-4941-b830-63c00e3a7c0b" providerId="AD" clId="Web-{5D6BBD27-B522-4FA9-8E89-309F91787096}" dt="2022-03-18T11:08:05.444" v="4" actId="20577"/>
        <pc:sldMkLst>
          <pc:docMk/>
          <pc:sldMk cId="1768724811" sldId="508"/>
        </pc:sldMkLst>
        <pc:spChg chg="mod">
          <ac:chgData name="Grimes, Jefferson T MAJ USARMY 1 ID (USA)" userId="S::jefferson.t.grimes.mil@army.mil::930a53ea-132a-4941-b830-63c00e3a7c0b" providerId="AD" clId="Web-{5D6BBD27-B522-4FA9-8E89-309F91787096}" dt="2022-03-18T11:07:19.412" v="1" actId="20577"/>
          <ac:spMkLst>
            <pc:docMk/>
            <pc:sldMk cId="1768724811" sldId="508"/>
            <ac:spMk id="22" creationId="{00000000-0000-0000-0000-000000000000}"/>
          </ac:spMkLst>
        </pc:spChg>
        <pc:spChg chg="mod">
          <ac:chgData name="Grimes, Jefferson T MAJ USARMY 1 ID (USA)" userId="S::jefferson.t.grimes.mil@army.mil::930a53ea-132a-4941-b830-63c00e3a7c0b" providerId="AD" clId="Web-{5D6BBD27-B522-4FA9-8E89-309F91787096}" dt="2022-03-18T11:08:05.444" v="4" actId="20577"/>
          <ac:spMkLst>
            <pc:docMk/>
            <pc:sldMk cId="1768724811" sldId="508"/>
            <ac:spMk id="23" creationId="{00000000-0000-0000-0000-000000000000}"/>
          </ac:spMkLst>
        </pc:spChg>
      </pc:sldChg>
    </pc:docChg>
  </pc:docChgLst>
  <pc:docChgLst>
    <pc:chgData name="Henderson, Jacob W 1LT USARMY 1 ID (USA)" userId="S::jacob.w.henderson4.mil@army.mil::08dcd546-49e9-431b-91e0-fc0c7b185e52" providerId="AD" clId="Web-{AD29CAAA-C2C8-4965-904D-17F234816F95}"/>
    <pc:docChg chg="modSld">
      <pc:chgData name="Henderson, Jacob W 1LT USARMY 1 ID (USA)" userId="S::jacob.w.henderson4.mil@army.mil::08dcd546-49e9-431b-91e0-fc0c7b185e52" providerId="AD" clId="Web-{AD29CAAA-C2C8-4965-904D-17F234816F95}" dt="2022-03-17T09:13:04.114" v="174" actId="20577"/>
      <pc:docMkLst>
        <pc:docMk/>
      </pc:docMkLst>
      <pc:sldChg chg="modSp">
        <pc:chgData name="Henderson, Jacob W 1LT USARMY 1 ID (USA)" userId="S::jacob.w.henderson4.mil@army.mil::08dcd546-49e9-431b-91e0-fc0c7b185e52" providerId="AD" clId="Web-{AD29CAAA-C2C8-4965-904D-17F234816F95}" dt="2022-03-17T09:13:04.114" v="174" actId="20577"/>
        <pc:sldMkLst>
          <pc:docMk/>
          <pc:sldMk cId="551962328" sldId="440"/>
        </pc:sldMkLst>
        <pc:spChg chg="mod">
          <ac:chgData name="Henderson, Jacob W 1LT USARMY 1 ID (USA)" userId="S::jacob.w.henderson4.mil@army.mil::08dcd546-49e9-431b-91e0-fc0c7b185e52" providerId="AD" clId="Web-{AD29CAAA-C2C8-4965-904D-17F234816F95}" dt="2022-03-17T09:13:04.114" v="174" actId="20577"/>
          <ac:spMkLst>
            <pc:docMk/>
            <pc:sldMk cId="551962328" sldId="440"/>
            <ac:spMk id="33" creationId="{00000000-0000-0000-0000-000000000000}"/>
          </ac:spMkLst>
        </pc:spChg>
      </pc:sldChg>
    </pc:docChg>
  </pc:docChgLst>
  <pc:docChgLst>
    <pc:chgData name="Grimes, Jefferson T MAJ USARMY 1 ID (USA)" userId="S::jefferson.t.grimes.mil@army.mil::930a53ea-132a-4941-b830-63c00e3a7c0b" providerId="AD" clId="Web-{C37532AC-FA68-426E-8B94-7FFAD268362F}"/>
    <pc:docChg chg="modSld">
      <pc:chgData name="Grimes, Jefferson T MAJ USARMY 1 ID (USA)" userId="S::jefferson.t.grimes.mil@army.mil::930a53ea-132a-4941-b830-63c00e3a7c0b" providerId="AD" clId="Web-{C37532AC-FA68-426E-8B94-7FFAD268362F}" dt="2022-03-11T17:02:24.622" v="18" actId="20577"/>
      <pc:docMkLst>
        <pc:docMk/>
      </pc:docMkLst>
      <pc:sldChg chg="modSp">
        <pc:chgData name="Grimes, Jefferson T MAJ USARMY 1 ID (USA)" userId="S::jefferson.t.grimes.mil@army.mil::930a53ea-132a-4941-b830-63c00e3a7c0b" providerId="AD" clId="Web-{C37532AC-FA68-426E-8B94-7FFAD268362F}" dt="2022-03-11T17:02:24.622" v="18" actId="20577"/>
        <pc:sldMkLst>
          <pc:docMk/>
          <pc:sldMk cId="1768724811" sldId="508"/>
        </pc:sldMkLst>
        <pc:spChg chg="mod">
          <ac:chgData name="Grimes, Jefferson T MAJ USARMY 1 ID (USA)" userId="S::jefferson.t.grimes.mil@army.mil::930a53ea-132a-4941-b830-63c00e3a7c0b" providerId="AD" clId="Web-{C37532AC-FA68-426E-8B94-7FFAD268362F}" dt="2022-03-11T17:02:24.622" v="18" actId="20577"/>
          <ac:spMkLst>
            <pc:docMk/>
            <pc:sldMk cId="1768724811" sldId="508"/>
            <ac:spMk id="4" creationId="{00000000-0000-0000-0000-000000000000}"/>
          </ac:spMkLst>
        </pc:spChg>
        <pc:spChg chg="mod">
          <ac:chgData name="Grimes, Jefferson T MAJ USARMY 1 ID (USA)" userId="S::jefferson.t.grimes.mil@army.mil::930a53ea-132a-4941-b830-63c00e3a7c0b" providerId="AD" clId="Web-{C37532AC-FA68-426E-8B94-7FFAD268362F}" dt="2022-03-11T16:45:55.719" v="7" actId="20577"/>
          <ac:spMkLst>
            <pc:docMk/>
            <pc:sldMk cId="1768724811" sldId="508"/>
            <ac:spMk id="22" creationId="{00000000-0000-0000-0000-000000000000}"/>
          </ac:spMkLst>
        </pc:spChg>
        <pc:spChg chg="mod">
          <ac:chgData name="Grimes, Jefferson T MAJ USARMY 1 ID (USA)" userId="S::jefferson.t.grimes.mil@army.mil::930a53ea-132a-4941-b830-63c00e3a7c0b" providerId="AD" clId="Web-{C37532AC-FA68-426E-8B94-7FFAD268362F}" dt="2022-03-11T16:46:02.235" v="8" actId="20577"/>
          <ac:spMkLst>
            <pc:docMk/>
            <pc:sldMk cId="1768724811" sldId="508"/>
            <ac:spMk id="23" creationId="{00000000-0000-0000-0000-000000000000}"/>
          </ac:spMkLst>
        </pc:spChg>
        <pc:spChg chg="mod">
          <ac:chgData name="Grimes, Jefferson T MAJ USARMY 1 ID (USA)" userId="S::jefferson.t.grimes.mil@army.mil::930a53ea-132a-4941-b830-63c00e3a7c0b" providerId="AD" clId="Web-{C37532AC-FA68-426E-8B94-7FFAD268362F}" dt="2022-03-11T17:01:06.074" v="11" actId="20577"/>
          <ac:spMkLst>
            <pc:docMk/>
            <pc:sldMk cId="1768724811" sldId="508"/>
            <ac:spMk id="24" creationId="{00000000-0000-0000-0000-000000000000}"/>
          </ac:spMkLst>
        </pc:spChg>
      </pc:sldChg>
    </pc:docChg>
  </pc:docChgLst>
  <pc:docChgLst>
    <pc:chgData name="Henderson, Jacob W 1LT USARMY 1 ID (USA)" userId="S::jacob.w.henderson4.mil@army.mil::08dcd546-49e9-431b-91e0-fc0c7b185e52" providerId="AD" clId="Web-{5B3AB27F-E4AC-423F-AD49-B2BF7727438A}"/>
    <pc:docChg chg="modSld">
      <pc:chgData name="Henderson, Jacob W 1LT USARMY 1 ID (USA)" userId="S::jacob.w.henderson4.mil@army.mil::08dcd546-49e9-431b-91e0-fc0c7b185e52" providerId="AD" clId="Web-{5B3AB27F-E4AC-423F-AD49-B2BF7727438A}" dt="2022-02-23T10:57:43.768" v="85" actId="20577"/>
      <pc:docMkLst>
        <pc:docMk/>
      </pc:docMkLst>
      <pc:sldChg chg="modSp">
        <pc:chgData name="Henderson, Jacob W 1LT USARMY 1 ID (USA)" userId="S::jacob.w.henderson4.mil@army.mil::08dcd546-49e9-431b-91e0-fc0c7b185e52" providerId="AD" clId="Web-{5B3AB27F-E4AC-423F-AD49-B2BF7727438A}" dt="2022-02-23T10:57:43.768" v="85" actId="20577"/>
        <pc:sldMkLst>
          <pc:docMk/>
          <pc:sldMk cId="551962328" sldId="440"/>
        </pc:sldMkLst>
        <pc:spChg chg="mod">
          <ac:chgData name="Henderson, Jacob W 1LT USARMY 1 ID (USA)" userId="S::jacob.w.henderson4.mil@army.mil::08dcd546-49e9-431b-91e0-fc0c7b185e52" providerId="AD" clId="Web-{5B3AB27F-E4AC-423F-AD49-B2BF7727438A}" dt="2022-02-23T10:57:43.768" v="85" actId="20577"/>
          <ac:spMkLst>
            <pc:docMk/>
            <pc:sldMk cId="551962328" sldId="440"/>
            <ac:spMk id="33" creationId="{00000000-0000-0000-0000-000000000000}"/>
          </ac:spMkLst>
        </pc:spChg>
      </pc:sldChg>
    </pc:docChg>
  </pc:docChgLst>
  <pc:docChgLst>
    <pc:chgData name="Guirado, Nelson MAJ USARMY 416 ENG CMD (USA)" userId="S::nelson.guirado.mil@army.mil::6b004ed3-c5ba-491a-9cb8-9e3aab311ee9" providerId="AD" clId="Web-{81E11F56-310D-4C6D-A66D-52784924F527}"/>
    <pc:docChg chg="modSld">
      <pc:chgData name="Guirado, Nelson MAJ USARMY 416 ENG CMD (USA)" userId="S::nelson.guirado.mil@army.mil::6b004ed3-c5ba-491a-9cb8-9e3aab311ee9" providerId="AD" clId="Web-{81E11F56-310D-4C6D-A66D-52784924F527}" dt="2022-02-28T12:38:59.270" v="11" actId="20577"/>
      <pc:docMkLst>
        <pc:docMk/>
      </pc:docMkLst>
      <pc:sldChg chg="modSp">
        <pc:chgData name="Guirado, Nelson MAJ USARMY 416 ENG CMD (USA)" userId="S::nelson.guirado.mil@army.mil::6b004ed3-c5ba-491a-9cb8-9e3aab311ee9" providerId="AD" clId="Web-{81E11F56-310D-4C6D-A66D-52784924F527}" dt="2022-02-28T12:38:59.270" v="11" actId="20577"/>
        <pc:sldMkLst>
          <pc:docMk/>
          <pc:sldMk cId="3513587564" sldId="588"/>
        </pc:sldMkLst>
        <pc:spChg chg="mod">
          <ac:chgData name="Guirado, Nelson MAJ USARMY 416 ENG CMD (USA)" userId="S::nelson.guirado.mil@army.mil::6b004ed3-c5ba-491a-9cb8-9e3aab311ee9" providerId="AD" clId="Web-{81E11F56-310D-4C6D-A66D-52784924F527}" dt="2022-02-28T12:38:36.644" v="8" actId="20577"/>
          <ac:spMkLst>
            <pc:docMk/>
            <pc:sldMk cId="3513587564" sldId="588"/>
            <ac:spMk id="24" creationId="{00000000-0000-0000-0000-000000000000}"/>
          </ac:spMkLst>
        </pc:spChg>
        <pc:spChg chg="mod">
          <ac:chgData name="Guirado, Nelson MAJ USARMY 416 ENG CMD (USA)" userId="S::nelson.guirado.mil@army.mil::6b004ed3-c5ba-491a-9cb8-9e3aab311ee9" providerId="AD" clId="Web-{81E11F56-310D-4C6D-A66D-52784924F527}" dt="2022-02-28T12:38:17.596" v="7" actId="14100"/>
          <ac:spMkLst>
            <pc:docMk/>
            <pc:sldMk cId="3513587564" sldId="588"/>
            <ac:spMk id="36" creationId="{00000000-0000-0000-0000-000000000000}"/>
          </ac:spMkLst>
        </pc:spChg>
        <pc:spChg chg="mod">
          <ac:chgData name="Guirado, Nelson MAJ USARMY 416 ENG CMD (USA)" userId="S::nelson.guirado.mil@army.mil::6b004ed3-c5ba-491a-9cb8-9e3aab311ee9" providerId="AD" clId="Web-{81E11F56-310D-4C6D-A66D-52784924F527}" dt="2022-02-28T12:38:59.270" v="11" actId="20577"/>
          <ac:spMkLst>
            <pc:docMk/>
            <pc:sldMk cId="3513587564" sldId="588"/>
            <ac:spMk id="60" creationId="{00000000-0000-0000-0000-000000000000}"/>
          </ac:spMkLst>
        </pc:spChg>
      </pc:sldChg>
    </pc:docChg>
  </pc:docChgLst>
  <pc:docChgLst>
    <pc:chgData name="Albers, Daniel K SFC USARMY 1 ID (USA)" userId="S::daniel.k.albers.mil@army.mil::7957d131-f810-46d8-b392-e964eabee644" providerId="AD" clId="Web-{6A3C1F9E-B70B-4B4B-B72B-72E6AC6FA406}"/>
    <pc:docChg chg="modSld">
      <pc:chgData name="Albers, Daniel K SFC USARMY 1 ID (USA)" userId="S::daniel.k.albers.mil@army.mil::7957d131-f810-46d8-b392-e964eabee644" providerId="AD" clId="Web-{6A3C1F9E-B70B-4B4B-B72B-72E6AC6FA406}" dt="2022-03-06T15:21:28.240" v="40"/>
      <pc:docMkLst>
        <pc:docMk/>
      </pc:docMkLst>
      <pc:sldChg chg="modSp">
        <pc:chgData name="Albers, Daniel K SFC USARMY 1 ID (USA)" userId="S::daniel.k.albers.mil@army.mil::7957d131-f810-46d8-b392-e964eabee644" providerId="AD" clId="Web-{6A3C1F9E-B70B-4B4B-B72B-72E6AC6FA406}" dt="2022-03-06T15:21:28.240" v="40"/>
        <pc:sldMkLst>
          <pc:docMk/>
          <pc:sldMk cId="83275356" sldId="520"/>
        </pc:sldMkLst>
        <pc:graphicFrameChg chg="mod modGraphic">
          <ac:chgData name="Albers, Daniel K SFC USARMY 1 ID (USA)" userId="S::daniel.k.albers.mil@army.mil::7957d131-f810-46d8-b392-e964eabee644" providerId="AD" clId="Web-{6A3C1F9E-B70B-4B4B-B72B-72E6AC6FA406}" dt="2022-03-06T15:21:28.240" v="40"/>
          <ac:graphicFrameMkLst>
            <pc:docMk/>
            <pc:sldMk cId="83275356" sldId="520"/>
            <ac:graphicFrameMk id="14" creationId="{00000000-0000-0000-0000-000000000000}"/>
          </ac:graphicFrameMkLst>
        </pc:graphicFrameChg>
      </pc:sldChg>
    </pc:docChg>
  </pc:docChgLst>
  <pc:docChgLst>
    <pc:chgData name="Forbes, Joanna M MAJ USARMY 1 ID DIVARTY (USA)" userId="S::joanna.m.forbes.mil@army.mil::2abf4b00-566b-4c43-ae90-e98c0e9709b5" providerId="AD" clId="Web-{3EF4B990-46A6-42B9-977D-321AFF27D5CC}"/>
    <pc:docChg chg="modSld">
      <pc:chgData name="Forbes, Joanna M MAJ USARMY 1 ID DIVARTY (USA)" userId="S::joanna.m.forbes.mil@army.mil::2abf4b00-566b-4c43-ae90-e98c0e9709b5" providerId="AD" clId="Web-{3EF4B990-46A6-42B9-977D-321AFF27D5CC}" dt="2022-03-15T09:36:50.879" v="137" actId="14100"/>
      <pc:docMkLst>
        <pc:docMk/>
      </pc:docMkLst>
      <pc:sldChg chg="modSp">
        <pc:chgData name="Forbes, Joanna M MAJ USARMY 1 ID DIVARTY (USA)" userId="S::joanna.m.forbes.mil@army.mil::2abf4b00-566b-4c43-ae90-e98c0e9709b5" providerId="AD" clId="Web-{3EF4B990-46A6-42B9-977D-321AFF27D5CC}" dt="2022-03-15T09:36:50.879" v="137" actId="14100"/>
        <pc:sldMkLst>
          <pc:docMk/>
          <pc:sldMk cId="4200368895" sldId="488"/>
        </pc:sldMkLst>
        <pc:spChg chg="mod">
          <ac:chgData name="Forbes, Joanna M MAJ USARMY 1 ID DIVARTY (USA)" userId="S::joanna.m.forbes.mil@army.mil::2abf4b00-566b-4c43-ae90-e98c0e9709b5" providerId="AD" clId="Web-{3EF4B990-46A6-42B9-977D-321AFF27D5CC}" dt="2022-03-15T09:36:50.879" v="137" actId="14100"/>
          <ac:spMkLst>
            <pc:docMk/>
            <pc:sldMk cId="4200368895" sldId="488"/>
            <ac:spMk id="17" creationId="{00000000-0000-0000-0000-000000000000}"/>
          </ac:spMkLst>
        </pc:spChg>
        <pc:spChg chg="mod">
          <ac:chgData name="Forbes, Joanna M MAJ USARMY 1 ID DIVARTY (USA)" userId="S::joanna.m.forbes.mil@army.mil::2abf4b00-566b-4c43-ae90-e98c0e9709b5" providerId="AD" clId="Web-{3EF4B990-46A6-42B9-977D-321AFF27D5CC}" dt="2022-03-15T09:36:39.692" v="134" actId="20577"/>
          <ac:spMkLst>
            <pc:docMk/>
            <pc:sldMk cId="4200368895" sldId="488"/>
            <ac:spMk id="24" creationId="{00000000-0000-0000-0000-000000000000}"/>
          </ac:spMkLst>
        </pc:spChg>
      </pc:sldChg>
    </pc:docChg>
  </pc:docChgLst>
  <pc:docChgLst>
    <pc:chgData name="Barraza, Cynthia M SSG USARMY 1 ID DIVARTY (USA)" userId="S::cynthia.m.barraza.mil@army.mil::9c95fc0d-4517-4b60-be5b-4dd8fa519b65" providerId="AD" clId="Web-{90E8D49F-F0C2-47FC-9345-807C30BC92D6}"/>
    <pc:docChg chg="addSld delSld">
      <pc:chgData name="Barraza, Cynthia M SSG USARMY 1 ID DIVARTY (USA)" userId="S::cynthia.m.barraza.mil@army.mil::9c95fc0d-4517-4b60-be5b-4dd8fa519b65" providerId="AD" clId="Web-{90E8D49F-F0C2-47FC-9345-807C30BC92D6}" dt="2022-03-07T14:03:51.524" v="1"/>
      <pc:docMkLst>
        <pc:docMk/>
      </pc:docMkLst>
      <pc:sldChg chg="add del">
        <pc:chgData name="Barraza, Cynthia M SSG USARMY 1 ID DIVARTY (USA)" userId="S::cynthia.m.barraza.mil@army.mil::9c95fc0d-4517-4b60-be5b-4dd8fa519b65" providerId="AD" clId="Web-{90E8D49F-F0C2-47FC-9345-807C30BC92D6}" dt="2022-03-07T14:03:51.524" v="1"/>
        <pc:sldMkLst>
          <pc:docMk/>
          <pc:sldMk cId="563529353" sldId="667"/>
        </pc:sldMkLst>
      </pc:sldChg>
    </pc:docChg>
  </pc:docChgLst>
  <pc:docChgLst>
    <pc:chgData name="Guirado, Nelson MAJ USARMY 416 ENG CMD (USA)" userId="S::nelson.guirado.mil@army.mil::6b004ed3-c5ba-491a-9cb8-9e3aab311ee9" providerId="AD" clId="Web-{DB1E367F-52EA-4FB3-8B04-817F8DD0842E}"/>
    <pc:docChg chg="modSld">
      <pc:chgData name="Guirado, Nelson MAJ USARMY 416 ENG CMD (USA)" userId="S::nelson.guirado.mil@army.mil::6b004ed3-c5ba-491a-9cb8-9e3aab311ee9" providerId="AD" clId="Web-{DB1E367F-52EA-4FB3-8B04-817F8DD0842E}" dt="2022-03-11T12:47:45.428" v="1" actId="20577"/>
      <pc:docMkLst>
        <pc:docMk/>
      </pc:docMkLst>
      <pc:sldChg chg="modSp">
        <pc:chgData name="Guirado, Nelson MAJ USARMY 416 ENG CMD (USA)" userId="S::nelson.guirado.mil@army.mil::6b004ed3-c5ba-491a-9cb8-9e3aab311ee9" providerId="AD" clId="Web-{DB1E367F-52EA-4FB3-8B04-817F8DD0842E}" dt="2022-03-11T12:47:45.428" v="1" actId="20577"/>
        <pc:sldMkLst>
          <pc:docMk/>
          <pc:sldMk cId="2282895887" sldId="636"/>
        </pc:sldMkLst>
        <pc:spChg chg="mod">
          <ac:chgData name="Guirado, Nelson MAJ USARMY 416 ENG CMD (USA)" userId="S::nelson.guirado.mil@army.mil::6b004ed3-c5ba-491a-9cb8-9e3aab311ee9" providerId="AD" clId="Web-{DB1E367F-52EA-4FB3-8B04-817F8DD0842E}" dt="2022-03-11T12:47:45.428" v="1" actId="20577"/>
          <ac:spMkLst>
            <pc:docMk/>
            <pc:sldMk cId="2282895887" sldId="636"/>
            <ac:spMk id="2" creationId="{96982658-2423-4081-A730-9BF3D7E7DF78}"/>
          </ac:spMkLst>
        </pc:spChg>
      </pc:sldChg>
    </pc:docChg>
  </pc:docChgLst>
  <pc:docChgLst>
    <pc:chgData name="Guirado, Nelson MAJ USARMY 416 ENG CMD (USA)" userId="S::nelson.guirado.mil@army.mil::6b004ed3-c5ba-491a-9cb8-9e3aab311ee9" providerId="AD" clId="Web-{BC2471B2-C4B6-49EF-8573-631481BDED9A}"/>
    <pc:docChg chg="modSld">
      <pc:chgData name="Guirado, Nelson MAJ USARMY 416 ENG CMD (USA)" userId="S::nelson.guirado.mil@army.mil::6b004ed3-c5ba-491a-9cb8-9e3aab311ee9" providerId="AD" clId="Web-{BC2471B2-C4B6-49EF-8573-631481BDED9A}" dt="2022-02-25T17:22:49.034" v="2"/>
      <pc:docMkLst>
        <pc:docMk/>
      </pc:docMkLst>
      <pc:sldChg chg="delSp modSp">
        <pc:chgData name="Guirado, Nelson MAJ USARMY 416 ENG CMD (USA)" userId="S::nelson.guirado.mil@army.mil::6b004ed3-c5ba-491a-9cb8-9e3aab311ee9" providerId="AD" clId="Web-{BC2471B2-C4B6-49EF-8573-631481BDED9A}" dt="2022-02-25T17:22:49.034" v="2"/>
        <pc:sldMkLst>
          <pc:docMk/>
          <pc:sldMk cId="3513587564" sldId="588"/>
        </pc:sldMkLst>
        <pc:graphicFrameChg chg="del mod modGraphic">
          <ac:chgData name="Guirado, Nelson MAJ USARMY 416 ENG CMD (USA)" userId="S::nelson.guirado.mil@army.mil::6b004ed3-c5ba-491a-9cb8-9e3aab311ee9" providerId="AD" clId="Web-{BC2471B2-C4B6-49EF-8573-631481BDED9A}" dt="2022-02-25T17:22:49.034" v="2"/>
          <ac:graphicFrameMkLst>
            <pc:docMk/>
            <pc:sldMk cId="3513587564" sldId="588"/>
            <ac:graphicFrameMk id="27" creationId="{224667EF-8AFE-4DDB-A3F5-473C7DF16CB7}"/>
          </ac:graphicFrameMkLst>
        </pc:graphicFrameChg>
      </pc:sldChg>
    </pc:docChg>
  </pc:docChgLst>
  <pc:docChgLst>
    <pc:chgData name="DeJesus, David J CPT USARMY 1 ID (USA)" userId="S::david.j.dejesus15.mil@army.mil::de88b783-985e-42c0-b3c0-7fa9ee49d98e" providerId="AD" clId="Web-{99537677-CB87-4875-B479-CAF9351D20AA}"/>
    <pc:docChg chg="modSld">
      <pc:chgData name="DeJesus, David J CPT USARMY 1 ID (USA)" userId="S::david.j.dejesus15.mil@army.mil::de88b783-985e-42c0-b3c0-7fa9ee49d98e" providerId="AD" clId="Web-{99537677-CB87-4875-B479-CAF9351D20AA}" dt="2022-02-25T15:51:51.325" v="78" actId="20577"/>
      <pc:docMkLst>
        <pc:docMk/>
      </pc:docMkLst>
      <pc:sldChg chg="modSp">
        <pc:chgData name="DeJesus, David J CPT USARMY 1 ID (USA)" userId="S::david.j.dejesus15.mil@army.mil::de88b783-985e-42c0-b3c0-7fa9ee49d98e" providerId="AD" clId="Web-{99537677-CB87-4875-B479-CAF9351D20AA}" dt="2022-02-25T15:51:51.325" v="78" actId="20577"/>
        <pc:sldMkLst>
          <pc:docMk/>
          <pc:sldMk cId="3211185115" sldId="591"/>
        </pc:sldMkLst>
        <pc:spChg chg="mod">
          <ac:chgData name="DeJesus, David J CPT USARMY 1 ID (USA)" userId="S::david.j.dejesus15.mil@army.mil::de88b783-985e-42c0-b3c0-7fa9ee49d98e" providerId="AD" clId="Web-{99537677-CB87-4875-B479-CAF9351D20AA}" dt="2022-02-25T15:51:51.325" v="78" actId="20577"/>
          <ac:spMkLst>
            <pc:docMk/>
            <pc:sldMk cId="3211185115" sldId="591"/>
            <ac:spMk id="5" creationId="{00000000-0000-0000-0000-000000000000}"/>
          </ac:spMkLst>
        </pc:spChg>
        <pc:graphicFrameChg chg="mod modGraphic">
          <ac:chgData name="DeJesus, David J CPT USARMY 1 ID (USA)" userId="S::david.j.dejesus15.mil@army.mil::de88b783-985e-42c0-b3c0-7fa9ee49d98e" providerId="AD" clId="Web-{99537677-CB87-4875-B479-CAF9351D20AA}" dt="2022-02-25T15:51:45.027" v="76"/>
          <ac:graphicFrameMkLst>
            <pc:docMk/>
            <pc:sldMk cId="3211185115" sldId="591"/>
            <ac:graphicFrameMk id="2" creationId="{00000000-0000-0000-0000-000000000000}"/>
          </ac:graphicFrameMkLst>
        </pc:graphicFrameChg>
        <pc:graphicFrameChg chg="mod modGraphic">
          <ac:chgData name="DeJesus, David J CPT USARMY 1 ID (USA)" userId="S::david.j.dejesus15.mil@army.mil::de88b783-985e-42c0-b3c0-7fa9ee49d98e" providerId="AD" clId="Web-{99537677-CB87-4875-B479-CAF9351D20AA}" dt="2022-02-25T15:51:22.386" v="42"/>
          <ac:graphicFrameMkLst>
            <pc:docMk/>
            <pc:sldMk cId="3211185115" sldId="591"/>
            <ac:graphicFrameMk id="3" creationId="{00000000-0000-0000-0000-000000000000}"/>
          </ac:graphicFrameMkLst>
        </pc:graphicFrameChg>
      </pc:sldChg>
    </pc:docChg>
  </pc:docChgLst>
  <pc:docChgLst>
    <pc:chgData name="Grimes, Jefferson T MAJ USARMY 1 ID (USA)" userId="S::jefferson.t.grimes.mil@army.mil::930a53ea-132a-4941-b830-63c00e3a7c0b" providerId="AD" clId="Web-{DDCD6115-5520-4EF3-A857-76454CD6033E}"/>
    <pc:docChg chg="modSld">
      <pc:chgData name="Grimes, Jefferson T MAJ USARMY 1 ID (USA)" userId="S::jefferson.t.grimes.mil@army.mil::930a53ea-132a-4941-b830-63c00e3a7c0b" providerId="AD" clId="Web-{DDCD6115-5520-4EF3-A857-76454CD6033E}" dt="2022-03-13T19:40:41.541" v="438" actId="20577"/>
      <pc:docMkLst>
        <pc:docMk/>
      </pc:docMkLst>
      <pc:sldChg chg="modSp">
        <pc:chgData name="Grimes, Jefferson T MAJ USARMY 1 ID (USA)" userId="S::jefferson.t.grimes.mil@army.mil::930a53ea-132a-4941-b830-63c00e3a7c0b" providerId="AD" clId="Web-{DDCD6115-5520-4EF3-A857-76454CD6033E}" dt="2022-03-13T19:40:41.541" v="438" actId="20577"/>
        <pc:sldMkLst>
          <pc:docMk/>
          <pc:sldMk cId="1768724811" sldId="508"/>
        </pc:sldMkLst>
        <pc:spChg chg="mod">
          <ac:chgData name="Grimes, Jefferson T MAJ USARMY 1 ID (USA)" userId="S::jefferson.t.grimes.mil@army.mil::930a53ea-132a-4941-b830-63c00e3a7c0b" providerId="AD" clId="Web-{DDCD6115-5520-4EF3-A857-76454CD6033E}" dt="2022-03-13T19:40:41.541" v="438" actId="20577"/>
          <ac:spMkLst>
            <pc:docMk/>
            <pc:sldMk cId="1768724811" sldId="508"/>
            <ac:spMk id="4" creationId="{00000000-0000-0000-0000-000000000000}"/>
          </ac:spMkLst>
        </pc:spChg>
        <pc:spChg chg="mod">
          <ac:chgData name="Grimes, Jefferson T MAJ USARMY 1 ID (USA)" userId="S::jefferson.t.grimes.mil@army.mil::930a53ea-132a-4941-b830-63c00e3a7c0b" providerId="AD" clId="Web-{DDCD6115-5520-4EF3-A857-76454CD6033E}" dt="2022-03-13T18:54:27.250" v="3" actId="20577"/>
          <ac:spMkLst>
            <pc:docMk/>
            <pc:sldMk cId="1768724811" sldId="508"/>
            <ac:spMk id="22" creationId="{00000000-0000-0000-0000-000000000000}"/>
          </ac:spMkLst>
        </pc:spChg>
        <pc:spChg chg="mod">
          <ac:chgData name="Grimes, Jefferson T MAJ USARMY 1 ID (USA)" userId="S::jefferson.t.grimes.mil@army.mil::930a53ea-132a-4941-b830-63c00e3a7c0b" providerId="AD" clId="Web-{DDCD6115-5520-4EF3-A857-76454CD6033E}" dt="2022-03-13T18:54:30.032" v="6" actId="20577"/>
          <ac:spMkLst>
            <pc:docMk/>
            <pc:sldMk cId="1768724811" sldId="508"/>
            <ac:spMk id="23" creationId="{00000000-0000-0000-0000-000000000000}"/>
          </ac:spMkLst>
        </pc:spChg>
        <pc:spChg chg="mod">
          <ac:chgData name="Grimes, Jefferson T MAJ USARMY 1 ID (USA)" userId="S::jefferson.t.grimes.mil@army.mil::930a53ea-132a-4941-b830-63c00e3a7c0b" providerId="AD" clId="Web-{DDCD6115-5520-4EF3-A857-76454CD6033E}" dt="2022-03-13T18:54:08.219" v="1" actId="20577"/>
          <ac:spMkLst>
            <pc:docMk/>
            <pc:sldMk cId="1768724811" sldId="508"/>
            <ac:spMk id="24" creationId="{00000000-0000-0000-0000-000000000000}"/>
          </ac:spMkLst>
        </pc:spChg>
      </pc:sldChg>
    </pc:docChg>
  </pc:docChgLst>
  <pc:docChgLst>
    <pc:chgData name="Barraza, Cynthia M SSG USARMY 1 ID DIVARTY (USA)" userId="S::cynthia.m.barraza.mil@army.mil::9c95fc0d-4517-4b60-be5b-4dd8fa519b65" providerId="AD" clId="Web-{FF259AEB-2292-4E56-900B-E7CBB36FC956}"/>
    <pc:docChg chg="modSld">
      <pc:chgData name="Barraza, Cynthia M SSG USARMY 1 ID DIVARTY (USA)" userId="S::cynthia.m.barraza.mil@army.mil::9c95fc0d-4517-4b60-be5b-4dd8fa519b65" providerId="AD" clId="Web-{FF259AEB-2292-4E56-900B-E7CBB36FC956}" dt="2022-03-18T09:25:16.776" v="2" actId="20577"/>
      <pc:docMkLst>
        <pc:docMk/>
      </pc:docMkLst>
      <pc:sldChg chg="modSp">
        <pc:chgData name="Barraza, Cynthia M SSG USARMY 1 ID DIVARTY (USA)" userId="S::cynthia.m.barraza.mil@army.mil::9c95fc0d-4517-4b60-be5b-4dd8fa519b65" providerId="AD" clId="Web-{FF259AEB-2292-4E56-900B-E7CBB36FC956}" dt="2022-03-18T09:25:16.776" v="2" actId="20577"/>
        <pc:sldMkLst>
          <pc:docMk/>
          <pc:sldMk cId="1586698227" sldId="617"/>
        </pc:sldMkLst>
        <pc:spChg chg="mod">
          <ac:chgData name="Barraza, Cynthia M SSG USARMY 1 ID DIVARTY (USA)" userId="S::cynthia.m.barraza.mil@army.mil::9c95fc0d-4517-4b60-be5b-4dd8fa519b65" providerId="AD" clId="Web-{FF259AEB-2292-4E56-900B-E7CBB36FC956}" dt="2022-03-18T09:25:16.776" v="2" actId="20577"/>
          <ac:spMkLst>
            <pc:docMk/>
            <pc:sldMk cId="1586698227" sldId="617"/>
            <ac:spMk id="3" creationId="{3C7ED4CB-D0C1-43E1-8C9A-0D9925CEBB63}"/>
          </ac:spMkLst>
        </pc:spChg>
      </pc:sldChg>
    </pc:docChg>
  </pc:docChgLst>
  <pc:docChgLst>
    <pc:chgData name="Rudd, Stephen D MAJ USARMY 1 ID (USA)" userId="S::stephen.d.rudd.mil@army.mil::fedf3f68-70da-492d-a91f-1b330ea99d94" providerId="AD" clId="Web-{20BBAD14-E49B-4C1B-8EF3-1DE51ADE076A}"/>
    <pc:docChg chg="modSld">
      <pc:chgData name="Rudd, Stephen D MAJ USARMY 1 ID (USA)" userId="S::stephen.d.rudd.mil@army.mil::fedf3f68-70da-492d-a91f-1b330ea99d94" providerId="AD" clId="Web-{20BBAD14-E49B-4C1B-8EF3-1DE51ADE076A}" dt="2022-03-02T11:34:09.459" v="12" actId="20577"/>
      <pc:docMkLst>
        <pc:docMk/>
      </pc:docMkLst>
      <pc:sldChg chg="modSp">
        <pc:chgData name="Rudd, Stephen D MAJ USARMY 1 ID (USA)" userId="S::stephen.d.rudd.mil@army.mil::fedf3f68-70da-492d-a91f-1b330ea99d94" providerId="AD" clId="Web-{20BBAD14-E49B-4C1B-8EF3-1DE51ADE076A}" dt="2022-03-02T11:34:09.459" v="12" actId="20577"/>
        <pc:sldMkLst>
          <pc:docMk/>
          <pc:sldMk cId="2462535051" sldId="586"/>
        </pc:sldMkLst>
        <pc:spChg chg="mod">
          <ac:chgData name="Rudd, Stephen D MAJ USARMY 1 ID (USA)" userId="S::stephen.d.rudd.mil@army.mil::fedf3f68-70da-492d-a91f-1b330ea99d94" providerId="AD" clId="Web-{20BBAD14-E49B-4C1B-8EF3-1DE51ADE076A}" dt="2022-03-02T11:34:09.459" v="12" actId="20577"/>
          <ac:spMkLst>
            <pc:docMk/>
            <pc:sldMk cId="2462535051" sldId="586"/>
            <ac:spMk id="36" creationId="{00000000-0000-0000-0000-000000000000}"/>
          </ac:spMkLst>
        </pc:spChg>
      </pc:sldChg>
    </pc:docChg>
  </pc:docChgLst>
  <pc:docChgLst>
    <pc:chgData name="Barraza, Cynthia M SSG USARMY 1 ID DIVARTY (USA)" userId="S::cynthia.m.barraza.mil@army.mil::9c95fc0d-4517-4b60-be5b-4dd8fa519b65" providerId="AD" clId="Web-{FDDC8654-DB10-407B-A26F-2A05DAEACB0C}"/>
    <pc:docChg chg="addSld modSld addMainMaster">
      <pc:chgData name="Barraza, Cynthia M SSG USARMY 1 ID DIVARTY (USA)" userId="S::cynthia.m.barraza.mil@army.mil::9c95fc0d-4517-4b60-be5b-4dd8fa519b65" providerId="AD" clId="Web-{FDDC8654-DB10-407B-A26F-2A05DAEACB0C}" dt="2022-02-28T15:12:34.563" v="9" actId="1076"/>
      <pc:docMkLst>
        <pc:docMk/>
      </pc:docMkLst>
      <pc:sldChg chg="modSp">
        <pc:chgData name="Barraza, Cynthia M SSG USARMY 1 ID DIVARTY (USA)" userId="S::cynthia.m.barraza.mil@army.mil::9c95fc0d-4517-4b60-be5b-4dd8fa519b65" providerId="AD" clId="Web-{FDDC8654-DB10-407B-A26F-2A05DAEACB0C}" dt="2022-02-28T15:12:34.563" v="9" actId="1076"/>
        <pc:sldMkLst>
          <pc:docMk/>
          <pc:sldMk cId="1808497115" sldId="382"/>
        </pc:sldMkLst>
        <pc:spChg chg="mod">
          <ac:chgData name="Barraza, Cynthia M SSG USARMY 1 ID DIVARTY (USA)" userId="S::cynthia.m.barraza.mil@army.mil::9c95fc0d-4517-4b60-be5b-4dd8fa519b65" providerId="AD" clId="Web-{FDDC8654-DB10-407B-A26F-2A05DAEACB0C}" dt="2022-02-28T15:12:34.563" v="9" actId="1076"/>
          <ac:spMkLst>
            <pc:docMk/>
            <pc:sldMk cId="1808497115" sldId="382"/>
            <ac:spMk id="2" creationId="{00000000-0000-0000-0000-000000000000}"/>
          </ac:spMkLst>
        </pc:spChg>
      </pc:sldChg>
      <pc:sldChg chg="modSp add">
        <pc:chgData name="Barraza, Cynthia M SSG USARMY 1 ID DIVARTY (USA)" userId="S::cynthia.m.barraza.mil@army.mil::9c95fc0d-4517-4b60-be5b-4dd8fa519b65" providerId="AD" clId="Web-{FDDC8654-DB10-407B-A26F-2A05DAEACB0C}" dt="2022-02-28T15:12:12.656" v="7" actId="20577"/>
        <pc:sldMkLst>
          <pc:docMk/>
          <pc:sldMk cId="1586698227" sldId="617"/>
        </pc:sldMkLst>
        <pc:spChg chg="mod">
          <ac:chgData name="Barraza, Cynthia M SSG USARMY 1 ID DIVARTY (USA)" userId="S::cynthia.m.barraza.mil@army.mil::9c95fc0d-4517-4b60-be5b-4dd8fa519b65" providerId="AD" clId="Web-{FDDC8654-DB10-407B-A26F-2A05DAEACB0C}" dt="2022-02-28T15:12:12.656" v="7" actId="20577"/>
          <ac:spMkLst>
            <pc:docMk/>
            <pc:sldMk cId="1586698227" sldId="617"/>
            <ac:spMk id="8" creationId="{00000000-0000-0000-0000-000000000000}"/>
          </ac:spMkLst>
        </pc:spChg>
      </pc:sldChg>
      <pc:sldMasterChg chg="add addSldLayout">
        <pc:chgData name="Barraza, Cynthia M SSG USARMY 1 ID DIVARTY (USA)" userId="S::cynthia.m.barraza.mil@army.mil::9c95fc0d-4517-4b60-be5b-4dd8fa519b65" providerId="AD" clId="Web-{FDDC8654-DB10-407B-A26F-2A05DAEACB0C}" dt="2022-02-28T15:11:43.670" v="0"/>
        <pc:sldMasterMkLst>
          <pc:docMk/>
          <pc:sldMasterMk cId="816765009" sldId="2147483653"/>
        </pc:sldMasterMkLst>
        <pc:sldLayoutChg chg="add">
          <pc:chgData name="Barraza, Cynthia M SSG USARMY 1 ID DIVARTY (USA)" userId="S::cynthia.m.barraza.mil@army.mil::9c95fc0d-4517-4b60-be5b-4dd8fa519b65" providerId="AD" clId="Web-{FDDC8654-DB10-407B-A26F-2A05DAEACB0C}" dt="2022-02-28T15:11:43.670" v="0"/>
          <pc:sldLayoutMkLst>
            <pc:docMk/>
            <pc:sldMasterMk cId="816765009" sldId="2147483653"/>
            <pc:sldLayoutMk cId="502428045" sldId="2147483654"/>
          </pc:sldLayoutMkLst>
        </pc:sldLayoutChg>
        <pc:sldLayoutChg chg="add">
          <pc:chgData name="Barraza, Cynthia M SSG USARMY 1 ID DIVARTY (USA)" userId="S::cynthia.m.barraza.mil@army.mil::9c95fc0d-4517-4b60-be5b-4dd8fa519b65" providerId="AD" clId="Web-{FDDC8654-DB10-407B-A26F-2A05DAEACB0C}" dt="2022-02-28T15:11:43.670" v="0"/>
          <pc:sldLayoutMkLst>
            <pc:docMk/>
            <pc:sldMasterMk cId="816765009" sldId="2147483653"/>
            <pc:sldLayoutMk cId="2116811259" sldId="2147483655"/>
          </pc:sldLayoutMkLst>
        </pc:sldLayoutChg>
        <pc:sldLayoutChg chg="add">
          <pc:chgData name="Barraza, Cynthia M SSG USARMY 1 ID DIVARTY (USA)" userId="S::cynthia.m.barraza.mil@army.mil::9c95fc0d-4517-4b60-be5b-4dd8fa519b65" providerId="AD" clId="Web-{FDDC8654-DB10-407B-A26F-2A05DAEACB0C}" dt="2022-02-28T15:11:43.670" v="0"/>
          <pc:sldLayoutMkLst>
            <pc:docMk/>
            <pc:sldMasterMk cId="816765009" sldId="2147483653"/>
            <pc:sldLayoutMk cId="3219078343" sldId="2147483656"/>
          </pc:sldLayoutMkLst>
        </pc:sldLayoutChg>
      </pc:sldMasterChg>
    </pc:docChg>
  </pc:docChgLst>
  <pc:docChgLst>
    <pc:chgData name="Albers, Daniel K SFC USARMY 1 ID (USA)" userId="S::daniel.k.albers.mil@army.mil::7957d131-f810-46d8-b392-e964eabee644" providerId="AD" clId="Web-{F5CF6735-21BD-4665-AB4D-29F07F9BA278}"/>
    <pc:docChg chg="modSld">
      <pc:chgData name="Albers, Daniel K SFC USARMY 1 ID (USA)" userId="S::daniel.k.albers.mil@army.mil::7957d131-f810-46d8-b392-e964eabee644" providerId="AD" clId="Web-{F5CF6735-21BD-4665-AB4D-29F07F9BA278}" dt="2022-03-07T15:01:37.263" v="45"/>
      <pc:docMkLst>
        <pc:docMk/>
      </pc:docMkLst>
      <pc:sldChg chg="modSp">
        <pc:chgData name="Albers, Daniel K SFC USARMY 1 ID (USA)" userId="S::daniel.k.albers.mil@army.mil::7957d131-f810-46d8-b392-e964eabee644" providerId="AD" clId="Web-{F5CF6735-21BD-4665-AB4D-29F07F9BA278}" dt="2022-03-07T15:01:37.263" v="45"/>
        <pc:sldMkLst>
          <pc:docMk/>
          <pc:sldMk cId="83275356" sldId="520"/>
        </pc:sldMkLst>
        <pc:graphicFrameChg chg="mod modGraphic">
          <ac:chgData name="Albers, Daniel K SFC USARMY 1 ID (USA)" userId="S::daniel.k.albers.mil@army.mil::7957d131-f810-46d8-b392-e964eabee644" providerId="AD" clId="Web-{F5CF6735-21BD-4665-AB4D-29F07F9BA278}" dt="2022-03-07T15:01:37.263" v="45"/>
          <ac:graphicFrameMkLst>
            <pc:docMk/>
            <pc:sldMk cId="83275356" sldId="520"/>
            <ac:graphicFrameMk id="14" creationId="{00000000-0000-0000-0000-000000000000}"/>
          </ac:graphicFrameMkLst>
        </pc:graphicFrameChg>
      </pc:sldChg>
    </pc:docChg>
  </pc:docChgLst>
  <pc:docChgLst>
    <pc:chgData name="Henderson, Jacob W 1LT USARMY 1 ID (USA)" userId="S::jacob.w.henderson4.mil@army.mil::08dcd546-49e9-431b-91e0-fc0c7b185e52" providerId="AD" clId="Web-{16358FD5-70DD-41EE-A03D-E044F0094AA4}"/>
    <pc:docChg chg="modSld">
      <pc:chgData name="Henderson, Jacob W 1LT USARMY 1 ID (USA)" userId="S::jacob.w.henderson4.mil@army.mil::08dcd546-49e9-431b-91e0-fc0c7b185e52" providerId="AD" clId="Web-{16358FD5-70DD-41EE-A03D-E044F0094AA4}" dt="2022-02-28T17:55:40.449" v="23" actId="20577"/>
      <pc:docMkLst>
        <pc:docMk/>
      </pc:docMkLst>
      <pc:sldChg chg="modSp">
        <pc:chgData name="Henderson, Jacob W 1LT USARMY 1 ID (USA)" userId="S::jacob.w.henderson4.mil@army.mil::08dcd546-49e9-431b-91e0-fc0c7b185e52" providerId="AD" clId="Web-{16358FD5-70DD-41EE-A03D-E044F0094AA4}" dt="2022-02-28T17:55:40.449" v="23" actId="20577"/>
        <pc:sldMkLst>
          <pc:docMk/>
          <pc:sldMk cId="551962328" sldId="440"/>
        </pc:sldMkLst>
        <pc:spChg chg="mod">
          <ac:chgData name="Henderson, Jacob W 1LT USARMY 1 ID (USA)" userId="S::jacob.w.henderson4.mil@army.mil::08dcd546-49e9-431b-91e0-fc0c7b185e52" providerId="AD" clId="Web-{16358FD5-70DD-41EE-A03D-E044F0094AA4}" dt="2022-02-28T17:55:40.449" v="23" actId="20577"/>
          <ac:spMkLst>
            <pc:docMk/>
            <pc:sldMk cId="551962328" sldId="440"/>
            <ac:spMk id="33" creationId="{00000000-0000-0000-0000-000000000000}"/>
          </ac:spMkLst>
        </pc:spChg>
        <pc:spChg chg="mod">
          <ac:chgData name="Henderson, Jacob W 1LT USARMY 1 ID (USA)" userId="S::jacob.w.henderson4.mil@army.mil::08dcd546-49e9-431b-91e0-fc0c7b185e52" providerId="AD" clId="Web-{16358FD5-70DD-41EE-A03D-E044F0094AA4}" dt="2022-02-28T17:54:38.495" v="16" actId="1076"/>
          <ac:spMkLst>
            <pc:docMk/>
            <pc:sldMk cId="551962328" sldId="440"/>
            <ac:spMk id="34" creationId="{00000000-0000-0000-0000-000000000000}"/>
          </ac:spMkLst>
        </pc:spChg>
      </pc:sldChg>
    </pc:docChg>
  </pc:docChgLst>
  <pc:docChgLst>
    <pc:chgData name="Barraza, Cynthia M SSG USARMY 1 ID DIVARTY (USA)" userId="S::cynthia.m.barraza.mil@army.mil::9c95fc0d-4517-4b60-be5b-4dd8fa519b65" providerId="AD" clId="Web-{950AF734-E096-4249-B3FA-D8D45526FC5B}"/>
    <pc:docChg chg="modSld">
      <pc:chgData name="Barraza, Cynthia M SSG USARMY 1 ID DIVARTY (USA)" userId="S::cynthia.m.barraza.mil@army.mil::9c95fc0d-4517-4b60-be5b-4dd8fa519b65" providerId="AD" clId="Web-{950AF734-E096-4249-B3FA-D8D45526FC5B}" dt="2022-03-10T13:51:45.565" v="12" actId="20577"/>
      <pc:docMkLst>
        <pc:docMk/>
      </pc:docMkLst>
      <pc:sldChg chg="modSp">
        <pc:chgData name="Barraza, Cynthia M SSG USARMY 1 ID DIVARTY (USA)" userId="S::cynthia.m.barraza.mil@army.mil::9c95fc0d-4517-4b60-be5b-4dd8fa519b65" providerId="AD" clId="Web-{950AF734-E096-4249-B3FA-D8D45526FC5B}" dt="2022-03-10T13:51:18.001" v="2" actId="20577"/>
        <pc:sldMkLst>
          <pc:docMk/>
          <pc:sldMk cId="1808497115" sldId="382"/>
        </pc:sldMkLst>
        <pc:spChg chg="mod">
          <ac:chgData name="Barraza, Cynthia M SSG USARMY 1 ID DIVARTY (USA)" userId="S::cynthia.m.barraza.mil@army.mil::9c95fc0d-4517-4b60-be5b-4dd8fa519b65" providerId="AD" clId="Web-{950AF734-E096-4249-B3FA-D8D45526FC5B}" dt="2022-03-10T13:51:18.001" v="2" actId="20577"/>
          <ac:spMkLst>
            <pc:docMk/>
            <pc:sldMk cId="1808497115" sldId="382"/>
            <ac:spMk id="133" creationId="{00000000-0000-0000-0000-000000000000}"/>
          </ac:spMkLst>
        </pc:spChg>
      </pc:sldChg>
      <pc:sldChg chg="modSp">
        <pc:chgData name="Barraza, Cynthia M SSG USARMY 1 ID DIVARTY (USA)" userId="S::cynthia.m.barraza.mil@army.mil::9c95fc0d-4517-4b60-be5b-4dd8fa519b65" providerId="AD" clId="Web-{950AF734-E096-4249-B3FA-D8D45526FC5B}" dt="2022-03-10T13:51:28.127" v="7" actId="20577"/>
        <pc:sldMkLst>
          <pc:docMk/>
          <pc:sldMk cId="1586698227" sldId="617"/>
        </pc:sldMkLst>
        <pc:spChg chg="mod">
          <ac:chgData name="Barraza, Cynthia M SSG USARMY 1 ID DIVARTY (USA)" userId="S::cynthia.m.barraza.mil@army.mil::9c95fc0d-4517-4b60-be5b-4dd8fa519b65" providerId="AD" clId="Web-{950AF734-E096-4249-B3FA-D8D45526FC5B}" dt="2022-03-10T13:51:28.127" v="7" actId="20577"/>
          <ac:spMkLst>
            <pc:docMk/>
            <pc:sldMk cId="1586698227" sldId="617"/>
            <ac:spMk id="3" creationId="{3C7ED4CB-D0C1-43E1-8C9A-0D9925CEBB63}"/>
          </ac:spMkLst>
        </pc:spChg>
      </pc:sldChg>
      <pc:sldChg chg="modSp">
        <pc:chgData name="Barraza, Cynthia M SSG USARMY 1 ID DIVARTY (USA)" userId="S::cynthia.m.barraza.mil@army.mil::9c95fc0d-4517-4b60-be5b-4dd8fa519b65" providerId="AD" clId="Web-{950AF734-E096-4249-B3FA-D8D45526FC5B}" dt="2022-03-10T13:51:38.612" v="10" actId="20577"/>
        <pc:sldMkLst>
          <pc:docMk/>
          <pc:sldMk cId="3962609174" sldId="681"/>
        </pc:sldMkLst>
        <pc:spChg chg="mod">
          <ac:chgData name="Barraza, Cynthia M SSG USARMY 1 ID DIVARTY (USA)" userId="S::cynthia.m.barraza.mil@army.mil::9c95fc0d-4517-4b60-be5b-4dd8fa519b65" providerId="AD" clId="Web-{950AF734-E096-4249-B3FA-D8D45526FC5B}" dt="2022-03-10T13:51:38.612" v="10" actId="20577"/>
          <ac:spMkLst>
            <pc:docMk/>
            <pc:sldMk cId="3962609174" sldId="681"/>
            <ac:spMk id="7" creationId="{00000000-0000-0000-0000-000000000000}"/>
          </ac:spMkLst>
        </pc:spChg>
      </pc:sldChg>
      <pc:sldChg chg="modSp">
        <pc:chgData name="Barraza, Cynthia M SSG USARMY 1 ID DIVARTY (USA)" userId="S::cynthia.m.barraza.mil@army.mil::9c95fc0d-4517-4b60-be5b-4dd8fa519b65" providerId="AD" clId="Web-{950AF734-E096-4249-B3FA-D8D45526FC5B}" dt="2022-03-10T13:51:45.565" v="12" actId="20577"/>
        <pc:sldMkLst>
          <pc:docMk/>
          <pc:sldMk cId="3105400899" sldId="682"/>
        </pc:sldMkLst>
        <pc:spChg chg="mod">
          <ac:chgData name="Barraza, Cynthia M SSG USARMY 1 ID DIVARTY (USA)" userId="S::cynthia.m.barraza.mil@army.mil::9c95fc0d-4517-4b60-be5b-4dd8fa519b65" providerId="AD" clId="Web-{950AF734-E096-4249-B3FA-D8D45526FC5B}" dt="2022-03-10T13:51:45.565" v="12" actId="20577"/>
          <ac:spMkLst>
            <pc:docMk/>
            <pc:sldMk cId="3105400899" sldId="682"/>
            <ac:spMk id="7" creationId="{00000000-0000-0000-0000-000000000000}"/>
          </ac:spMkLst>
        </pc:spChg>
      </pc:sldChg>
    </pc:docChg>
  </pc:docChgLst>
  <pc:docChgLst>
    <pc:chgData name="White, Aidan M CPT USARMY 1 CD CAVN BDE (USA)" userId="S::aidan.m.white4.mil@army.mil::8f38cdf6-c246-4996-82af-ed591f46c995" providerId="AD" clId="Web-{C5E1A45D-1958-449A-A120-48007C4CC199}"/>
    <pc:docChg chg="modSld">
      <pc:chgData name="White, Aidan M CPT USARMY 1 CD CAVN BDE (USA)" userId="S::aidan.m.white4.mil@army.mil::8f38cdf6-c246-4996-82af-ed591f46c995" providerId="AD" clId="Web-{C5E1A45D-1958-449A-A120-48007C4CC199}" dt="2022-01-28T14:03:15.345" v="115" actId="1076"/>
      <pc:docMkLst>
        <pc:docMk/>
      </pc:docMkLst>
      <pc:sldChg chg="modSp">
        <pc:chgData name="White, Aidan M CPT USARMY 1 CD CAVN BDE (USA)" userId="S::aidan.m.white4.mil@army.mil::8f38cdf6-c246-4996-82af-ed591f46c995" providerId="AD" clId="Web-{C5E1A45D-1958-449A-A120-48007C4CC199}" dt="2022-01-28T14:03:15.345" v="115" actId="1076"/>
        <pc:sldMkLst>
          <pc:docMk/>
          <pc:sldMk cId="1026359171" sldId="413"/>
        </pc:sldMkLst>
        <pc:graphicFrameChg chg="mod modGraphic">
          <ac:chgData name="White, Aidan M CPT USARMY 1 CD CAVN BDE (USA)" userId="S::aidan.m.white4.mil@army.mil::8f38cdf6-c246-4996-82af-ed591f46c995" providerId="AD" clId="Web-{C5E1A45D-1958-449A-A120-48007C4CC199}" dt="2022-01-28T14:03:15.345" v="115" actId="1076"/>
          <ac:graphicFrameMkLst>
            <pc:docMk/>
            <pc:sldMk cId="1026359171" sldId="413"/>
            <ac:graphicFrameMk id="11" creationId="{00000000-0000-0000-0000-000000000000}"/>
          </ac:graphicFrameMkLst>
        </pc:graphicFrameChg>
      </pc:sldChg>
    </pc:docChg>
  </pc:docChgLst>
  <pc:docChgLst>
    <pc:chgData name="Grimes, Jefferson T MAJ USARMY 1 ID (USA)" userId="S::jefferson.t.grimes.mil@army.mil::930a53ea-132a-4941-b830-63c00e3a7c0b" providerId="AD" clId="Web-{4D0B5C80-7EFF-466A-951E-D1357444C8D6}"/>
    <pc:docChg chg="modSld">
      <pc:chgData name="Grimes, Jefferson T MAJ USARMY 1 ID (USA)" userId="S::jefferson.t.grimes.mil@army.mil::930a53ea-132a-4941-b830-63c00e3a7c0b" providerId="AD" clId="Web-{4D0B5C80-7EFF-466A-951E-D1357444C8D6}" dt="2022-03-17T20:20:10.553" v="219" actId="20577"/>
      <pc:docMkLst>
        <pc:docMk/>
      </pc:docMkLst>
      <pc:sldChg chg="modSp">
        <pc:chgData name="Grimes, Jefferson T MAJ USARMY 1 ID (USA)" userId="S::jefferson.t.grimes.mil@army.mil::930a53ea-132a-4941-b830-63c00e3a7c0b" providerId="AD" clId="Web-{4D0B5C80-7EFF-466A-951E-D1357444C8D6}" dt="2022-03-17T20:20:10.553" v="219" actId="20577"/>
        <pc:sldMkLst>
          <pc:docMk/>
          <pc:sldMk cId="1768724811" sldId="508"/>
        </pc:sldMkLst>
        <pc:spChg chg="mod">
          <ac:chgData name="Grimes, Jefferson T MAJ USARMY 1 ID (USA)" userId="S::jefferson.t.grimes.mil@army.mil::930a53ea-132a-4941-b830-63c00e3a7c0b" providerId="AD" clId="Web-{4D0B5C80-7EFF-466A-951E-D1357444C8D6}" dt="2022-03-17T20:20:10.553" v="219" actId="20577"/>
          <ac:spMkLst>
            <pc:docMk/>
            <pc:sldMk cId="1768724811" sldId="508"/>
            <ac:spMk id="4" creationId="{00000000-0000-0000-0000-000000000000}"/>
          </ac:spMkLst>
        </pc:spChg>
        <pc:spChg chg="mod">
          <ac:chgData name="Grimes, Jefferson T MAJ USARMY 1 ID (USA)" userId="S::jefferson.t.grimes.mil@army.mil::930a53ea-132a-4941-b830-63c00e3a7c0b" providerId="AD" clId="Web-{4D0B5C80-7EFF-466A-951E-D1357444C8D6}" dt="2022-03-17T18:59:48.656" v="54" actId="20577"/>
          <ac:spMkLst>
            <pc:docMk/>
            <pc:sldMk cId="1768724811" sldId="508"/>
            <ac:spMk id="22" creationId="{00000000-0000-0000-0000-000000000000}"/>
          </ac:spMkLst>
        </pc:spChg>
        <pc:spChg chg="mod">
          <ac:chgData name="Grimes, Jefferson T MAJ USARMY 1 ID (USA)" userId="S::jefferson.t.grimes.mil@army.mil::930a53ea-132a-4941-b830-63c00e3a7c0b" providerId="AD" clId="Web-{4D0B5C80-7EFF-466A-951E-D1357444C8D6}" dt="2022-03-17T18:55:12.232" v="52" actId="20577"/>
          <ac:spMkLst>
            <pc:docMk/>
            <pc:sldMk cId="1768724811" sldId="508"/>
            <ac:spMk id="23" creationId="{00000000-0000-0000-0000-000000000000}"/>
          </ac:spMkLst>
        </pc:spChg>
        <pc:spChg chg="mod">
          <ac:chgData name="Grimes, Jefferson T MAJ USARMY 1 ID (USA)" userId="S::jefferson.t.grimes.mil@army.mil::930a53ea-132a-4941-b830-63c00e3a7c0b" providerId="AD" clId="Web-{4D0B5C80-7EFF-466A-951E-D1357444C8D6}" dt="2022-03-17T18:54:31.667" v="50" actId="20577"/>
          <ac:spMkLst>
            <pc:docMk/>
            <pc:sldMk cId="1768724811" sldId="508"/>
            <ac:spMk id="24" creationId="{00000000-0000-0000-0000-000000000000}"/>
          </ac:spMkLst>
        </pc:spChg>
      </pc:sldChg>
    </pc:docChg>
  </pc:docChgLst>
  <pc:docChgLst>
    <pc:chgData name="Albers, Daniel K SFC USARMY 1 ID (USA)" userId="S::daniel.k.albers.mil@army.mil::7957d131-f810-46d8-b392-e964eabee644" providerId="AD" clId="Web-{5A848CEF-1548-44E0-B44C-A9A538F12DE9}"/>
    <pc:docChg chg="modSld">
      <pc:chgData name="Albers, Daniel K SFC USARMY 1 ID (USA)" userId="S::daniel.k.albers.mil@army.mil::7957d131-f810-46d8-b392-e964eabee644" providerId="AD" clId="Web-{5A848CEF-1548-44E0-B44C-A9A538F12DE9}" dt="2022-03-07T15:02:29.936" v="23"/>
      <pc:docMkLst>
        <pc:docMk/>
      </pc:docMkLst>
      <pc:sldChg chg="modSp">
        <pc:chgData name="Albers, Daniel K SFC USARMY 1 ID (USA)" userId="S::daniel.k.albers.mil@army.mil::7957d131-f810-46d8-b392-e964eabee644" providerId="AD" clId="Web-{5A848CEF-1548-44E0-B44C-A9A538F12DE9}" dt="2022-03-07T15:02:29.936" v="23"/>
        <pc:sldMkLst>
          <pc:docMk/>
          <pc:sldMk cId="83275356" sldId="520"/>
        </pc:sldMkLst>
        <pc:graphicFrameChg chg="mod modGraphic">
          <ac:chgData name="Albers, Daniel K SFC USARMY 1 ID (USA)" userId="S::daniel.k.albers.mil@army.mil::7957d131-f810-46d8-b392-e964eabee644" providerId="AD" clId="Web-{5A848CEF-1548-44E0-B44C-A9A538F12DE9}" dt="2022-03-07T15:02:29.936" v="23"/>
          <ac:graphicFrameMkLst>
            <pc:docMk/>
            <pc:sldMk cId="83275356" sldId="520"/>
            <ac:graphicFrameMk id="14" creationId="{00000000-0000-0000-0000-000000000000}"/>
          </ac:graphicFrameMkLst>
        </pc:graphicFrameChg>
      </pc:sldChg>
    </pc:docChg>
  </pc:docChgLst>
  <pc:docChgLst>
    <pc:chgData name="Palmer, Madalyn E 1LT USARMY 1 ID DIVARTY (USA)" userId="S::madalyn.e.palmer.mil@army.mil::67c5ef0a-09e4-46ad-b2b6-fe757fcef9e7" providerId="AD" clId="Web-{BEFFACA9-4193-4231-8F72-3C035C2D8ED1}"/>
    <pc:docChg chg="modSld">
      <pc:chgData name="Palmer, Madalyn E 1LT USARMY 1 ID DIVARTY (USA)" userId="S::madalyn.e.palmer.mil@army.mil::67c5ef0a-09e4-46ad-b2b6-fe757fcef9e7" providerId="AD" clId="Web-{BEFFACA9-4193-4231-8F72-3C035C2D8ED1}" dt="2022-03-17T18:43:46.116" v="80" actId="20577"/>
      <pc:docMkLst>
        <pc:docMk/>
      </pc:docMkLst>
      <pc:sldChg chg="modSp">
        <pc:chgData name="Palmer, Madalyn E 1LT USARMY 1 ID DIVARTY (USA)" userId="S::madalyn.e.palmer.mil@army.mil::67c5ef0a-09e4-46ad-b2b6-fe757fcef9e7" providerId="AD" clId="Web-{BEFFACA9-4193-4231-8F72-3C035C2D8ED1}" dt="2022-03-17T18:43:46.116" v="80" actId="20577"/>
        <pc:sldMkLst>
          <pc:docMk/>
          <pc:sldMk cId="263193490" sldId="498"/>
        </pc:sldMkLst>
        <pc:spChg chg="mod">
          <ac:chgData name="Palmer, Madalyn E 1LT USARMY 1 ID DIVARTY (USA)" userId="S::madalyn.e.palmer.mil@army.mil::67c5ef0a-09e4-46ad-b2b6-fe757fcef9e7" providerId="AD" clId="Web-{BEFFACA9-4193-4231-8F72-3C035C2D8ED1}" dt="2022-03-17T18:37:27.958" v="2" actId="20577"/>
          <ac:spMkLst>
            <pc:docMk/>
            <pc:sldMk cId="263193490" sldId="498"/>
            <ac:spMk id="14" creationId="{7153F7E1-B93D-46F5-A4FD-E17E7BE97291}"/>
          </ac:spMkLst>
        </pc:spChg>
        <pc:spChg chg="mod">
          <ac:chgData name="Palmer, Madalyn E 1LT USARMY 1 ID DIVARTY (USA)" userId="S::madalyn.e.palmer.mil@army.mil::67c5ef0a-09e4-46ad-b2b6-fe757fcef9e7" providerId="AD" clId="Web-{BEFFACA9-4193-4231-8F72-3C035C2D8ED1}" dt="2022-03-17T18:41:49.595" v="54" actId="14100"/>
          <ac:spMkLst>
            <pc:docMk/>
            <pc:sldMk cId="263193490" sldId="498"/>
            <ac:spMk id="15" creationId="{00000000-0000-0000-0000-000000000000}"/>
          </ac:spMkLst>
        </pc:spChg>
        <pc:spChg chg="mod">
          <ac:chgData name="Palmer, Madalyn E 1LT USARMY 1 ID DIVARTY (USA)" userId="S::madalyn.e.palmer.mil@army.mil::67c5ef0a-09e4-46ad-b2b6-fe757fcef9e7" providerId="AD" clId="Web-{BEFFACA9-4193-4231-8F72-3C035C2D8ED1}" dt="2022-03-17T18:40:51.468" v="22" actId="20577"/>
          <ac:spMkLst>
            <pc:docMk/>
            <pc:sldMk cId="263193490" sldId="498"/>
            <ac:spMk id="18" creationId="{00000000-0000-0000-0000-000000000000}"/>
          </ac:spMkLst>
        </pc:spChg>
        <pc:spChg chg="mod">
          <ac:chgData name="Palmer, Madalyn E 1LT USARMY 1 ID DIVARTY (USA)" userId="S::madalyn.e.palmer.mil@army.mil::67c5ef0a-09e4-46ad-b2b6-fe757fcef9e7" providerId="AD" clId="Web-{BEFFACA9-4193-4231-8F72-3C035C2D8ED1}" dt="2022-03-17T18:41:07.906" v="40" actId="20577"/>
          <ac:spMkLst>
            <pc:docMk/>
            <pc:sldMk cId="263193490" sldId="498"/>
            <ac:spMk id="20" creationId="{00000000-0000-0000-0000-000000000000}"/>
          </ac:spMkLst>
        </pc:spChg>
        <pc:spChg chg="mod">
          <ac:chgData name="Palmer, Madalyn E 1LT USARMY 1 ID DIVARTY (USA)" userId="S::madalyn.e.palmer.mil@army.mil::67c5ef0a-09e4-46ad-b2b6-fe757fcef9e7" providerId="AD" clId="Web-{BEFFACA9-4193-4231-8F72-3C035C2D8ED1}" dt="2022-03-17T18:43:46.116" v="80" actId="20577"/>
          <ac:spMkLst>
            <pc:docMk/>
            <pc:sldMk cId="263193490" sldId="498"/>
            <ac:spMk id="25" creationId="{00000000-0000-0000-0000-000000000000}"/>
          </ac:spMkLst>
        </pc:spChg>
      </pc:sldChg>
    </pc:docChg>
  </pc:docChgLst>
  <pc:docChgLst>
    <pc:chgData name="Flanagan, Lyle F MAJ USARMY 1 ID (USA)" userId="S::lyle.f.flanagan.mil@army.mil::f093ce54-d0a3-4f94-8855-9ea54bd7629e" providerId="AD" clId="Web-{EF518F17-B07F-4788-82C6-9C3209207769}"/>
    <pc:docChg chg="modSld">
      <pc:chgData name="Flanagan, Lyle F MAJ USARMY 1 ID (USA)" userId="S::lyle.f.flanagan.mil@army.mil::f093ce54-d0a3-4f94-8855-9ea54bd7629e" providerId="AD" clId="Web-{EF518F17-B07F-4788-82C6-9C3209207769}" dt="2022-02-04T09:51:18.160" v="66" actId="20577"/>
      <pc:docMkLst>
        <pc:docMk/>
      </pc:docMkLst>
      <pc:sldChg chg="modSp">
        <pc:chgData name="Flanagan, Lyle F MAJ USARMY 1 ID (USA)" userId="S::lyle.f.flanagan.mil@army.mil::f093ce54-d0a3-4f94-8855-9ea54bd7629e" providerId="AD" clId="Web-{EF518F17-B07F-4788-82C6-9C3209207769}" dt="2022-02-04T09:51:18.160" v="66" actId="20577"/>
        <pc:sldMkLst>
          <pc:docMk/>
          <pc:sldMk cId="551962328" sldId="440"/>
        </pc:sldMkLst>
        <pc:spChg chg="mod">
          <ac:chgData name="Flanagan, Lyle F MAJ USARMY 1 ID (USA)" userId="S::lyle.f.flanagan.mil@army.mil::f093ce54-d0a3-4f94-8855-9ea54bd7629e" providerId="AD" clId="Web-{EF518F17-B07F-4788-82C6-9C3209207769}" dt="2022-02-04T09:51:18.160" v="66" actId="20577"/>
          <ac:spMkLst>
            <pc:docMk/>
            <pc:sldMk cId="551962328" sldId="440"/>
            <ac:spMk id="19" creationId="{00000000-0000-0000-0000-000000000000}"/>
          </ac:spMkLst>
        </pc:spChg>
        <pc:spChg chg="mod">
          <ac:chgData name="Flanagan, Lyle F MAJ USARMY 1 ID (USA)" userId="S::lyle.f.flanagan.mil@army.mil::f093ce54-d0a3-4f94-8855-9ea54bd7629e" providerId="AD" clId="Web-{EF518F17-B07F-4788-82C6-9C3209207769}" dt="2022-02-04T09:50:55.332" v="47" actId="20577"/>
          <ac:spMkLst>
            <pc:docMk/>
            <pc:sldMk cId="551962328" sldId="440"/>
            <ac:spMk id="20" creationId="{549A8152-C44D-4E17-8F0F-35A29D71B934}"/>
          </ac:spMkLst>
        </pc:spChg>
        <pc:spChg chg="mod">
          <ac:chgData name="Flanagan, Lyle F MAJ USARMY 1 ID (USA)" userId="S::lyle.f.flanagan.mil@army.mil::f093ce54-d0a3-4f94-8855-9ea54bd7629e" providerId="AD" clId="Web-{EF518F17-B07F-4788-82C6-9C3209207769}" dt="2022-02-04T09:49:51.206" v="2" actId="20577"/>
          <ac:spMkLst>
            <pc:docMk/>
            <pc:sldMk cId="551962328" sldId="440"/>
            <ac:spMk id="22" creationId="{00000000-0000-0000-0000-000000000000}"/>
          </ac:spMkLst>
        </pc:spChg>
      </pc:sldChg>
    </pc:docChg>
  </pc:docChgLst>
  <pc:docChgLst>
    <pc:chgData name="Guirado, Nelson MAJ USARMY 416 ENG CMD (USA)" userId="S::nelson.guirado.mil@army.mil::6b004ed3-c5ba-491a-9cb8-9e3aab311ee9" providerId="AD" clId="Web-{8BFBB2DE-CBC8-4EA1-B8A4-049B87B58400}"/>
    <pc:docChg chg="modSld">
      <pc:chgData name="Guirado, Nelson MAJ USARMY 416 ENG CMD (USA)" userId="S::nelson.guirado.mil@army.mil::6b004ed3-c5ba-491a-9cb8-9e3aab311ee9" providerId="AD" clId="Web-{8BFBB2DE-CBC8-4EA1-B8A4-049B87B58400}" dt="2022-03-07T07:49:27.060" v="2" actId="20577"/>
      <pc:docMkLst>
        <pc:docMk/>
      </pc:docMkLst>
      <pc:sldChg chg="modSp">
        <pc:chgData name="Guirado, Nelson MAJ USARMY 416 ENG CMD (USA)" userId="S::nelson.guirado.mil@army.mil::6b004ed3-c5ba-491a-9cb8-9e3aab311ee9" providerId="AD" clId="Web-{8BFBB2DE-CBC8-4EA1-B8A4-049B87B58400}" dt="2022-03-07T07:49:27.060" v="2" actId="20577"/>
        <pc:sldMkLst>
          <pc:docMk/>
          <pc:sldMk cId="2282895887" sldId="636"/>
        </pc:sldMkLst>
        <pc:spChg chg="mod">
          <ac:chgData name="Guirado, Nelson MAJ USARMY 416 ENG CMD (USA)" userId="S::nelson.guirado.mil@army.mil::6b004ed3-c5ba-491a-9cb8-9e3aab311ee9" providerId="AD" clId="Web-{8BFBB2DE-CBC8-4EA1-B8A4-049B87B58400}" dt="2022-03-07T07:49:27.060" v="2" actId="20577"/>
          <ac:spMkLst>
            <pc:docMk/>
            <pc:sldMk cId="2282895887" sldId="636"/>
            <ac:spMk id="2" creationId="{96982658-2423-4081-A730-9BF3D7E7DF78}"/>
          </ac:spMkLst>
        </pc:spChg>
      </pc:sldChg>
    </pc:docChg>
  </pc:docChgLst>
  <pc:docChgLst>
    <pc:chgData name="Henderson, Jacob W 1LT USARMY 1 ID (USA)" userId="S::jacob.w.henderson4.mil@army.mil::08dcd546-49e9-431b-91e0-fc0c7b185e52" providerId="AD" clId="Web-{8CED3563-8827-455D-8787-5ED449296ABB}"/>
    <pc:docChg chg="modSld">
      <pc:chgData name="Henderson, Jacob W 1LT USARMY 1 ID (USA)" userId="S::jacob.w.henderson4.mil@army.mil::08dcd546-49e9-431b-91e0-fc0c7b185e52" providerId="AD" clId="Web-{8CED3563-8827-455D-8787-5ED449296ABB}" dt="2022-02-21T15:57:27.712" v="260" actId="20577"/>
      <pc:docMkLst>
        <pc:docMk/>
      </pc:docMkLst>
      <pc:sldChg chg="modSp">
        <pc:chgData name="Henderson, Jacob W 1LT USARMY 1 ID (USA)" userId="S::jacob.w.henderson4.mil@army.mil::08dcd546-49e9-431b-91e0-fc0c7b185e52" providerId="AD" clId="Web-{8CED3563-8827-455D-8787-5ED449296ABB}" dt="2022-02-21T15:57:27.712" v="260" actId="20577"/>
        <pc:sldMkLst>
          <pc:docMk/>
          <pc:sldMk cId="551962328" sldId="440"/>
        </pc:sldMkLst>
        <pc:spChg chg="mod">
          <ac:chgData name="Henderson, Jacob W 1LT USARMY 1 ID (USA)" userId="S::jacob.w.henderson4.mil@army.mil::08dcd546-49e9-431b-91e0-fc0c7b185e52" providerId="AD" clId="Web-{8CED3563-8827-455D-8787-5ED449296ABB}" dt="2022-02-21T15:57:27.712" v="260" actId="20577"/>
          <ac:spMkLst>
            <pc:docMk/>
            <pc:sldMk cId="551962328" sldId="440"/>
            <ac:spMk id="33" creationId="{00000000-0000-0000-0000-000000000000}"/>
          </ac:spMkLst>
        </pc:spChg>
        <pc:spChg chg="mod">
          <ac:chgData name="Henderson, Jacob W 1LT USARMY 1 ID (USA)" userId="S::jacob.w.henderson4.mil@army.mil::08dcd546-49e9-431b-91e0-fc0c7b185e52" providerId="AD" clId="Web-{8CED3563-8827-455D-8787-5ED449296ABB}" dt="2022-02-21T15:56:37.274" v="178" actId="1076"/>
          <ac:spMkLst>
            <pc:docMk/>
            <pc:sldMk cId="551962328" sldId="440"/>
            <ac:spMk id="34" creationId="{00000000-0000-0000-0000-000000000000}"/>
          </ac:spMkLst>
        </pc:spChg>
      </pc:sldChg>
    </pc:docChg>
  </pc:docChgLst>
  <pc:docChgLst>
    <pc:chgData name="Barraza, Cynthia M SSG USARMY 1 ID DIVARTY (USA)" userId="S::cynthia.m.barraza.mil@army.mil::9c95fc0d-4517-4b60-be5b-4dd8fa519b65" providerId="AD" clId="Web-{12972F77-BCA2-4CB9-9B77-7F6454709ADE}"/>
    <pc:docChg chg="addSld delSld modSld">
      <pc:chgData name="Barraza, Cynthia M SSG USARMY 1 ID DIVARTY (USA)" userId="S::cynthia.m.barraza.mil@army.mil::9c95fc0d-4517-4b60-be5b-4dd8fa519b65" providerId="AD" clId="Web-{12972F77-BCA2-4CB9-9B77-7F6454709ADE}" dt="2022-03-08T13:27:47.999" v="22" actId="20577"/>
      <pc:docMkLst>
        <pc:docMk/>
      </pc:docMkLst>
      <pc:sldChg chg="modSp">
        <pc:chgData name="Barraza, Cynthia M SSG USARMY 1 ID DIVARTY (USA)" userId="S::cynthia.m.barraza.mil@army.mil::9c95fc0d-4517-4b60-be5b-4dd8fa519b65" providerId="AD" clId="Web-{12972F77-BCA2-4CB9-9B77-7F6454709ADE}" dt="2022-03-08T13:27:47.999" v="22" actId="20577"/>
        <pc:sldMkLst>
          <pc:docMk/>
          <pc:sldMk cId="1808497115" sldId="382"/>
        </pc:sldMkLst>
        <pc:spChg chg="mod">
          <ac:chgData name="Barraza, Cynthia M SSG USARMY 1 ID DIVARTY (USA)" userId="S::cynthia.m.barraza.mil@army.mil::9c95fc0d-4517-4b60-be5b-4dd8fa519b65" providerId="AD" clId="Web-{12972F77-BCA2-4CB9-9B77-7F6454709ADE}" dt="2022-03-08T13:27:47.999" v="22" actId="20577"/>
          <ac:spMkLst>
            <pc:docMk/>
            <pc:sldMk cId="1808497115" sldId="382"/>
            <ac:spMk id="133" creationId="{00000000-0000-0000-0000-000000000000}"/>
          </ac:spMkLst>
        </pc:spChg>
      </pc:sldChg>
      <pc:sldChg chg="del">
        <pc:chgData name="Barraza, Cynthia M SSG USARMY 1 ID DIVARTY (USA)" userId="S::cynthia.m.barraza.mil@army.mil::9c95fc0d-4517-4b60-be5b-4dd8fa519b65" providerId="AD" clId="Web-{12972F77-BCA2-4CB9-9B77-7F6454709ADE}" dt="2022-03-08T13:27:06.716" v="4"/>
        <pc:sldMkLst>
          <pc:docMk/>
          <pc:sldMk cId="413131538" sldId="384"/>
        </pc:sldMkLst>
      </pc:sldChg>
      <pc:sldChg chg="modSp">
        <pc:chgData name="Barraza, Cynthia M SSG USARMY 1 ID DIVARTY (USA)" userId="S::cynthia.m.barraza.mil@army.mil::9c95fc0d-4517-4b60-be5b-4dd8fa519b65" providerId="AD" clId="Web-{12972F77-BCA2-4CB9-9B77-7F6454709ADE}" dt="2022-03-08T13:27:36.952" v="13" actId="20577"/>
        <pc:sldMkLst>
          <pc:docMk/>
          <pc:sldMk cId="2726759577" sldId="502"/>
        </pc:sldMkLst>
        <pc:spChg chg="mod">
          <ac:chgData name="Barraza, Cynthia M SSG USARMY 1 ID DIVARTY (USA)" userId="S::cynthia.m.barraza.mil@army.mil::9c95fc0d-4517-4b60-be5b-4dd8fa519b65" providerId="AD" clId="Web-{12972F77-BCA2-4CB9-9B77-7F6454709ADE}" dt="2022-03-08T13:27:36.952" v="13" actId="20577"/>
          <ac:spMkLst>
            <pc:docMk/>
            <pc:sldMk cId="2726759577" sldId="502"/>
            <ac:spMk id="52" creationId="{00000000-0000-0000-0000-000000000000}"/>
          </ac:spMkLst>
        </pc:spChg>
      </pc:sldChg>
      <pc:sldChg chg="del">
        <pc:chgData name="Barraza, Cynthia M SSG USARMY 1 ID DIVARTY (USA)" userId="S::cynthia.m.barraza.mil@army.mil::9c95fc0d-4517-4b60-be5b-4dd8fa519b65" providerId="AD" clId="Web-{12972F77-BCA2-4CB9-9B77-7F6454709ADE}" dt="2022-03-08T13:26:40.668" v="1"/>
        <pc:sldMkLst>
          <pc:docMk/>
          <pc:sldMk cId="891073492" sldId="668"/>
        </pc:sldMkLst>
      </pc:sldChg>
      <pc:sldChg chg="modSp">
        <pc:chgData name="Barraza, Cynthia M SSG USARMY 1 ID DIVARTY (USA)" userId="S::cynthia.m.barraza.mil@army.mil::9c95fc0d-4517-4b60-be5b-4dd8fa519b65" providerId="AD" clId="Web-{12972F77-BCA2-4CB9-9B77-7F6454709ADE}" dt="2022-03-08T13:27:00.544" v="3" actId="20577"/>
        <pc:sldMkLst>
          <pc:docMk/>
          <pc:sldMk cId="3962609174" sldId="681"/>
        </pc:sldMkLst>
        <pc:spChg chg="mod">
          <ac:chgData name="Barraza, Cynthia M SSG USARMY 1 ID DIVARTY (USA)" userId="S::cynthia.m.barraza.mil@army.mil::9c95fc0d-4517-4b60-be5b-4dd8fa519b65" providerId="AD" clId="Web-{12972F77-BCA2-4CB9-9B77-7F6454709ADE}" dt="2022-03-08T13:27:00.544" v="3" actId="20577"/>
          <ac:spMkLst>
            <pc:docMk/>
            <pc:sldMk cId="3962609174" sldId="681"/>
            <ac:spMk id="7" creationId="{00000000-0000-0000-0000-000000000000}"/>
          </ac:spMkLst>
        </pc:spChg>
      </pc:sldChg>
      <pc:sldChg chg="modSp add">
        <pc:chgData name="Barraza, Cynthia M SSG USARMY 1 ID DIVARTY (USA)" userId="S::cynthia.m.barraza.mil@army.mil::9c95fc0d-4517-4b60-be5b-4dd8fa519b65" providerId="AD" clId="Web-{12972F77-BCA2-4CB9-9B77-7F6454709ADE}" dt="2022-03-08T13:27:11.982" v="5" actId="20577"/>
        <pc:sldMkLst>
          <pc:docMk/>
          <pc:sldMk cId="3105400899" sldId="682"/>
        </pc:sldMkLst>
        <pc:spChg chg="mod">
          <ac:chgData name="Barraza, Cynthia M SSG USARMY 1 ID DIVARTY (USA)" userId="S::cynthia.m.barraza.mil@army.mil::9c95fc0d-4517-4b60-be5b-4dd8fa519b65" providerId="AD" clId="Web-{12972F77-BCA2-4CB9-9B77-7F6454709ADE}" dt="2022-03-08T13:27:11.982" v="5" actId="20577"/>
          <ac:spMkLst>
            <pc:docMk/>
            <pc:sldMk cId="3105400899" sldId="682"/>
            <ac:spMk id="7" creationId="{00000000-0000-0000-0000-000000000000}"/>
          </ac:spMkLst>
        </pc:spChg>
      </pc:sldChg>
    </pc:docChg>
  </pc:docChgLst>
  <pc:docChgLst>
    <pc:chgData name="Guirado, Nelson MAJ USARMY 416 ENG CMD (USA)" userId="S::nelson.guirado.mil@army.mil::6b004ed3-c5ba-491a-9cb8-9e3aab311ee9" providerId="AD" clId="Web-{4F5153AA-3C0F-44BB-B209-E43FF82AF761}"/>
    <pc:docChg chg="modSld">
      <pc:chgData name="Guirado, Nelson MAJ USARMY 416 ENG CMD (USA)" userId="S::nelson.guirado.mil@army.mil::6b004ed3-c5ba-491a-9cb8-9e3aab311ee9" providerId="AD" clId="Web-{4F5153AA-3C0F-44BB-B209-E43FF82AF761}" dt="2022-02-25T10:35:42.416" v="25"/>
      <pc:docMkLst>
        <pc:docMk/>
      </pc:docMkLst>
      <pc:sldChg chg="addSp delSp modSp">
        <pc:chgData name="Guirado, Nelson MAJ USARMY 416 ENG CMD (USA)" userId="S::nelson.guirado.mil@army.mil::6b004ed3-c5ba-491a-9cb8-9e3aab311ee9" providerId="AD" clId="Web-{4F5153AA-3C0F-44BB-B209-E43FF82AF761}" dt="2022-02-25T10:35:42.416" v="25"/>
        <pc:sldMkLst>
          <pc:docMk/>
          <pc:sldMk cId="3513587564" sldId="588"/>
        </pc:sldMkLst>
        <pc:spChg chg="add mod">
          <ac:chgData name="Guirado, Nelson MAJ USARMY 416 ENG CMD (USA)" userId="S::nelson.guirado.mil@army.mil::6b004ed3-c5ba-491a-9cb8-9e3aab311ee9" providerId="AD" clId="Web-{4F5153AA-3C0F-44BB-B209-E43FF82AF761}" dt="2022-02-25T10:30:16.375" v="2"/>
          <ac:spMkLst>
            <pc:docMk/>
            <pc:sldMk cId="3513587564" sldId="588"/>
            <ac:spMk id="41" creationId="{53511774-DA86-451F-993F-6643631522BB}"/>
          </ac:spMkLst>
        </pc:spChg>
        <pc:spChg chg="add mod">
          <ac:chgData name="Guirado, Nelson MAJ USARMY 416 ENG CMD (USA)" userId="S::nelson.guirado.mil@army.mil::6b004ed3-c5ba-491a-9cb8-9e3aab311ee9" providerId="AD" clId="Web-{4F5153AA-3C0F-44BB-B209-E43FF82AF761}" dt="2022-02-25T10:31:03.237" v="5"/>
          <ac:spMkLst>
            <pc:docMk/>
            <pc:sldMk cId="3513587564" sldId="588"/>
            <ac:spMk id="44" creationId="{FEEB9B37-7EF9-4E79-8C31-6395CA8C64FF}"/>
          </ac:spMkLst>
        </pc:spChg>
        <pc:spChg chg="mod">
          <ac:chgData name="Guirado, Nelson MAJ USARMY 416 ENG CMD (USA)" userId="S::nelson.guirado.mil@army.mil::6b004ed3-c5ba-491a-9cb8-9e3aab311ee9" providerId="AD" clId="Web-{4F5153AA-3C0F-44BB-B209-E43FF82AF761}" dt="2022-02-25T10:35:38.775" v="24" actId="20577"/>
          <ac:spMkLst>
            <pc:docMk/>
            <pc:sldMk cId="3513587564" sldId="588"/>
            <ac:spMk id="61" creationId="{00000000-0000-0000-0000-000000000000}"/>
          </ac:spMkLst>
        </pc:spChg>
        <pc:graphicFrameChg chg="add mod">
          <ac:chgData name="Guirado, Nelson MAJ USARMY 416 ENG CMD (USA)" userId="S::nelson.guirado.mil@army.mil::6b004ed3-c5ba-491a-9cb8-9e3aab311ee9" providerId="AD" clId="Web-{4F5153AA-3C0F-44BB-B209-E43FF82AF761}" dt="2022-02-25T10:30:16.297" v="0"/>
          <ac:graphicFrameMkLst>
            <pc:docMk/>
            <pc:sldMk cId="3513587564" sldId="588"/>
            <ac:graphicFrameMk id="27" creationId="{224667EF-8AFE-4DDB-A3F5-473C7DF16CB7}"/>
          </ac:graphicFrameMkLst>
        </pc:graphicFrameChg>
        <pc:graphicFrameChg chg="add del mod">
          <ac:chgData name="Guirado, Nelson MAJ USARMY 416 ENG CMD (USA)" userId="S::nelson.guirado.mil@army.mil::6b004ed3-c5ba-491a-9cb8-9e3aab311ee9" providerId="AD" clId="Web-{4F5153AA-3C0F-44BB-B209-E43FF82AF761}" dt="2022-02-25T10:35:42.416" v="25"/>
          <ac:graphicFrameMkLst>
            <pc:docMk/>
            <pc:sldMk cId="3513587564" sldId="588"/>
            <ac:graphicFrameMk id="43" creationId="{016F6472-B4B1-42E2-87D3-C469B1D56CC0}"/>
          </ac:graphicFrameMkLst>
        </pc:graphicFrameChg>
      </pc:sldChg>
    </pc:docChg>
  </pc:docChgLst>
  <pc:docChgLst>
    <pc:chgData name="Forbes, Joanna M MAJ USARMY 1 ID DIVARTY (USA)" userId="S::joanna.m.forbes.mil@army.mil::2abf4b00-566b-4c43-ae90-e98c0e9709b5" providerId="AD" clId="Web-{E1C704D1-B9BF-456B-B2A8-B99443319981}"/>
    <pc:docChg chg="modSld">
      <pc:chgData name="Forbes, Joanna M MAJ USARMY 1 ID DIVARTY (USA)" userId="S::joanna.m.forbes.mil@army.mil::2abf4b00-566b-4c43-ae90-e98c0e9709b5" providerId="AD" clId="Web-{E1C704D1-B9BF-456B-B2A8-B99443319981}" dt="2022-03-18T11:13:44.607" v="0" actId="20577"/>
      <pc:docMkLst>
        <pc:docMk/>
      </pc:docMkLst>
      <pc:sldChg chg="modSp">
        <pc:chgData name="Forbes, Joanna M MAJ USARMY 1 ID DIVARTY (USA)" userId="S::joanna.m.forbes.mil@army.mil::2abf4b00-566b-4c43-ae90-e98c0e9709b5" providerId="AD" clId="Web-{E1C704D1-B9BF-456B-B2A8-B99443319981}" dt="2022-03-18T11:13:44.607" v="0" actId="20577"/>
        <pc:sldMkLst>
          <pc:docMk/>
          <pc:sldMk cId="1023463597" sldId="724"/>
        </pc:sldMkLst>
        <pc:spChg chg="mod">
          <ac:chgData name="Forbes, Joanna M MAJ USARMY 1 ID DIVARTY (USA)" userId="S::joanna.m.forbes.mil@army.mil::2abf4b00-566b-4c43-ae90-e98c0e9709b5" providerId="AD" clId="Web-{E1C704D1-B9BF-456B-B2A8-B99443319981}" dt="2022-03-18T11:13:44.607" v="0" actId="20577"/>
          <ac:spMkLst>
            <pc:docMk/>
            <pc:sldMk cId="1023463597" sldId="724"/>
            <ac:spMk id="27" creationId="{00000000-0000-0000-0000-000000000000}"/>
          </ac:spMkLst>
        </pc:spChg>
      </pc:sldChg>
    </pc:docChg>
  </pc:docChgLst>
  <pc:docChgLst>
    <pc:chgData name="Miller, Ross M CPT USARMY 1 ID (USA)" userId="S::ross.m.miller2.mil@army.mil::bed03fee-065b-4284-88fe-5ed8fc1af35e" providerId="AD" clId="Web-{FE1B344A-3829-4E24-9406-D64FB90EC71D}"/>
    <pc:docChg chg="modSld">
      <pc:chgData name="Miller, Ross M CPT USARMY 1 ID (USA)" userId="S::ross.m.miller2.mil@army.mil::bed03fee-065b-4284-88fe-5ed8fc1af35e" providerId="AD" clId="Web-{FE1B344A-3829-4E24-9406-D64FB90EC71D}" dt="2022-03-08T07:21:40.723" v="41" actId="20577"/>
      <pc:docMkLst>
        <pc:docMk/>
      </pc:docMkLst>
      <pc:sldChg chg="addSp modSp">
        <pc:chgData name="Miller, Ross M CPT USARMY 1 ID (USA)" userId="S::ross.m.miller2.mil@army.mil::bed03fee-065b-4284-88fe-5ed8fc1af35e" providerId="AD" clId="Web-{FE1B344A-3829-4E24-9406-D64FB90EC71D}" dt="2022-03-08T07:21:40.723" v="41" actId="20577"/>
        <pc:sldMkLst>
          <pc:docMk/>
          <pc:sldMk cId="2462535051" sldId="586"/>
        </pc:sldMkLst>
        <pc:spChg chg="mod">
          <ac:chgData name="Miller, Ross M CPT USARMY 1 ID (USA)" userId="S::ross.m.miller2.mil@army.mil::bed03fee-065b-4284-88fe-5ed8fc1af35e" providerId="AD" clId="Web-{FE1B344A-3829-4E24-9406-D64FB90EC71D}" dt="2022-03-08T07:21:40.723" v="41" actId="20577"/>
          <ac:spMkLst>
            <pc:docMk/>
            <pc:sldMk cId="2462535051" sldId="586"/>
            <ac:spMk id="28" creationId="{00000000-0000-0000-0000-000000000000}"/>
          </ac:spMkLst>
        </pc:spChg>
        <pc:spChg chg="mod">
          <ac:chgData name="Miller, Ross M CPT USARMY 1 ID (USA)" userId="S::ross.m.miller2.mil@army.mil::bed03fee-065b-4284-88fe-5ed8fc1af35e" providerId="AD" clId="Web-{FE1B344A-3829-4E24-9406-D64FB90EC71D}" dt="2022-03-08T07:21:28.097" v="36" actId="1076"/>
          <ac:spMkLst>
            <pc:docMk/>
            <pc:sldMk cId="2462535051" sldId="586"/>
            <ac:spMk id="62" creationId="{00000000-0000-0000-0000-000000000000}"/>
          </ac:spMkLst>
        </pc:spChg>
        <pc:spChg chg="mod">
          <ac:chgData name="Miller, Ross M CPT USARMY 1 ID (USA)" userId="S::ross.m.miller2.mil@army.mil::bed03fee-065b-4284-88fe-5ed8fc1af35e" providerId="AD" clId="Web-{FE1B344A-3829-4E24-9406-D64FB90EC71D}" dt="2022-03-08T07:21:31.472" v="37" actId="1076"/>
          <ac:spMkLst>
            <pc:docMk/>
            <pc:sldMk cId="2462535051" sldId="586"/>
            <ac:spMk id="63" creationId="{00000000-0000-0000-0000-000000000000}"/>
          </ac:spMkLst>
        </pc:spChg>
        <pc:spChg chg="add mod">
          <ac:chgData name="Miller, Ross M CPT USARMY 1 ID (USA)" userId="S::ross.m.miller2.mil@army.mil::bed03fee-065b-4284-88fe-5ed8fc1af35e" providerId="AD" clId="Web-{FE1B344A-3829-4E24-9406-D64FB90EC71D}" dt="2022-03-08T07:21:35.551" v="38" actId="1076"/>
          <ac:spMkLst>
            <pc:docMk/>
            <pc:sldMk cId="2462535051" sldId="586"/>
            <ac:spMk id="111" creationId="{41264261-10D8-445D-991A-9ABDC70B6F32}"/>
          </ac:spMkLst>
        </pc:spChg>
        <pc:cxnChg chg="mod">
          <ac:chgData name="Miller, Ross M CPT USARMY 1 ID (USA)" userId="S::ross.m.miller2.mil@army.mil::bed03fee-065b-4284-88fe-5ed8fc1af35e" providerId="AD" clId="Web-{FE1B344A-3829-4E24-9406-D64FB90EC71D}" dt="2022-03-08T07:21:28.097" v="36" actId="1076"/>
          <ac:cxnSpMkLst>
            <pc:docMk/>
            <pc:sldMk cId="2462535051" sldId="586"/>
            <ac:cxnSpMk id="78" creationId="{00000000-0000-0000-0000-000000000000}"/>
          </ac:cxnSpMkLst>
        </pc:cxnChg>
        <pc:cxnChg chg="mod">
          <ac:chgData name="Miller, Ross M CPT USARMY 1 ID (USA)" userId="S::ross.m.miller2.mil@army.mil::bed03fee-065b-4284-88fe-5ed8fc1af35e" providerId="AD" clId="Web-{FE1B344A-3829-4E24-9406-D64FB90EC71D}" dt="2022-03-08T07:21:31.472" v="37" actId="1076"/>
          <ac:cxnSpMkLst>
            <pc:docMk/>
            <pc:sldMk cId="2462535051" sldId="586"/>
            <ac:cxnSpMk id="81" creationId="{00000000-0000-0000-0000-000000000000}"/>
          </ac:cxnSpMkLst>
        </pc:cxnChg>
        <pc:cxnChg chg="mod">
          <ac:chgData name="Miller, Ross M CPT USARMY 1 ID (USA)" userId="S::ross.m.miller2.mil@army.mil::bed03fee-065b-4284-88fe-5ed8fc1af35e" providerId="AD" clId="Web-{FE1B344A-3829-4E24-9406-D64FB90EC71D}" dt="2022-03-08T07:21:28.097" v="36" actId="1076"/>
          <ac:cxnSpMkLst>
            <pc:docMk/>
            <pc:sldMk cId="2462535051" sldId="586"/>
            <ac:cxnSpMk id="98" creationId="{00000000-0000-0000-0000-000000000000}"/>
          </ac:cxnSpMkLst>
        </pc:cxnChg>
        <pc:cxnChg chg="mod">
          <ac:chgData name="Miller, Ross M CPT USARMY 1 ID (USA)" userId="S::ross.m.miller2.mil@army.mil::bed03fee-065b-4284-88fe-5ed8fc1af35e" providerId="AD" clId="Web-{FE1B344A-3829-4E24-9406-D64FB90EC71D}" dt="2022-03-08T07:21:28.097" v="36" actId="1076"/>
          <ac:cxnSpMkLst>
            <pc:docMk/>
            <pc:sldMk cId="2462535051" sldId="586"/>
            <ac:cxnSpMk id="107" creationId="{00000000-0000-0000-0000-000000000000}"/>
          </ac:cxnSpMkLst>
        </pc:cxnChg>
      </pc:sldChg>
    </pc:docChg>
  </pc:docChgLst>
  <pc:docChgLst>
    <pc:chgData name="Zambo, Joseph J LTC USARMY 1 ID (USA)" userId="S::joseph.j.zambo.mil@army.mil::2f94e7b4-615e-4918-8118-8eb21f2cc240" providerId="AD" clId="Web-{DC66E9E5-E16C-4E17-B8E0-D8F7E0099897}"/>
    <pc:docChg chg="modSld">
      <pc:chgData name="Zambo, Joseph J LTC USARMY 1 ID (USA)" userId="S::joseph.j.zambo.mil@army.mil::2f94e7b4-615e-4918-8118-8eb21f2cc240" providerId="AD" clId="Web-{DC66E9E5-E16C-4E17-B8E0-D8F7E0099897}" dt="2022-02-25T13:30:46.766" v="46" actId="20577"/>
      <pc:docMkLst>
        <pc:docMk/>
      </pc:docMkLst>
      <pc:sldChg chg="modSp">
        <pc:chgData name="Zambo, Joseph J LTC USARMY 1 ID (USA)" userId="S::joseph.j.zambo.mil@army.mil::2f94e7b4-615e-4918-8118-8eb21f2cc240" providerId="AD" clId="Web-{DC66E9E5-E16C-4E17-B8E0-D8F7E0099897}" dt="2022-02-25T13:30:46.766" v="46" actId="20577"/>
        <pc:sldMkLst>
          <pc:docMk/>
          <pc:sldMk cId="427804637" sldId="441"/>
        </pc:sldMkLst>
        <pc:spChg chg="mod">
          <ac:chgData name="Zambo, Joseph J LTC USARMY 1 ID (USA)" userId="S::joseph.j.zambo.mil@army.mil::2f94e7b4-615e-4918-8118-8eb21f2cc240" providerId="AD" clId="Web-{DC66E9E5-E16C-4E17-B8E0-D8F7E0099897}" dt="2022-02-25T13:30:33.031" v="44" actId="20577"/>
          <ac:spMkLst>
            <pc:docMk/>
            <pc:sldMk cId="427804637" sldId="441"/>
            <ac:spMk id="12" creationId="{00000000-0000-0000-0000-000000000000}"/>
          </ac:spMkLst>
        </pc:spChg>
        <pc:spChg chg="mod">
          <ac:chgData name="Zambo, Joseph J LTC USARMY 1 ID (USA)" userId="S::joseph.j.zambo.mil@army.mil::2f94e7b4-615e-4918-8118-8eb21f2cc240" providerId="AD" clId="Web-{DC66E9E5-E16C-4E17-B8E0-D8F7E0099897}" dt="2022-02-25T13:30:46.766" v="46" actId="20577"/>
          <ac:spMkLst>
            <pc:docMk/>
            <pc:sldMk cId="427804637" sldId="441"/>
            <ac:spMk id="18" creationId="{00000000-0000-0000-0000-000000000000}"/>
          </ac:spMkLst>
        </pc:spChg>
      </pc:sldChg>
    </pc:docChg>
  </pc:docChgLst>
  <pc:docChgLst>
    <pc:chgData name="Velazquezmartinez, Giovany CPT USARMY NG PRANG (USA)" userId="S::giovany.velazquezmartinez.mil@army.mil::4b161393-5e74-4ed1-9444-36d68856a26a" providerId="AD" clId="Web-{B47A3A17-74EC-4ADE-8312-4A04A1D81E18}"/>
    <pc:docChg chg="modSld">
      <pc:chgData name="Velazquezmartinez, Giovany CPT USARMY NG PRANG (USA)" userId="S::giovany.velazquezmartinez.mil@army.mil::4b161393-5e74-4ed1-9444-36d68856a26a" providerId="AD" clId="Web-{B47A3A17-74EC-4ADE-8312-4A04A1D81E18}" dt="2022-01-28T11:55:04.085" v="230" actId="14100"/>
      <pc:docMkLst>
        <pc:docMk/>
      </pc:docMkLst>
      <pc:sldChg chg="modSp">
        <pc:chgData name="Velazquezmartinez, Giovany CPT USARMY NG PRANG (USA)" userId="S::giovany.velazquezmartinez.mil@army.mil::4b161393-5e74-4ed1-9444-36d68856a26a" providerId="AD" clId="Web-{B47A3A17-74EC-4ADE-8312-4A04A1D81E18}" dt="2022-01-28T11:55:04.085" v="230" actId="14100"/>
        <pc:sldMkLst>
          <pc:docMk/>
          <pc:sldMk cId="2725827465" sldId="433"/>
        </pc:sldMkLst>
        <pc:spChg chg="mod">
          <ac:chgData name="Velazquezmartinez, Giovany CPT USARMY NG PRANG (USA)" userId="S::giovany.velazquezmartinez.mil@army.mil::4b161393-5e74-4ed1-9444-36d68856a26a" providerId="AD" clId="Web-{B47A3A17-74EC-4ADE-8312-4A04A1D81E18}" dt="2022-01-28T11:55:04.085" v="230" actId="14100"/>
          <ac:spMkLst>
            <pc:docMk/>
            <pc:sldMk cId="2725827465" sldId="433"/>
            <ac:spMk id="4" creationId="{00000000-0000-0000-0000-000000000000}"/>
          </ac:spMkLst>
        </pc:spChg>
        <pc:spChg chg="mod">
          <ac:chgData name="Velazquezmartinez, Giovany CPT USARMY NG PRANG (USA)" userId="S::giovany.velazquezmartinez.mil@army.mil::4b161393-5e74-4ed1-9444-36d68856a26a" providerId="AD" clId="Web-{B47A3A17-74EC-4ADE-8312-4A04A1D81E18}" dt="2022-01-28T11:47:31.494" v="143" actId="1076"/>
          <ac:spMkLst>
            <pc:docMk/>
            <pc:sldMk cId="2725827465" sldId="433"/>
            <ac:spMk id="24" creationId="{00000000-0000-0000-0000-000000000000}"/>
          </ac:spMkLst>
        </pc:spChg>
      </pc:sldChg>
    </pc:docChg>
  </pc:docChgLst>
  <pc:docChgLst>
    <pc:chgData name="Barraza, Cynthia M SSG USARMY 1 ID DIVARTY (USA)" userId="S::cynthia.m.barraza.mil@army.mil::9c95fc0d-4517-4b60-be5b-4dd8fa519b65" providerId="AD" clId="Web-{F1760E18-F8AB-4F1D-9EF8-236F30739F96}"/>
    <pc:docChg chg="addSld delSld modMainMaster">
      <pc:chgData name="Barraza, Cynthia M SSG USARMY 1 ID DIVARTY (USA)" userId="S::cynthia.m.barraza.mil@army.mil::9c95fc0d-4517-4b60-be5b-4dd8fa519b65" providerId="AD" clId="Web-{F1760E18-F8AB-4F1D-9EF8-236F30739F96}" dt="2022-03-07T14:01:52.978" v="1"/>
      <pc:docMkLst>
        <pc:docMk/>
      </pc:docMkLst>
      <pc:sldChg chg="del">
        <pc:chgData name="Barraza, Cynthia M SSG USARMY 1 ID DIVARTY (USA)" userId="S::cynthia.m.barraza.mil@army.mil::9c95fc0d-4517-4b60-be5b-4dd8fa519b65" providerId="AD" clId="Web-{F1760E18-F8AB-4F1D-9EF8-236F30739F96}" dt="2022-03-07T14:01:52.978" v="1"/>
        <pc:sldMkLst>
          <pc:docMk/>
          <pc:sldMk cId="413131538" sldId="384"/>
        </pc:sldMkLst>
      </pc:sldChg>
      <pc:sldChg chg="add">
        <pc:chgData name="Barraza, Cynthia M SSG USARMY 1 ID DIVARTY (USA)" userId="S::cynthia.m.barraza.mil@army.mil::9c95fc0d-4517-4b60-be5b-4dd8fa519b65" providerId="AD" clId="Web-{F1760E18-F8AB-4F1D-9EF8-236F30739F96}" dt="2022-03-07T14:01:44.728" v="0"/>
        <pc:sldMkLst>
          <pc:docMk/>
          <pc:sldMk cId="2805017586" sldId="666"/>
        </pc:sldMkLst>
      </pc:sldChg>
      <pc:sldMasterChg chg="modSldLayout">
        <pc:chgData name="Barraza, Cynthia M SSG USARMY 1 ID DIVARTY (USA)" userId="S::cynthia.m.barraza.mil@army.mil::9c95fc0d-4517-4b60-be5b-4dd8fa519b65" providerId="AD" clId="Web-{F1760E18-F8AB-4F1D-9EF8-236F30739F96}" dt="2022-03-07T14:01:44.728" v="0"/>
        <pc:sldMasterMkLst>
          <pc:docMk/>
          <pc:sldMasterMk cId="1263213689" sldId="2147483661"/>
        </pc:sldMasterMkLst>
        <pc:sldLayoutChg chg="replId">
          <pc:chgData name="Barraza, Cynthia M SSG USARMY 1 ID DIVARTY (USA)" userId="S::cynthia.m.barraza.mil@army.mil::9c95fc0d-4517-4b60-be5b-4dd8fa519b65" providerId="AD" clId="Web-{F1760E18-F8AB-4F1D-9EF8-236F30739F96}" dt="2022-03-07T14:01:44.728" v="0"/>
          <pc:sldLayoutMkLst>
            <pc:docMk/>
            <pc:sldMasterMk cId="1263213689" sldId="2147483661"/>
            <pc:sldLayoutMk cId="2551660076" sldId="2147483816"/>
          </pc:sldLayoutMkLst>
        </pc:sldLayoutChg>
      </pc:sldMasterChg>
      <pc:sldMasterChg chg="addSldLayout">
        <pc:chgData name="Barraza, Cynthia M SSG USARMY 1 ID DIVARTY (USA)" userId="S::cynthia.m.barraza.mil@army.mil::9c95fc0d-4517-4b60-be5b-4dd8fa519b65" providerId="AD" clId="Web-{F1760E18-F8AB-4F1D-9EF8-236F30739F96}" dt="2022-03-07T14:01:44.728" v="0"/>
        <pc:sldMasterMkLst>
          <pc:docMk/>
          <pc:sldMasterMk cId="2232859110" sldId="2147483812"/>
        </pc:sldMasterMkLst>
        <pc:sldLayoutChg chg="add">
          <pc:chgData name="Barraza, Cynthia M SSG USARMY 1 ID DIVARTY (USA)" userId="S::cynthia.m.barraza.mil@army.mil::9c95fc0d-4517-4b60-be5b-4dd8fa519b65" providerId="AD" clId="Web-{F1760E18-F8AB-4F1D-9EF8-236F30739F96}" dt="2022-03-07T14:01:44.728" v="0"/>
          <pc:sldLayoutMkLst>
            <pc:docMk/>
            <pc:sldMasterMk cId="2232859110" sldId="2147483812"/>
            <pc:sldLayoutMk cId="4224826193" sldId="2147483672"/>
          </pc:sldLayoutMkLst>
        </pc:sldLayoutChg>
      </pc:sldMasterChg>
    </pc:docChg>
  </pc:docChgLst>
  <pc:docChgLst>
    <pc:chgData name="Palmer, Madalyn E 1LT USARMY 1 ID DIVARTY (USA)" userId="S::madalyn.e.palmer.mil@army.mil::67c5ef0a-09e4-46ad-b2b6-fe757fcef9e7" providerId="AD" clId="Web-{6A743B67-6AC7-4CBF-9462-16FED35490A8}"/>
    <pc:docChg chg="modSld">
      <pc:chgData name="Palmer, Madalyn E 1LT USARMY 1 ID DIVARTY (USA)" userId="S::madalyn.e.palmer.mil@army.mil::67c5ef0a-09e4-46ad-b2b6-fe757fcef9e7" providerId="AD" clId="Web-{6A743B67-6AC7-4CBF-9462-16FED35490A8}" dt="2022-03-10T20:57:05.644" v="12" actId="1076"/>
      <pc:docMkLst>
        <pc:docMk/>
      </pc:docMkLst>
      <pc:sldChg chg="addSp delSp modSp">
        <pc:chgData name="Palmer, Madalyn E 1LT USARMY 1 ID DIVARTY (USA)" userId="S::madalyn.e.palmer.mil@army.mil::67c5ef0a-09e4-46ad-b2b6-fe757fcef9e7" providerId="AD" clId="Web-{6A743B67-6AC7-4CBF-9462-16FED35490A8}" dt="2022-03-10T20:57:05.644" v="12" actId="1076"/>
        <pc:sldMkLst>
          <pc:docMk/>
          <pc:sldMk cId="263193490" sldId="498"/>
        </pc:sldMkLst>
        <pc:picChg chg="add mod">
          <ac:chgData name="Palmer, Madalyn E 1LT USARMY 1 ID DIVARTY (USA)" userId="S::madalyn.e.palmer.mil@army.mil::67c5ef0a-09e4-46ad-b2b6-fe757fcef9e7" providerId="AD" clId="Web-{6A743B67-6AC7-4CBF-9462-16FED35490A8}" dt="2022-03-10T20:57:05.644" v="12" actId="1076"/>
          <ac:picMkLst>
            <pc:docMk/>
            <pc:sldMk cId="263193490" sldId="498"/>
            <ac:picMk id="2" creationId="{00EF109B-8773-48F1-8F39-6DFD5F3CB6E4}"/>
          </ac:picMkLst>
        </pc:picChg>
        <pc:picChg chg="del">
          <ac:chgData name="Palmer, Madalyn E 1LT USARMY 1 ID DIVARTY (USA)" userId="S::madalyn.e.palmer.mil@army.mil::67c5ef0a-09e4-46ad-b2b6-fe757fcef9e7" providerId="AD" clId="Web-{6A743B67-6AC7-4CBF-9462-16FED35490A8}" dt="2022-03-10T20:56:21.658" v="0"/>
          <ac:picMkLst>
            <pc:docMk/>
            <pc:sldMk cId="263193490" sldId="498"/>
            <ac:picMk id="6" creationId="{E24FD9D4-C6AC-4383-9D79-948AFB1770FF}"/>
          </ac:picMkLst>
        </pc:picChg>
      </pc:sldChg>
    </pc:docChg>
  </pc:docChgLst>
  <pc:docChgLst>
    <pc:chgData name="Henderson, Jacob W 1LT USARMY 1 ID (USA)" userId="S::jacob.w.henderson4.mil@army.mil::08dcd546-49e9-431b-91e0-fc0c7b185e52" providerId="AD" clId="Web-{FDA7FCA4-D3AC-4151-8E00-29961BF63F2A}"/>
    <pc:docChg chg="modSld">
      <pc:chgData name="Henderson, Jacob W 1LT USARMY 1 ID (USA)" userId="S::jacob.w.henderson4.mil@army.mil::08dcd546-49e9-431b-91e0-fc0c7b185e52" providerId="AD" clId="Web-{FDA7FCA4-D3AC-4151-8E00-29961BF63F2A}" dt="2022-03-10T09:23:34.891" v="118" actId="20577"/>
      <pc:docMkLst>
        <pc:docMk/>
      </pc:docMkLst>
      <pc:sldChg chg="modSp">
        <pc:chgData name="Henderson, Jacob W 1LT USARMY 1 ID (USA)" userId="S::jacob.w.henderson4.mil@army.mil::08dcd546-49e9-431b-91e0-fc0c7b185e52" providerId="AD" clId="Web-{FDA7FCA4-D3AC-4151-8E00-29961BF63F2A}" dt="2022-03-10T09:23:34.891" v="118" actId="20577"/>
        <pc:sldMkLst>
          <pc:docMk/>
          <pc:sldMk cId="551962328" sldId="440"/>
        </pc:sldMkLst>
        <pc:spChg chg="mod">
          <ac:chgData name="Henderson, Jacob W 1LT USARMY 1 ID (USA)" userId="S::jacob.w.henderson4.mil@army.mil::08dcd546-49e9-431b-91e0-fc0c7b185e52" providerId="AD" clId="Web-{FDA7FCA4-D3AC-4151-8E00-29961BF63F2A}" dt="2022-03-10T09:23:34.891" v="118" actId="20577"/>
          <ac:spMkLst>
            <pc:docMk/>
            <pc:sldMk cId="551962328" sldId="440"/>
            <ac:spMk id="33" creationId="{00000000-0000-0000-0000-000000000000}"/>
          </ac:spMkLst>
        </pc:spChg>
      </pc:sldChg>
    </pc:docChg>
  </pc:docChgLst>
  <pc:docChgLst>
    <pc:chgData name="Thompson, Christian Adams 1SG USARMY 1 ID (USA)" userId="S::christian.a.thompson4.mil@army.mil::3158f39f-da47-4dd8-a8b2-39e1bd95c0fe" providerId="AD" clId="Web-{5A65676A-924B-4F15-BC57-92FCAFD9B2E5}"/>
    <pc:docChg chg="addSld delSld modSld addMainMaster">
      <pc:chgData name="Thompson, Christian Adams 1SG USARMY 1 ID (USA)" userId="S::christian.a.thompson4.mil@army.mil::3158f39f-da47-4dd8-a8b2-39e1bd95c0fe" providerId="AD" clId="Web-{5A65676A-924B-4F15-BC57-92FCAFD9B2E5}" dt="2022-01-31T09:42:12.959" v="360" actId="1076"/>
      <pc:docMkLst>
        <pc:docMk/>
      </pc:docMkLst>
      <pc:sldChg chg="addSp delSp modSp">
        <pc:chgData name="Thompson, Christian Adams 1SG USARMY 1 ID (USA)" userId="S::christian.a.thompson4.mil@army.mil::3158f39f-da47-4dd8-a8b2-39e1bd95c0fe" providerId="AD" clId="Web-{5A65676A-924B-4F15-BC57-92FCAFD9B2E5}" dt="2022-01-31T09:42:12.959" v="360" actId="1076"/>
        <pc:sldMkLst>
          <pc:docMk/>
          <pc:sldMk cId="318745" sldId="383"/>
        </pc:sldMkLst>
        <pc:spChg chg="mod">
          <ac:chgData name="Thompson, Christian Adams 1SG USARMY 1 ID (USA)" userId="S::christian.a.thompson4.mil@army.mil::3158f39f-da47-4dd8-a8b2-39e1bd95c0fe" providerId="AD" clId="Web-{5A65676A-924B-4F15-BC57-92FCAFD9B2E5}" dt="2022-01-31T09:39:47.473" v="290" actId="14100"/>
          <ac:spMkLst>
            <pc:docMk/>
            <pc:sldMk cId="318745" sldId="383"/>
            <ac:spMk id="5" creationId="{DDDE670F-46E8-48CE-9F2E-2D8D6952C88F}"/>
          </ac:spMkLst>
        </pc:spChg>
        <pc:spChg chg="mod">
          <ac:chgData name="Thompson, Christian Adams 1SG USARMY 1 ID (USA)" userId="S::christian.a.thompson4.mil@army.mil::3158f39f-da47-4dd8-a8b2-39e1bd95c0fe" providerId="AD" clId="Web-{5A65676A-924B-4F15-BC57-92FCAFD9B2E5}" dt="2022-01-31T09:41:33.334" v="352" actId="20577"/>
          <ac:spMkLst>
            <pc:docMk/>
            <pc:sldMk cId="318745" sldId="383"/>
            <ac:spMk id="9" creationId="{0602A824-454B-42DD-A867-7F7C339EEB1D}"/>
          </ac:spMkLst>
        </pc:spChg>
        <pc:spChg chg="del mod">
          <ac:chgData name="Thompson, Christian Adams 1SG USARMY 1 ID (USA)" userId="S::christian.a.thompson4.mil@army.mil::3158f39f-da47-4dd8-a8b2-39e1bd95c0fe" providerId="AD" clId="Web-{5A65676A-924B-4F15-BC57-92FCAFD9B2E5}" dt="2022-01-31T09:40:30.223" v="300"/>
          <ac:spMkLst>
            <pc:docMk/>
            <pc:sldMk cId="318745" sldId="383"/>
            <ac:spMk id="12" creationId="{AAA1CCB4-7789-4572-B778-17485BFD4217}"/>
          </ac:spMkLst>
        </pc:spChg>
        <pc:spChg chg="mod">
          <ac:chgData name="Thompson, Christian Adams 1SG USARMY 1 ID (USA)" userId="S::christian.a.thompson4.mil@army.mil::3158f39f-da47-4dd8-a8b2-39e1bd95c0fe" providerId="AD" clId="Web-{5A65676A-924B-4F15-BC57-92FCAFD9B2E5}" dt="2022-01-31T09:39:35.863" v="287" actId="14100"/>
          <ac:spMkLst>
            <pc:docMk/>
            <pc:sldMk cId="318745" sldId="383"/>
            <ac:spMk id="299" creationId="{9B74EF8D-F2E3-4BFA-9F0E-7E66080D4E7A}"/>
          </ac:spMkLst>
        </pc:spChg>
        <pc:spChg chg="mod">
          <ac:chgData name="Thompson, Christian Adams 1SG USARMY 1 ID (USA)" userId="S::christian.a.thompson4.mil@army.mil::3158f39f-da47-4dd8-a8b2-39e1bd95c0fe" providerId="AD" clId="Web-{5A65676A-924B-4F15-BC57-92FCAFD9B2E5}" dt="2022-01-31T09:42:02.850" v="357" actId="20577"/>
          <ac:spMkLst>
            <pc:docMk/>
            <pc:sldMk cId="318745" sldId="383"/>
            <ac:spMk id="327" creationId="{00000000-0000-0000-0000-000000000000}"/>
          </ac:spMkLst>
        </pc:spChg>
        <pc:graphicFrameChg chg="del">
          <ac:chgData name="Thompson, Christian Adams 1SG USARMY 1 ID (USA)" userId="S::christian.a.thompson4.mil@army.mil::3158f39f-da47-4dd8-a8b2-39e1bd95c0fe" providerId="AD" clId="Web-{5A65676A-924B-4F15-BC57-92FCAFD9B2E5}" dt="2022-01-31T09:37:26.096" v="5"/>
          <ac:graphicFrameMkLst>
            <pc:docMk/>
            <pc:sldMk cId="318745" sldId="383"/>
            <ac:graphicFrameMk id="11" creationId="{4483D411-76B6-4E6E-8A7E-7F5F6E45CD04}"/>
          </ac:graphicFrameMkLst>
        </pc:graphicFrameChg>
        <pc:graphicFrameChg chg="add mod modGraphic">
          <ac:chgData name="Thompson, Christian Adams 1SG USARMY 1 ID (USA)" userId="S::christian.a.thompson4.mil@army.mil::3158f39f-da47-4dd8-a8b2-39e1bd95c0fe" providerId="AD" clId="Web-{5A65676A-924B-4F15-BC57-92FCAFD9B2E5}" dt="2022-01-31T09:40:39.271" v="302" actId="1076"/>
          <ac:graphicFrameMkLst>
            <pc:docMk/>
            <pc:sldMk cId="318745" sldId="383"/>
            <ac:graphicFrameMk id="13" creationId="{C3CB62BE-DE0B-4292-9455-F0B8B621B203}"/>
          </ac:graphicFrameMkLst>
        </pc:graphicFrameChg>
        <pc:picChg chg="mod">
          <ac:chgData name="Thompson, Christian Adams 1SG USARMY 1 ID (USA)" userId="S::christian.a.thompson4.mil@army.mil::3158f39f-da47-4dd8-a8b2-39e1bd95c0fe" providerId="AD" clId="Web-{5A65676A-924B-4F15-BC57-92FCAFD9B2E5}" dt="2022-01-31T09:42:12.959" v="360" actId="1076"/>
          <ac:picMkLst>
            <pc:docMk/>
            <pc:sldMk cId="318745" sldId="383"/>
            <ac:picMk id="325" creationId="{00000000-0000-0000-0000-000000000000}"/>
          </ac:picMkLst>
        </pc:picChg>
      </pc:sldChg>
      <pc:sldChg chg="del">
        <pc:chgData name="Thompson, Christian Adams 1SG USARMY 1 ID (USA)" userId="S::christian.a.thompson4.mil@army.mil::3158f39f-da47-4dd8-a8b2-39e1bd95c0fe" providerId="AD" clId="Web-{5A65676A-924B-4F15-BC57-92FCAFD9B2E5}" dt="2022-01-31T09:35:54.548" v="1"/>
        <pc:sldMkLst>
          <pc:docMk/>
          <pc:sldMk cId="4276582165" sldId="442"/>
        </pc:sldMkLst>
      </pc:sldChg>
      <pc:sldChg chg="modSp add del">
        <pc:chgData name="Thompson, Christian Adams 1SG USARMY 1 ID (USA)" userId="S::christian.a.thompson4.mil@army.mil::3158f39f-da47-4dd8-a8b2-39e1bd95c0fe" providerId="AD" clId="Web-{5A65676A-924B-4F15-BC57-92FCAFD9B2E5}" dt="2022-01-31T09:41:49.834" v="353"/>
        <pc:sldMkLst>
          <pc:docMk/>
          <pc:sldMk cId="1464475348" sldId="455"/>
        </pc:sldMkLst>
        <pc:graphicFrameChg chg="mod modGraphic">
          <ac:chgData name="Thompson, Christian Adams 1SG USARMY 1 ID (USA)" userId="S::christian.a.thompson4.mil@army.mil::3158f39f-da47-4dd8-a8b2-39e1bd95c0fe" providerId="AD" clId="Web-{5A65676A-924B-4F15-BC57-92FCAFD9B2E5}" dt="2022-01-31T09:36:15.189" v="4" actId="1076"/>
          <ac:graphicFrameMkLst>
            <pc:docMk/>
            <pc:sldMk cId="1464475348" sldId="455"/>
            <ac:graphicFrameMk id="7" creationId="{C06E230C-7F86-462A-83BB-DD8DB57BABB4}"/>
          </ac:graphicFrameMkLst>
        </pc:graphicFrameChg>
      </pc:sldChg>
      <pc:sldMasterChg chg="add addSldLayout">
        <pc:chgData name="Thompson, Christian Adams 1SG USARMY 1 ID (USA)" userId="S::christian.a.thompson4.mil@army.mil::3158f39f-da47-4dd8-a8b2-39e1bd95c0fe" providerId="AD" clId="Web-{5A65676A-924B-4F15-BC57-92FCAFD9B2E5}" dt="2022-01-31T09:35:46.235" v="0"/>
        <pc:sldMasterMkLst>
          <pc:docMk/>
          <pc:sldMasterMk cId="3361782569" sldId="2147483792"/>
        </pc:sldMasterMkLst>
        <pc:sldLayoutChg chg="add">
          <pc:chgData name="Thompson, Christian Adams 1SG USARMY 1 ID (USA)" userId="S::christian.a.thompson4.mil@army.mil::3158f39f-da47-4dd8-a8b2-39e1bd95c0fe" providerId="AD" clId="Web-{5A65676A-924B-4F15-BC57-92FCAFD9B2E5}" dt="2022-01-31T09:35:46.235" v="0"/>
          <pc:sldLayoutMkLst>
            <pc:docMk/>
            <pc:sldMasterMk cId="3361782569" sldId="2147483792"/>
            <pc:sldLayoutMk cId="3560082174" sldId="2147483722"/>
          </pc:sldLayoutMkLst>
        </pc:sldLayoutChg>
        <pc:sldLayoutChg chg="add">
          <pc:chgData name="Thompson, Christian Adams 1SG USARMY 1 ID (USA)" userId="S::christian.a.thompson4.mil@army.mil::3158f39f-da47-4dd8-a8b2-39e1bd95c0fe" providerId="AD" clId="Web-{5A65676A-924B-4F15-BC57-92FCAFD9B2E5}" dt="2022-01-31T09:35:46.235" v="0"/>
          <pc:sldLayoutMkLst>
            <pc:docMk/>
            <pc:sldMasterMk cId="3361782569" sldId="2147483792"/>
            <pc:sldLayoutMk cId="3994092972" sldId="2147483723"/>
          </pc:sldLayoutMkLst>
        </pc:sldLayoutChg>
        <pc:sldLayoutChg chg="add">
          <pc:chgData name="Thompson, Christian Adams 1SG USARMY 1 ID (USA)" userId="S::christian.a.thompson4.mil@army.mil::3158f39f-da47-4dd8-a8b2-39e1bd95c0fe" providerId="AD" clId="Web-{5A65676A-924B-4F15-BC57-92FCAFD9B2E5}" dt="2022-01-31T09:35:46.235" v="0"/>
          <pc:sldLayoutMkLst>
            <pc:docMk/>
            <pc:sldMasterMk cId="3361782569" sldId="2147483792"/>
            <pc:sldLayoutMk cId="2886365210" sldId="2147483795"/>
          </pc:sldLayoutMkLst>
        </pc:sldLayoutChg>
        <pc:sldLayoutChg chg="add">
          <pc:chgData name="Thompson, Christian Adams 1SG USARMY 1 ID (USA)" userId="S::christian.a.thompson4.mil@army.mil::3158f39f-da47-4dd8-a8b2-39e1bd95c0fe" providerId="AD" clId="Web-{5A65676A-924B-4F15-BC57-92FCAFD9B2E5}" dt="2022-01-31T09:35:46.235" v="0"/>
          <pc:sldLayoutMkLst>
            <pc:docMk/>
            <pc:sldMasterMk cId="3361782569" sldId="2147483792"/>
            <pc:sldLayoutMk cId="2185047069" sldId="2147483798"/>
          </pc:sldLayoutMkLst>
        </pc:sldLayoutChg>
        <pc:sldLayoutChg chg="add">
          <pc:chgData name="Thompson, Christian Adams 1SG USARMY 1 ID (USA)" userId="S::christian.a.thompson4.mil@army.mil::3158f39f-da47-4dd8-a8b2-39e1bd95c0fe" providerId="AD" clId="Web-{5A65676A-924B-4F15-BC57-92FCAFD9B2E5}" dt="2022-01-31T09:35:46.235" v="0"/>
          <pc:sldLayoutMkLst>
            <pc:docMk/>
            <pc:sldMasterMk cId="3361782569" sldId="2147483792"/>
            <pc:sldLayoutMk cId="1254159498" sldId="2147483799"/>
          </pc:sldLayoutMkLst>
        </pc:sldLayoutChg>
        <pc:sldLayoutChg chg="add">
          <pc:chgData name="Thompson, Christian Adams 1SG USARMY 1 ID (USA)" userId="S::christian.a.thompson4.mil@army.mil::3158f39f-da47-4dd8-a8b2-39e1bd95c0fe" providerId="AD" clId="Web-{5A65676A-924B-4F15-BC57-92FCAFD9B2E5}" dt="2022-01-31T09:35:46.235" v="0"/>
          <pc:sldLayoutMkLst>
            <pc:docMk/>
            <pc:sldMasterMk cId="3361782569" sldId="2147483792"/>
            <pc:sldLayoutMk cId="2118345878" sldId="2147483800"/>
          </pc:sldLayoutMkLst>
        </pc:sldLayoutChg>
        <pc:sldLayoutChg chg="add">
          <pc:chgData name="Thompson, Christian Adams 1SG USARMY 1 ID (USA)" userId="S::christian.a.thompson4.mil@army.mil::3158f39f-da47-4dd8-a8b2-39e1bd95c0fe" providerId="AD" clId="Web-{5A65676A-924B-4F15-BC57-92FCAFD9B2E5}" dt="2022-01-31T09:35:46.235" v="0"/>
          <pc:sldLayoutMkLst>
            <pc:docMk/>
            <pc:sldMasterMk cId="3361782569" sldId="2147483792"/>
            <pc:sldLayoutMk cId="1395444994" sldId="2147483801"/>
          </pc:sldLayoutMkLst>
        </pc:sldLayoutChg>
        <pc:sldLayoutChg chg="add">
          <pc:chgData name="Thompson, Christian Adams 1SG USARMY 1 ID (USA)" userId="S::christian.a.thompson4.mil@army.mil::3158f39f-da47-4dd8-a8b2-39e1bd95c0fe" providerId="AD" clId="Web-{5A65676A-924B-4F15-BC57-92FCAFD9B2E5}" dt="2022-01-31T09:35:46.235" v="0"/>
          <pc:sldLayoutMkLst>
            <pc:docMk/>
            <pc:sldMasterMk cId="3361782569" sldId="2147483792"/>
            <pc:sldLayoutMk cId="3951861950" sldId="2147483802"/>
          </pc:sldLayoutMkLst>
        </pc:sldLayoutChg>
        <pc:sldLayoutChg chg="add">
          <pc:chgData name="Thompson, Christian Adams 1SG USARMY 1 ID (USA)" userId="S::christian.a.thompson4.mil@army.mil::3158f39f-da47-4dd8-a8b2-39e1bd95c0fe" providerId="AD" clId="Web-{5A65676A-924B-4F15-BC57-92FCAFD9B2E5}" dt="2022-01-31T09:35:46.235" v="0"/>
          <pc:sldLayoutMkLst>
            <pc:docMk/>
            <pc:sldMasterMk cId="3361782569" sldId="2147483792"/>
            <pc:sldLayoutMk cId="2750673585" sldId="2147483803"/>
          </pc:sldLayoutMkLst>
        </pc:sldLayoutChg>
        <pc:sldLayoutChg chg="add">
          <pc:chgData name="Thompson, Christian Adams 1SG USARMY 1 ID (USA)" userId="S::christian.a.thompson4.mil@army.mil::3158f39f-da47-4dd8-a8b2-39e1bd95c0fe" providerId="AD" clId="Web-{5A65676A-924B-4F15-BC57-92FCAFD9B2E5}" dt="2022-01-31T09:35:46.235" v="0"/>
          <pc:sldLayoutMkLst>
            <pc:docMk/>
            <pc:sldMasterMk cId="3361782569" sldId="2147483792"/>
            <pc:sldLayoutMk cId="3104967063" sldId="2147483805"/>
          </pc:sldLayoutMkLst>
        </pc:sldLayoutChg>
        <pc:sldLayoutChg chg="add">
          <pc:chgData name="Thompson, Christian Adams 1SG USARMY 1 ID (USA)" userId="S::christian.a.thompson4.mil@army.mil::3158f39f-da47-4dd8-a8b2-39e1bd95c0fe" providerId="AD" clId="Web-{5A65676A-924B-4F15-BC57-92FCAFD9B2E5}" dt="2022-01-31T09:35:46.235" v="0"/>
          <pc:sldLayoutMkLst>
            <pc:docMk/>
            <pc:sldMasterMk cId="3361782569" sldId="2147483792"/>
            <pc:sldLayoutMk cId="1635298005" sldId="2147483807"/>
          </pc:sldLayoutMkLst>
        </pc:sldLayoutChg>
        <pc:sldLayoutChg chg="add">
          <pc:chgData name="Thompson, Christian Adams 1SG USARMY 1 ID (USA)" userId="S::christian.a.thompson4.mil@army.mil::3158f39f-da47-4dd8-a8b2-39e1bd95c0fe" providerId="AD" clId="Web-{5A65676A-924B-4F15-BC57-92FCAFD9B2E5}" dt="2022-01-31T09:35:46.235" v="0"/>
          <pc:sldLayoutMkLst>
            <pc:docMk/>
            <pc:sldMasterMk cId="3361782569" sldId="2147483792"/>
            <pc:sldLayoutMk cId="3849066773" sldId="2147483808"/>
          </pc:sldLayoutMkLst>
        </pc:sldLayoutChg>
        <pc:sldLayoutChg chg="add">
          <pc:chgData name="Thompson, Christian Adams 1SG USARMY 1 ID (USA)" userId="S::christian.a.thompson4.mil@army.mil::3158f39f-da47-4dd8-a8b2-39e1bd95c0fe" providerId="AD" clId="Web-{5A65676A-924B-4F15-BC57-92FCAFD9B2E5}" dt="2022-01-31T09:35:46.235" v="0"/>
          <pc:sldLayoutMkLst>
            <pc:docMk/>
            <pc:sldMasterMk cId="3361782569" sldId="2147483792"/>
            <pc:sldLayoutMk cId="2240898556" sldId="2147483812"/>
          </pc:sldLayoutMkLst>
        </pc:sldLayoutChg>
        <pc:sldLayoutChg chg="add">
          <pc:chgData name="Thompson, Christian Adams 1SG USARMY 1 ID (USA)" userId="S::christian.a.thompson4.mil@army.mil::3158f39f-da47-4dd8-a8b2-39e1bd95c0fe" providerId="AD" clId="Web-{5A65676A-924B-4F15-BC57-92FCAFD9B2E5}" dt="2022-01-31T09:35:46.235" v="0"/>
          <pc:sldLayoutMkLst>
            <pc:docMk/>
            <pc:sldMasterMk cId="3361782569" sldId="2147483792"/>
            <pc:sldLayoutMk cId="458879494" sldId="2147483818"/>
          </pc:sldLayoutMkLst>
        </pc:sldLayoutChg>
        <pc:sldLayoutChg chg="add">
          <pc:chgData name="Thompson, Christian Adams 1SG USARMY 1 ID (USA)" userId="S::christian.a.thompson4.mil@army.mil::3158f39f-da47-4dd8-a8b2-39e1bd95c0fe" providerId="AD" clId="Web-{5A65676A-924B-4F15-BC57-92FCAFD9B2E5}" dt="2022-01-31T09:35:46.235" v="0"/>
          <pc:sldLayoutMkLst>
            <pc:docMk/>
            <pc:sldMasterMk cId="3361782569" sldId="2147483792"/>
            <pc:sldLayoutMk cId="352185062" sldId="2147483819"/>
          </pc:sldLayoutMkLst>
        </pc:sldLayoutChg>
        <pc:sldLayoutChg chg="add">
          <pc:chgData name="Thompson, Christian Adams 1SG USARMY 1 ID (USA)" userId="S::christian.a.thompson4.mil@army.mil::3158f39f-da47-4dd8-a8b2-39e1bd95c0fe" providerId="AD" clId="Web-{5A65676A-924B-4F15-BC57-92FCAFD9B2E5}" dt="2022-01-31T09:35:46.235" v="0"/>
          <pc:sldLayoutMkLst>
            <pc:docMk/>
            <pc:sldMasterMk cId="3361782569" sldId="2147483792"/>
            <pc:sldLayoutMk cId="420452642" sldId="2147483820"/>
          </pc:sldLayoutMkLst>
        </pc:sldLayoutChg>
        <pc:sldLayoutChg chg="add">
          <pc:chgData name="Thompson, Christian Adams 1SG USARMY 1 ID (USA)" userId="S::christian.a.thompson4.mil@army.mil::3158f39f-da47-4dd8-a8b2-39e1bd95c0fe" providerId="AD" clId="Web-{5A65676A-924B-4F15-BC57-92FCAFD9B2E5}" dt="2022-01-31T09:35:46.235" v="0"/>
          <pc:sldLayoutMkLst>
            <pc:docMk/>
            <pc:sldMasterMk cId="3361782569" sldId="2147483792"/>
            <pc:sldLayoutMk cId="4237769391" sldId="2147483822"/>
          </pc:sldLayoutMkLst>
        </pc:sldLayoutChg>
        <pc:sldLayoutChg chg="add">
          <pc:chgData name="Thompson, Christian Adams 1SG USARMY 1 ID (USA)" userId="S::christian.a.thompson4.mil@army.mil::3158f39f-da47-4dd8-a8b2-39e1bd95c0fe" providerId="AD" clId="Web-{5A65676A-924B-4F15-BC57-92FCAFD9B2E5}" dt="2022-01-31T09:35:46.235" v="0"/>
          <pc:sldLayoutMkLst>
            <pc:docMk/>
            <pc:sldMasterMk cId="3361782569" sldId="2147483792"/>
            <pc:sldLayoutMk cId="3055438041" sldId="2147483823"/>
          </pc:sldLayoutMkLst>
        </pc:sldLayoutChg>
      </pc:sldMasterChg>
    </pc:docChg>
  </pc:docChgLst>
  <pc:docChgLst>
    <pc:chgData name="Barraza, Cynthia M SSG USARMY 1 ID DIVARTY (USA)" userId="S::cynthia.m.barraza.mil@army.mil::9c95fc0d-4517-4b60-be5b-4dd8fa519b65" providerId="AD" clId="Web-{20991E66-182C-439D-A3A8-41768B279D5C}"/>
    <pc:docChg chg="addSld delSld sldOrd">
      <pc:chgData name="Barraza, Cynthia M SSG USARMY 1 ID DIVARTY (USA)" userId="S::cynthia.m.barraza.mil@army.mil::9c95fc0d-4517-4b60-be5b-4dd8fa519b65" providerId="AD" clId="Web-{20991E66-182C-439D-A3A8-41768B279D5C}" dt="2022-03-08T13:25:15.095" v="4"/>
      <pc:docMkLst>
        <pc:docMk/>
      </pc:docMkLst>
      <pc:sldChg chg="del">
        <pc:chgData name="Barraza, Cynthia M SSG USARMY 1 ID DIVARTY (USA)" userId="S::cynthia.m.barraza.mil@army.mil::9c95fc0d-4517-4b60-be5b-4dd8fa519b65" providerId="AD" clId="Web-{20991E66-182C-439D-A3A8-41768B279D5C}" dt="2022-03-08T13:25:14.189" v="3"/>
        <pc:sldMkLst>
          <pc:docMk/>
          <pc:sldMk cId="2805017586" sldId="666"/>
        </pc:sldMkLst>
      </pc:sldChg>
      <pc:sldChg chg="new del ord">
        <pc:chgData name="Barraza, Cynthia M SSG USARMY 1 ID DIVARTY (USA)" userId="S::cynthia.m.barraza.mil@army.mil::9c95fc0d-4517-4b60-be5b-4dd8fa519b65" providerId="AD" clId="Web-{20991E66-182C-439D-A3A8-41768B279D5C}" dt="2022-03-08T13:25:15.095" v="4"/>
        <pc:sldMkLst>
          <pc:docMk/>
          <pc:sldMk cId="476518456" sldId="680"/>
        </pc:sldMkLst>
      </pc:sldChg>
      <pc:sldChg chg="add">
        <pc:chgData name="Barraza, Cynthia M SSG USARMY 1 ID DIVARTY (USA)" userId="S::cynthia.m.barraza.mil@army.mil::9c95fc0d-4517-4b60-be5b-4dd8fa519b65" providerId="AD" clId="Web-{20991E66-182C-439D-A3A8-41768B279D5C}" dt="2022-03-08T13:24:59.938" v="2"/>
        <pc:sldMkLst>
          <pc:docMk/>
          <pc:sldMk cId="3962609174" sldId="681"/>
        </pc:sldMkLst>
      </pc:sldChg>
    </pc:docChg>
  </pc:docChgLst>
  <pc:docChgLst>
    <pc:chgData name="Olesnyckyj, Roman S LTC USARMY 1 ID (USA)" userId="S::roman.s.olesnyckyj.mil@army.mil::799a9b61-8809-4e6d-af75-6b21a666a84d" providerId="AD" clId="Web-{5E4B9C5E-0BA6-4040-A93B-CF981990B046}"/>
    <pc:docChg chg="modSld">
      <pc:chgData name="Olesnyckyj, Roman S LTC USARMY 1 ID (USA)" userId="S::roman.s.olesnyckyj.mil@army.mil::799a9b61-8809-4e6d-af75-6b21a666a84d" providerId="AD" clId="Web-{5E4B9C5E-0BA6-4040-A93B-CF981990B046}" dt="2022-02-23T10:55:55.597" v="259"/>
      <pc:docMkLst>
        <pc:docMk/>
      </pc:docMkLst>
      <pc:sldChg chg="modSp">
        <pc:chgData name="Olesnyckyj, Roman S LTC USARMY 1 ID (USA)" userId="S::roman.s.olesnyckyj.mil@army.mil::799a9b61-8809-4e6d-af75-6b21a666a84d" providerId="AD" clId="Web-{5E4B9C5E-0BA6-4040-A93B-CF981990B046}" dt="2022-02-23T10:55:18.300" v="255" actId="20577"/>
        <pc:sldMkLst>
          <pc:docMk/>
          <pc:sldMk cId="3105542507" sldId="386"/>
        </pc:sldMkLst>
        <pc:spChg chg="mod">
          <ac:chgData name="Olesnyckyj, Roman S LTC USARMY 1 ID (USA)" userId="S::roman.s.olesnyckyj.mil@army.mil::799a9b61-8809-4e6d-af75-6b21a666a84d" providerId="AD" clId="Web-{5E4B9C5E-0BA6-4040-A93B-CF981990B046}" dt="2022-02-23T10:54:54.363" v="248" actId="20577"/>
          <ac:spMkLst>
            <pc:docMk/>
            <pc:sldMk cId="3105542507" sldId="386"/>
            <ac:spMk id="12" creationId="{00000000-0000-0000-0000-000000000000}"/>
          </ac:spMkLst>
        </pc:spChg>
        <pc:spChg chg="mod">
          <ac:chgData name="Olesnyckyj, Roman S LTC USARMY 1 ID (USA)" userId="S::roman.s.olesnyckyj.mil@army.mil::799a9b61-8809-4e6d-af75-6b21a666a84d" providerId="AD" clId="Web-{5E4B9C5E-0BA6-4040-A93B-CF981990B046}" dt="2022-02-23T10:55:18.300" v="255" actId="20577"/>
          <ac:spMkLst>
            <pc:docMk/>
            <pc:sldMk cId="3105542507" sldId="386"/>
            <ac:spMk id="16" creationId="{00000000-0000-0000-0000-000000000000}"/>
          </ac:spMkLst>
        </pc:spChg>
        <pc:spChg chg="mod">
          <ac:chgData name="Olesnyckyj, Roman S LTC USARMY 1 ID (USA)" userId="S::roman.s.olesnyckyj.mil@army.mil::799a9b61-8809-4e6d-af75-6b21a666a84d" providerId="AD" clId="Web-{5E4B9C5E-0BA6-4040-A93B-CF981990B046}" dt="2022-02-23T10:54:59.269" v="250" actId="14100"/>
          <ac:spMkLst>
            <pc:docMk/>
            <pc:sldMk cId="3105542507" sldId="386"/>
            <ac:spMk id="23" creationId="{00000000-0000-0000-0000-000000000000}"/>
          </ac:spMkLst>
        </pc:spChg>
        <pc:spChg chg="mod">
          <ac:chgData name="Olesnyckyj, Roman S LTC USARMY 1 ID (USA)" userId="S::roman.s.olesnyckyj.mil@army.mil::799a9b61-8809-4e6d-af75-6b21a666a84d" providerId="AD" clId="Web-{5E4B9C5E-0BA6-4040-A93B-CF981990B046}" dt="2022-02-23T10:55:11.316" v="252" actId="14100"/>
          <ac:spMkLst>
            <pc:docMk/>
            <pc:sldMk cId="3105542507" sldId="386"/>
            <ac:spMk id="24" creationId="{00000000-0000-0000-0000-000000000000}"/>
          </ac:spMkLst>
        </pc:spChg>
        <pc:spChg chg="mod">
          <ac:chgData name="Olesnyckyj, Roman S LTC USARMY 1 ID (USA)" userId="S::roman.s.olesnyckyj.mil@army.mil::799a9b61-8809-4e6d-af75-6b21a666a84d" providerId="AD" clId="Web-{5E4B9C5E-0BA6-4040-A93B-CF981990B046}" dt="2022-02-23T10:55:08.160" v="251" actId="14100"/>
          <ac:spMkLst>
            <pc:docMk/>
            <pc:sldMk cId="3105542507" sldId="386"/>
            <ac:spMk id="25" creationId="{00000000-0000-0000-0000-000000000000}"/>
          </ac:spMkLst>
        </pc:spChg>
        <pc:spChg chg="mod">
          <ac:chgData name="Olesnyckyj, Roman S LTC USARMY 1 ID (USA)" userId="S::roman.s.olesnyckyj.mil@army.mil::799a9b61-8809-4e6d-af75-6b21a666a84d" providerId="AD" clId="Web-{5E4B9C5E-0BA6-4040-A93B-CF981990B046}" dt="2022-02-23T10:54:56.441" v="249" actId="1076"/>
          <ac:spMkLst>
            <pc:docMk/>
            <pc:sldMk cId="3105542507" sldId="386"/>
            <ac:spMk id="26" creationId="{00000000-0000-0000-0000-000000000000}"/>
          </ac:spMkLst>
        </pc:spChg>
      </pc:sldChg>
      <pc:sldChg chg="modSp">
        <pc:chgData name="Olesnyckyj, Roman S LTC USARMY 1 ID (USA)" userId="S::roman.s.olesnyckyj.mil@army.mil::799a9b61-8809-4e6d-af75-6b21a666a84d" providerId="AD" clId="Web-{5E4B9C5E-0BA6-4040-A93B-CF981990B046}" dt="2022-02-23T10:55:26.144" v="257" actId="20577"/>
        <pc:sldMkLst>
          <pc:docMk/>
          <pc:sldMk cId="1209230018" sldId="388"/>
        </pc:sldMkLst>
        <pc:spChg chg="mod">
          <ac:chgData name="Olesnyckyj, Roman S LTC USARMY 1 ID (USA)" userId="S::roman.s.olesnyckyj.mil@army.mil::799a9b61-8809-4e6d-af75-6b21a666a84d" providerId="AD" clId="Web-{5E4B9C5E-0BA6-4040-A93B-CF981990B046}" dt="2022-02-23T10:55:26.144" v="257" actId="20577"/>
          <ac:spMkLst>
            <pc:docMk/>
            <pc:sldMk cId="1209230018" sldId="388"/>
            <ac:spMk id="106" creationId="{00000000-0000-0000-0000-000000000000}"/>
          </ac:spMkLst>
        </pc:spChg>
      </pc:sldChg>
      <pc:sldChg chg="delSp modSp">
        <pc:chgData name="Olesnyckyj, Roman S LTC USARMY 1 ID (USA)" userId="S::roman.s.olesnyckyj.mil@army.mil::799a9b61-8809-4e6d-af75-6b21a666a84d" providerId="AD" clId="Web-{5E4B9C5E-0BA6-4040-A93B-CF981990B046}" dt="2022-02-23T10:55:55.597" v="259"/>
        <pc:sldMkLst>
          <pc:docMk/>
          <pc:sldMk cId="3302026934" sldId="547"/>
        </pc:sldMkLst>
        <pc:spChg chg="mod">
          <ac:chgData name="Olesnyckyj, Roman S LTC USARMY 1 ID (USA)" userId="S::roman.s.olesnyckyj.mil@army.mil::799a9b61-8809-4e6d-af75-6b21a666a84d" providerId="AD" clId="Web-{5E4B9C5E-0BA6-4040-A93B-CF981990B046}" dt="2022-02-23T10:55:54.316" v="258" actId="1076"/>
          <ac:spMkLst>
            <pc:docMk/>
            <pc:sldMk cId="3302026934" sldId="547"/>
            <ac:spMk id="6" creationId="{00000000-0000-0000-0000-000000000000}"/>
          </ac:spMkLst>
        </pc:spChg>
        <pc:picChg chg="del">
          <ac:chgData name="Olesnyckyj, Roman S LTC USARMY 1 ID (USA)" userId="S::roman.s.olesnyckyj.mil@army.mil::799a9b61-8809-4e6d-af75-6b21a666a84d" providerId="AD" clId="Web-{5E4B9C5E-0BA6-4040-A93B-CF981990B046}" dt="2022-02-23T10:55:55.597" v="259"/>
          <ac:picMkLst>
            <pc:docMk/>
            <pc:sldMk cId="3302026934" sldId="547"/>
            <ac:picMk id="7" creationId="{00000000-0000-0000-0000-000000000000}"/>
          </ac:picMkLst>
        </pc:picChg>
      </pc:sldChg>
      <pc:sldChg chg="modSp">
        <pc:chgData name="Olesnyckyj, Roman S LTC USARMY 1 ID (USA)" userId="S::roman.s.olesnyckyj.mil@army.mil::799a9b61-8809-4e6d-af75-6b21a666a84d" providerId="AD" clId="Web-{5E4B9C5E-0BA6-4040-A93B-CF981990B046}" dt="2022-02-23T10:54:43.691" v="244" actId="20577"/>
        <pc:sldMkLst>
          <pc:docMk/>
          <pc:sldMk cId="3034471068" sldId="548"/>
        </pc:sldMkLst>
        <pc:spChg chg="mod">
          <ac:chgData name="Olesnyckyj, Roman S LTC USARMY 1 ID (USA)" userId="S::roman.s.olesnyckyj.mil@army.mil::799a9b61-8809-4e6d-af75-6b21a666a84d" providerId="AD" clId="Web-{5E4B9C5E-0BA6-4040-A93B-CF981990B046}" dt="2022-02-23T10:54:43.691" v="244" actId="20577"/>
          <ac:spMkLst>
            <pc:docMk/>
            <pc:sldMk cId="3034471068" sldId="548"/>
            <ac:spMk id="5" creationId="{00000000-0000-0000-0000-000000000000}"/>
          </ac:spMkLst>
        </pc:spChg>
        <pc:graphicFrameChg chg="mod modGraphic">
          <ac:chgData name="Olesnyckyj, Roman S LTC USARMY 1 ID (USA)" userId="S::roman.s.olesnyckyj.mil@army.mil::799a9b61-8809-4e6d-af75-6b21a666a84d" providerId="AD" clId="Web-{5E4B9C5E-0BA6-4040-A93B-CF981990B046}" dt="2022-02-23T10:52:48.847" v="91"/>
          <ac:graphicFrameMkLst>
            <pc:docMk/>
            <pc:sldMk cId="3034471068" sldId="548"/>
            <ac:graphicFrameMk id="2" creationId="{00000000-0000-0000-0000-000000000000}"/>
          </ac:graphicFrameMkLst>
        </pc:graphicFrameChg>
        <pc:graphicFrameChg chg="mod modGraphic">
          <ac:chgData name="Olesnyckyj, Roman S LTC USARMY 1 ID (USA)" userId="S::roman.s.olesnyckyj.mil@army.mil::799a9b61-8809-4e6d-af75-6b21a666a84d" providerId="AD" clId="Web-{5E4B9C5E-0BA6-4040-A93B-CF981990B046}" dt="2022-02-23T10:54:36.878" v="241"/>
          <ac:graphicFrameMkLst>
            <pc:docMk/>
            <pc:sldMk cId="3034471068" sldId="548"/>
            <ac:graphicFrameMk id="3" creationId="{00000000-0000-0000-0000-000000000000}"/>
          </ac:graphicFrameMkLst>
        </pc:graphicFrameChg>
      </pc:sldChg>
    </pc:docChg>
  </pc:docChgLst>
  <pc:docChgLst>
    <pc:chgData name="Zambo, Joseph J LTC USARMY 1 ID (USA)" userId="S::joseph.j.zambo.mil@army.mil::2f94e7b4-615e-4918-8118-8eb21f2cc240" providerId="AD" clId="Web-{FA67707E-85ED-4479-9422-3E91B40901F1}"/>
    <pc:docChg chg="modSld">
      <pc:chgData name="Zambo, Joseph J LTC USARMY 1 ID (USA)" userId="S::joseph.j.zambo.mil@army.mil::2f94e7b4-615e-4918-8118-8eb21f2cc240" providerId="AD" clId="Web-{FA67707E-85ED-4479-9422-3E91B40901F1}" dt="2022-03-18T09:06:07.118" v="4" actId="20577"/>
      <pc:docMkLst>
        <pc:docMk/>
      </pc:docMkLst>
      <pc:sldChg chg="modSp">
        <pc:chgData name="Zambo, Joseph J LTC USARMY 1 ID (USA)" userId="S::joseph.j.zambo.mil@army.mil::2f94e7b4-615e-4918-8118-8eb21f2cc240" providerId="AD" clId="Web-{FA67707E-85ED-4479-9422-3E91B40901F1}" dt="2022-03-18T09:06:07.118" v="4" actId="20577"/>
        <pc:sldMkLst>
          <pc:docMk/>
          <pc:sldMk cId="427804637" sldId="441"/>
        </pc:sldMkLst>
        <pc:spChg chg="mod">
          <ac:chgData name="Zambo, Joseph J LTC USARMY 1 ID (USA)" userId="S::joseph.j.zambo.mil@army.mil::2f94e7b4-615e-4918-8118-8eb21f2cc240" providerId="AD" clId="Web-{FA67707E-85ED-4479-9422-3E91B40901F1}" dt="2022-03-18T09:06:07.118" v="4" actId="20577"/>
          <ac:spMkLst>
            <pc:docMk/>
            <pc:sldMk cId="427804637" sldId="441"/>
            <ac:spMk id="18" creationId="{00000000-0000-0000-0000-000000000000}"/>
          </ac:spMkLst>
        </pc:spChg>
      </pc:sldChg>
    </pc:docChg>
  </pc:docChgLst>
  <pc:docChgLst>
    <pc:chgData name="Miller, Ross M CPT USARMY 1 ID (USA)" userId="S::ross.m.miller2.mil@army.mil::bed03fee-065b-4284-88fe-5ed8fc1af35e" providerId="AD" clId="Web-{06A7FA7B-074C-451D-A656-AD5710D995C6}"/>
    <pc:docChg chg="modSld">
      <pc:chgData name="Miller, Ross M CPT USARMY 1 ID (USA)" userId="S::ross.m.miller2.mil@army.mil::bed03fee-065b-4284-88fe-5ed8fc1af35e" providerId="AD" clId="Web-{06A7FA7B-074C-451D-A656-AD5710D995C6}" dt="2022-03-06T13:59:24.716" v="34"/>
      <pc:docMkLst>
        <pc:docMk/>
      </pc:docMkLst>
      <pc:sldChg chg="addSp delSp modSp">
        <pc:chgData name="Miller, Ross M CPT USARMY 1 ID (USA)" userId="S::ross.m.miller2.mil@army.mil::bed03fee-065b-4284-88fe-5ed8fc1af35e" providerId="AD" clId="Web-{06A7FA7B-074C-451D-A656-AD5710D995C6}" dt="2022-03-06T13:59:24.716" v="34"/>
        <pc:sldMkLst>
          <pc:docMk/>
          <pc:sldMk cId="2462535051" sldId="586"/>
        </pc:sldMkLst>
        <pc:spChg chg="add del mod">
          <ac:chgData name="Miller, Ross M CPT USARMY 1 ID (USA)" userId="S::ross.m.miller2.mil@army.mil::bed03fee-065b-4284-88fe-5ed8fc1af35e" providerId="AD" clId="Web-{06A7FA7B-074C-451D-A656-AD5710D995C6}" dt="2022-03-06T13:59:24.716" v="34"/>
          <ac:spMkLst>
            <pc:docMk/>
            <pc:sldMk cId="2462535051" sldId="586"/>
            <ac:spMk id="111" creationId="{42598D3B-F05E-4C33-BEBC-27D22B41D765}"/>
          </ac:spMkLst>
        </pc:spChg>
        <pc:picChg chg="mod modCrop">
          <ac:chgData name="Miller, Ross M CPT USARMY 1 ID (USA)" userId="S::ross.m.miller2.mil@army.mil::bed03fee-065b-4284-88fe-5ed8fc1af35e" providerId="AD" clId="Web-{06A7FA7B-074C-451D-A656-AD5710D995C6}" dt="2022-03-06T12:42:18.709" v="3"/>
          <ac:picMkLst>
            <pc:docMk/>
            <pc:sldMk cId="2462535051" sldId="586"/>
            <ac:picMk id="6" creationId="{00000000-0000-0000-0000-000000000000}"/>
          </ac:picMkLst>
        </pc:picChg>
      </pc:sldChg>
    </pc:docChg>
  </pc:docChgLst>
  <pc:docChgLst>
    <pc:chgData name="Olesnyckyj, Roman S LTC USARMY 1 ID (USA)" userId="S::roman.s.olesnyckyj.mil@army.mil::799a9b61-8809-4e6d-af75-6b21a666a84d" providerId="AD" clId="Web-{76C42FDC-CC09-40EF-B99E-6DE7E495DE40}"/>
    <pc:docChg chg="modSld">
      <pc:chgData name="Olesnyckyj, Roman S LTC USARMY 1 ID (USA)" userId="S::roman.s.olesnyckyj.mil@army.mil::799a9b61-8809-4e6d-af75-6b21a666a84d" providerId="AD" clId="Web-{76C42FDC-CC09-40EF-B99E-6DE7E495DE40}" dt="2022-03-14T09:48:32.512" v="89"/>
      <pc:docMkLst>
        <pc:docMk/>
      </pc:docMkLst>
      <pc:sldChg chg="modSp">
        <pc:chgData name="Olesnyckyj, Roman S LTC USARMY 1 ID (USA)" userId="S::roman.s.olesnyckyj.mil@army.mil::799a9b61-8809-4e6d-af75-6b21a666a84d" providerId="AD" clId="Web-{76C42FDC-CC09-40EF-B99E-6DE7E495DE40}" dt="2022-03-14T09:48:32.512" v="89"/>
        <pc:sldMkLst>
          <pc:docMk/>
          <pc:sldMk cId="3005463481" sldId="616"/>
        </pc:sldMkLst>
        <pc:graphicFrameChg chg="mod modGraphic">
          <ac:chgData name="Olesnyckyj, Roman S LTC USARMY 1 ID (USA)" userId="S::roman.s.olesnyckyj.mil@army.mil::799a9b61-8809-4e6d-af75-6b21a666a84d" providerId="AD" clId="Web-{76C42FDC-CC09-40EF-B99E-6DE7E495DE40}" dt="2022-03-14T09:47:43.011" v="45"/>
          <ac:graphicFrameMkLst>
            <pc:docMk/>
            <pc:sldMk cId="3005463481" sldId="616"/>
            <ac:graphicFrameMk id="16" creationId="{00000000-0000-0000-0000-000000000000}"/>
          </ac:graphicFrameMkLst>
        </pc:graphicFrameChg>
        <pc:graphicFrameChg chg="mod modGraphic">
          <ac:chgData name="Olesnyckyj, Roman S LTC USARMY 1 ID (USA)" userId="S::roman.s.olesnyckyj.mil@army.mil::799a9b61-8809-4e6d-af75-6b21a666a84d" providerId="AD" clId="Web-{76C42FDC-CC09-40EF-B99E-6DE7E495DE40}" dt="2022-03-14T09:48:32.512" v="89"/>
          <ac:graphicFrameMkLst>
            <pc:docMk/>
            <pc:sldMk cId="3005463481" sldId="616"/>
            <ac:graphicFrameMk id="21" creationId="{00000000-0000-0000-0000-000000000000}"/>
          </ac:graphicFrameMkLst>
        </pc:graphicFrameChg>
        <pc:graphicFrameChg chg="mod modGraphic">
          <ac:chgData name="Olesnyckyj, Roman S LTC USARMY 1 ID (USA)" userId="S::roman.s.olesnyckyj.mil@army.mil::799a9b61-8809-4e6d-af75-6b21a666a84d" providerId="AD" clId="Web-{76C42FDC-CC09-40EF-B99E-6DE7E495DE40}" dt="2022-03-14T09:48:16.574" v="71"/>
          <ac:graphicFrameMkLst>
            <pc:docMk/>
            <pc:sldMk cId="3005463481" sldId="616"/>
            <ac:graphicFrameMk id="22" creationId="{00000000-0000-0000-0000-000000000000}"/>
          </ac:graphicFrameMkLst>
        </pc:graphicFrameChg>
      </pc:sldChg>
    </pc:docChg>
  </pc:docChgLst>
  <pc:docChgLst>
    <pc:chgData name="Forbes, Joanna M MAJ USARMY 1 ID DIVARTY (USA)" userId="S::joanna.m.forbes.mil@army.mil::2abf4b00-566b-4c43-ae90-e98c0e9709b5" providerId="AD" clId="Web-{4E8FDA52-8A43-4AE0-8D26-3B7F3601370E}"/>
    <pc:docChg chg="modSld">
      <pc:chgData name="Forbes, Joanna M MAJ USARMY 1 ID DIVARTY (USA)" userId="S::joanna.m.forbes.mil@army.mil::2abf4b00-566b-4c43-ae90-e98c0e9709b5" providerId="AD" clId="Web-{4E8FDA52-8A43-4AE0-8D26-3B7F3601370E}" dt="2022-02-04T11:33:49.925" v="83" actId="20577"/>
      <pc:docMkLst>
        <pc:docMk/>
      </pc:docMkLst>
      <pc:sldChg chg="modSp">
        <pc:chgData name="Forbes, Joanna M MAJ USARMY 1 ID DIVARTY (USA)" userId="S::joanna.m.forbes.mil@army.mil::2abf4b00-566b-4c43-ae90-e98c0e9709b5" providerId="AD" clId="Web-{4E8FDA52-8A43-4AE0-8D26-3B7F3601370E}" dt="2022-02-04T11:33:49.925" v="83" actId="20577"/>
        <pc:sldMkLst>
          <pc:docMk/>
          <pc:sldMk cId="4200368895" sldId="488"/>
        </pc:sldMkLst>
        <pc:spChg chg="mod">
          <ac:chgData name="Forbes, Joanna M MAJ USARMY 1 ID DIVARTY (USA)" userId="S::joanna.m.forbes.mil@army.mil::2abf4b00-566b-4c43-ae90-e98c0e9709b5" providerId="AD" clId="Web-{4E8FDA52-8A43-4AE0-8D26-3B7F3601370E}" dt="2022-02-04T11:32:28.218" v="66" actId="20577"/>
          <ac:spMkLst>
            <pc:docMk/>
            <pc:sldMk cId="4200368895" sldId="488"/>
            <ac:spMk id="24" creationId="{00000000-0000-0000-0000-000000000000}"/>
          </ac:spMkLst>
        </pc:spChg>
        <pc:spChg chg="mod">
          <ac:chgData name="Forbes, Joanna M MAJ USARMY 1 ID DIVARTY (USA)" userId="S::joanna.m.forbes.mil@army.mil::2abf4b00-566b-4c43-ae90-e98c0e9709b5" providerId="AD" clId="Web-{4E8FDA52-8A43-4AE0-8D26-3B7F3601370E}" dt="2022-02-04T11:33:49.925" v="83" actId="20577"/>
          <ac:spMkLst>
            <pc:docMk/>
            <pc:sldMk cId="4200368895" sldId="488"/>
            <ac:spMk id="25" creationId="{00000000-0000-0000-0000-000000000000}"/>
          </ac:spMkLst>
        </pc:spChg>
        <pc:spChg chg="mod">
          <ac:chgData name="Forbes, Joanna M MAJ USARMY 1 ID DIVARTY (USA)" userId="S::joanna.m.forbes.mil@army.mil::2abf4b00-566b-4c43-ae90-e98c0e9709b5" providerId="AD" clId="Web-{4E8FDA52-8A43-4AE0-8D26-3B7F3601370E}" dt="2022-02-04T11:31:50.139" v="48" actId="20577"/>
          <ac:spMkLst>
            <pc:docMk/>
            <pc:sldMk cId="4200368895" sldId="488"/>
            <ac:spMk id="26" creationId="{00000000-0000-0000-0000-000000000000}"/>
          </ac:spMkLst>
        </pc:spChg>
      </pc:sldChg>
    </pc:docChg>
  </pc:docChgLst>
  <pc:docChgLst>
    <pc:chgData name="Guirado, Nelson MAJ USARMY 416 ENG CMD (USA)" userId="S::nelson.guirado.mil@army.mil::6b004ed3-c5ba-491a-9cb8-9e3aab311ee9" providerId="AD" clId="Web-{968CF255-67FB-4F23-9D84-0C9D4AB95994}"/>
    <pc:docChg chg="modSld">
      <pc:chgData name="Guirado, Nelson MAJ USARMY 416 ENG CMD (USA)" userId="S::nelson.guirado.mil@army.mil::6b004ed3-c5ba-491a-9cb8-9e3aab311ee9" providerId="AD" clId="Web-{968CF255-67FB-4F23-9D84-0C9D4AB95994}" dt="2022-02-28T12:46:01.991" v="25" actId="20577"/>
      <pc:docMkLst>
        <pc:docMk/>
      </pc:docMkLst>
      <pc:sldChg chg="modSp">
        <pc:chgData name="Guirado, Nelson MAJ USARMY 416 ENG CMD (USA)" userId="S::nelson.guirado.mil@army.mil::6b004ed3-c5ba-491a-9cb8-9e3aab311ee9" providerId="AD" clId="Web-{968CF255-67FB-4F23-9D84-0C9D4AB95994}" dt="2022-02-28T12:46:01.991" v="25" actId="20577"/>
        <pc:sldMkLst>
          <pc:docMk/>
          <pc:sldMk cId="3513587564" sldId="588"/>
        </pc:sldMkLst>
        <pc:spChg chg="mod">
          <ac:chgData name="Guirado, Nelson MAJ USARMY 416 ENG CMD (USA)" userId="S::nelson.guirado.mil@army.mil::6b004ed3-c5ba-491a-9cb8-9e3aab311ee9" providerId="AD" clId="Web-{968CF255-67FB-4F23-9D84-0C9D4AB95994}" dt="2022-02-28T12:45:27.973" v="21" actId="20577"/>
          <ac:spMkLst>
            <pc:docMk/>
            <pc:sldMk cId="3513587564" sldId="588"/>
            <ac:spMk id="2" creationId="{96982658-2423-4081-A730-9BF3D7E7DF78}"/>
          </ac:spMkLst>
        </pc:spChg>
        <pc:spChg chg="mod">
          <ac:chgData name="Guirado, Nelson MAJ USARMY 416 ENG CMD (USA)" userId="S::nelson.guirado.mil@army.mil::6b004ed3-c5ba-491a-9cb8-9e3aab311ee9" providerId="AD" clId="Web-{968CF255-67FB-4F23-9D84-0C9D4AB95994}" dt="2022-02-28T12:45:43.552" v="23" actId="20577"/>
          <ac:spMkLst>
            <pc:docMk/>
            <pc:sldMk cId="3513587564" sldId="588"/>
            <ac:spMk id="17" creationId="{00000000-0000-0000-0000-000000000000}"/>
          </ac:spMkLst>
        </pc:spChg>
        <pc:spChg chg="mod">
          <ac:chgData name="Guirado, Nelson MAJ USARMY 416 ENG CMD (USA)" userId="S::nelson.guirado.mil@army.mil::6b004ed3-c5ba-491a-9cb8-9e3aab311ee9" providerId="AD" clId="Web-{968CF255-67FB-4F23-9D84-0C9D4AB95994}" dt="2022-02-28T12:44:58.547" v="19" actId="1076"/>
          <ac:spMkLst>
            <pc:docMk/>
            <pc:sldMk cId="3513587564" sldId="588"/>
            <ac:spMk id="21" creationId="{00000000-0000-0000-0000-000000000000}"/>
          </ac:spMkLst>
        </pc:spChg>
        <pc:spChg chg="mod">
          <ac:chgData name="Guirado, Nelson MAJ USARMY 416 ENG CMD (USA)" userId="S::nelson.guirado.mil@army.mil::6b004ed3-c5ba-491a-9cb8-9e3aab311ee9" providerId="AD" clId="Web-{968CF255-67FB-4F23-9D84-0C9D4AB95994}" dt="2022-02-28T12:44:24.889" v="12" actId="14100"/>
          <ac:spMkLst>
            <pc:docMk/>
            <pc:sldMk cId="3513587564" sldId="588"/>
            <ac:spMk id="35" creationId="{00000000-0000-0000-0000-000000000000}"/>
          </ac:spMkLst>
        </pc:spChg>
        <pc:spChg chg="mod">
          <ac:chgData name="Guirado, Nelson MAJ USARMY 416 ENG CMD (USA)" userId="S::nelson.guirado.mil@army.mil::6b004ed3-c5ba-491a-9cb8-9e3aab311ee9" providerId="AD" clId="Web-{968CF255-67FB-4F23-9D84-0C9D4AB95994}" dt="2022-02-28T12:43:46.324" v="4" actId="20577"/>
          <ac:spMkLst>
            <pc:docMk/>
            <pc:sldMk cId="3513587564" sldId="588"/>
            <ac:spMk id="60" creationId="{00000000-0000-0000-0000-000000000000}"/>
          </ac:spMkLst>
        </pc:spChg>
        <pc:spChg chg="mod">
          <ac:chgData name="Guirado, Nelson MAJ USARMY 416 ENG CMD (USA)" userId="S::nelson.guirado.mil@army.mil::6b004ed3-c5ba-491a-9cb8-9e3aab311ee9" providerId="AD" clId="Web-{968CF255-67FB-4F23-9D84-0C9D4AB95994}" dt="2022-02-28T12:46:01.991" v="25" actId="20577"/>
          <ac:spMkLst>
            <pc:docMk/>
            <pc:sldMk cId="3513587564" sldId="588"/>
            <ac:spMk id="61" creationId="{00000000-0000-0000-0000-000000000000}"/>
          </ac:spMkLst>
        </pc:spChg>
      </pc:sldChg>
    </pc:docChg>
  </pc:docChgLst>
  <pc:docChgLst>
    <pc:chgData name="Miller, Ross M CPT USARMY 1 ID (USA)" userId="S::ross.m.miller2.mil@army.mil::bed03fee-065b-4284-88fe-5ed8fc1af35e" providerId="AD" clId="Web-{3A442F7C-350F-4506-875A-584B145A8837}"/>
    <pc:docChg chg="modSld">
      <pc:chgData name="Miller, Ross M CPT USARMY 1 ID (USA)" userId="S::ross.m.miller2.mil@army.mil::bed03fee-065b-4284-88fe-5ed8fc1af35e" providerId="AD" clId="Web-{3A442F7C-350F-4506-875A-584B145A8837}" dt="2022-03-11T09:27:59.302" v="2" actId="20577"/>
      <pc:docMkLst>
        <pc:docMk/>
      </pc:docMkLst>
      <pc:sldChg chg="modSp">
        <pc:chgData name="Miller, Ross M CPT USARMY 1 ID (USA)" userId="S::ross.m.miller2.mil@army.mil::bed03fee-065b-4284-88fe-5ed8fc1af35e" providerId="AD" clId="Web-{3A442F7C-350F-4506-875A-584B145A8837}" dt="2022-03-11T09:27:59.302" v="2" actId="20577"/>
        <pc:sldMkLst>
          <pc:docMk/>
          <pc:sldMk cId="2462535051" sldId="586"/>
        </pc:sldMkLst>
        <pc:spChg chg="mod">
          <ac:chgData name="Miller, Ross M CPT USARMY 1 ID (USA)" userId="S::ross.m.miller2.mil@army.mil::bed03fee-065b-4284-88fe-5ed8fc1af35e" providerId="AD" clId="Web-{3A442F7C-350F-4506-875A-584B145A8837}" dt="2022-03-11T09:27:59.302" v="2" actId="20577"/>
          <ac:spMkLst>
            <pc:docMk/>
            <pc:sldMk cId="2462535051" sldId="586"/>
            <ac:spMk id="28" creationId="{00000000-0000-0000-0000-000000000000}"/>
          </ac:spMkLst>
        </pc:spChg>
      </pc:sldChg>
    </pc:docChg>
  </pc:docChgLst>
  <pc:docChgLst>
    <pc:chgData name="Henderson, Jacob W 1LT USARMY 1 ID (USA)" userId="S::jacob.w.henderson4.mil@army.mil::08dcd546-49e9-431b-91e0-fc0c7b185e52" providerId="AD" clId="Web-{28FE95A6-9441-411D-BFF3-6F62E6C5728B}"/>
    <pc:docChg chg="modSld">
      <pc:chgData name="Henderson, Jacob W 1LT USARMY 1 ID (USA)" userId="S::jacob.w.henderson4.mil@army.mil::08dcd546-49e9-431b-91e0-fc0c7b185e52" providerId="AD" clId="Web-{28FE95A6-9441-411D-BFF3-6F62E6C5728B}" dt="2022-03-08T10:28:18.714" v="66" actId="20577"/>
      <pc:docMkLst>
        <pc:docMk/>
      </pc:docMkLst>
      <pc:sldChg chg="modSp">
        <pc:chgData name="Henderson, Jacob W 1LT USARMY 1 ID (USA)" userId="S::jacob.w.henderson4.mil@army.mil::08dcd546-49e9-431b-91e0-fc0c7b185e52" providerId="AD" clId="Web-{28FE95A6-9441-411D-BFF3-6F62E6C5728B}" dt="2022-03-08T10:28:18.714" v="66" actId="20577"/>
        <pc:sldMkLst>
          <pc:docMk/>
          <pc:sldMk cId="551962328" sldId="440"/>
        </pc:sldMkLst>
        <pc:spChg chg="mod">
          <ac:chgData name="Henderson, Jacob W 1LT USARMY 1 ID (USA)" userId="S::jacob.w.henderson4.mil@army.mil::08dcd546-49e9-431b-91e0-fc0c7b185e52" providerId="AD" clId="Web-{28FE95A6-9441-411D-BFF3-6F62E6C5728B}" dt="2022-03-08T10:28:18.714" v="66" actId="20577"/>
          <ac:spMkLst>
            <pc:docMk/>
            <pc:sldMk cId="551962328" sldId="440"/>
            <ac:spMk id="33" creationId="{00000000-0000-0000-0000-000000000000}"/>
          </ac:spMkLst>
        </pc:spChg>
      </pc:sldChg>
    </pc:docChg>
  </pc:docChgLst>
  <pc:docChgLst>
    <pc:chgData name="Zambo, Joseph J LTC USARMY 1 ID (USA)" userId="S::joseph.j.zambo.mil@army.mil::2f94e7b4-615e-4918-8118-8eb21f2cc240" providerId="AD" clId="Web-{75CF25A7-079C-4394-A6FE-EA3A39F53550}"/>
    <pc:docChg chg="modSld">
      <pc:chgData name="Zambo, Joseph J LTC USARMY 1 ID (USA)" userId="S::joseph.j.zambo.mil@army.mil::2f94e7b4-615e-4918-8118-8eb21f2cc240" providerId="AD" clId="Web-{75CF25A7-079C-4394-A6FE-EA3A39F53550}" dt="2022-02-04T13:33:58.923" v="1" actId="20577"/>
      <pc:docMkLst>
        <pc:docMk/>
      </pc:docMkLst>
      <pc:sldChg chg="modSp">
        <pc:chgData name="Zambo, Joseph J LTC USARMY 1 ID (USA)" userId="S::joseph.j.zambo.mil@army.mil::2f94e7b4-615e-4918-8118-8eb21f2cc240" providerId="AD" clId="Web-{75CF25A7-079C-4394-A6FE-EA3A39F53550}" dt="2022-02-04T13:33:58.923" v="1" actId="20577"/>
        <pc:sldMkLst>
          <pc:docMk/>
          <pc:sldMk cId="427804637" sldId="441"/>
        </pc:sldMkLst>
        <pc:spChg chg="mod">
          <ac:chgData name="Zambo, Joseph J LTC USARMY 1 ID (USA)" userId="S::joseph.j.zambo.mil@army.mil::2f94e7b4-615e-4918-8118-8eb21f2cc240" providerId="AD" clId="Web-{75CF25A7-079C-4394-A6FE-EA3A39F53550}" dt="2022-02-04T13:33:58.923" v="1" actId="20577"/>
          <ac:spMkLst>
            <pc:docMk/>
            <pc:sldMk cId="427804637" sldId="441"/>
            <ac:spMk id="12" creationId="{00000000-0000-0000-0000-000000000000}"/>
          </ac:spMkLst>
        </pc:spChg>
      </pc:sldChg>
    </pc:docChg>
  </pc:docChgLst>
  <pc:docChgLst>
    <pc:chgData name="Goggins, Freddie L Jr CIV USARMY 1 ID (USA)" userId="S::freddie.l.goggins2.civ@army.mil::b6ce9cd8-c733-4eab-a9c8-b2862d27454b" providerId="AD" clId="Web-{4B0D5D56-57D3-4DC6-9280-75058BDFB0A9}"/>
    <pc:docChg chg="modSld">
      <pc:chgData name="Goggins, Freddie L Jr CIV USARMY 1 ID (USA)" userId="S::freddie.l.goggins2.civ@army.mil::b6ce9cd8-c733-4eab-a9c8-b2862d27454b" providerId="AD" clId="Web-{4B0D5D56-57D3-4DC6-9280-75058BDFB0A9}" dt="2022-02-07T18:50:16.644" v="39" actId="20577"/>
      <pc:docMkLst>
        <pc:docMk/>
      </pc:docMkLst>
      <pc:sldChg chg="modSp">
        <pc:chgData name="Goggins, Freddie L Jr CIV USARMY 1 ID (USA)" userId="S::freddie.l.goggins2.civ@army.mil::b6ce9cd8-c733-4eab-a9c8-b2862d27454b" providerId="AD" clId="Web-{4B0D5D56-57D3-4DC6-9280-75058BDFB0A9}" dt="2022-02-07T18:50:16.644" v="39" actId="20577"/>
        <pc:sldMkLst>
          <pc:docMk/>
          <pc:sldMk cId="427804637" sldId="441"/>
        </pc:sldMkLst>
        <pc:spChg chg="mod">
          <ac:chgData name="Goggins, Freddie L Jr CIV USARMY 1 ID (USA)" userId="S::freddie.l.goggins2.civ@army.mil::b6ce9cd8-c733-4eab-a9c8-b2862d27454b" providerId="AD" clId="Web-{4B0D5D56-57D3-4DC6-9280-75058BDFB0A9}" dt="2022-02-07T18:50:16.644" v="39" actId="20577"/>
          <ac:spMkLst>
            <pc:docMk/>
            <pc:sldMk cId="427804637" sldId="441"/>
            <ac:spMk id="19" creationId="{00000000-0000-0000-0000-000000000000}"/>
          </ac:spMkLst>
        </pc:spChg>
        <pc:spChg chg="mod">
          <ac:chgData name="Goggins, Freddie L Jr CIV USARMY 1 ID (USA)" userId="S::freddie.l.goggins2.civ@army.mil::b6ce9cd8-c733-4eab-a9c8-b2862d27454b" providerId="AD" clId="Web-{4B0D5D56-57D3-4DC6-9280-75058BDFB0A9}" dt="2022-02-07T18:48:58.284" v="18" actId="20577"/>
          <ac:spMkLst>
            <pc:docMk/>
            <pc:sldMk cId="427804637" sldId="441"/>
            <ac:spMk id="20" creationId="{00000000-0000-0000-0000-000000000000}"/>
          </ac:spMkLst>
        </pc:spChg>
      </pc:sldChg>
    </pc:docChg>
  </pc:docChgLst>
  <pc:docChgLst>
    <pc:chgData name="Forbes, Joanna M MAJ USARMY 1 ID DIVARTY (USA)" userId="S::joanna.m.forbes.mil@army.mil::2abf4b00-566b-4c43-ae90-e98c0e9709b5" providerId="AD" clId="Web-{E4D238C6-204B-4F39-B9A4-142342E45C85}"/>
    <pc:docChg chg="modSld">
      <pc:chgData name="Forbes, Joanna M MAJ USARMY 1 ID DIVARTY (USA)" userId="S::joanna.m.forbes.mil@army.mil::2abf4b00-566b-4c43-ae90-e98c0e9709b5" providerId="AD" clId="Web-{E4D238C6-204B-4F39-B9A4-142342E45C85}" dt="2022-02-07T13:59:09.458" v="11" actId="20577"/>
      <pc:docMkLst>
        <pc:docMk/>
      </pc:docMkLst>
      <pc:sldChg chg="modSp">
        <pc:chgData name="Forbes, Joanna M MAJ USARMY 1 ID DIVARTY (USA)" userId="S::joanna.m.forbes.mil@army.mil::2abf4b00-566b-4c43-ae90-e98c0e9709b5" providerId="AD" clId="Web-{E4D238C6-204B-4F39-B9A4-142342E45C85}" dt="2022-02-07T13:59:09.458" v="11" actId="20577"/>
        <pc:sldMkLst>
          <pc:docMk/>
          <pc:sldMk cId="4200368895" sldId="488"/>
        </pc:sldMkLst>
        <pc:spChg chg="mod">
          <ac:chgData name="Forbes, Joanna M MAJ USARMY 1 ID DIVARTY (USA)" userId="S::joanna.m.forbes.mil@army.mil::2abf4b00-566b-4c43-ae90-e98c0e9709b5" providerId="AD" clId="Web-{E4D238C6-204B-4F39-B9A4-142342E45C85}" dt="2022-02-07T13:59:09.458" v="11" actId="20577"/>
          <ac:spMkLst>
            <pc:docMk/>
            <pc:sldMk cId="4200368895" sldId="488"/>
            <ac:spMk id="12" creationId="{3DC28D14-8A64-4B49-9FED-D1DF89BB38FB}"/>
          </ac:spMkLst>
        </pc:spChg>
      </pc:sldChg>
    </pc:docChg>
  </pc:docChgLst>
  <pc:docChgLst>
    <pc:chgData name="Barraza, Cynthia M SSG USARMY 1 ID DIVARTY (USA)" userId="S::cynthia.m.barraza.mil@army.mil::9c95fc0d-4517-4b60-be5b-4dd8fa519b65" providerId="AD" clId="Web-{6E6683C1-2CC3-4610-B6F2-24C2E1D0E902}"/>
    <pc:docChg chg="modSld">
      <pc:chgData name="Barraza, Cynthia M SSG USARMY 1 ID DIVARTY (USA)" userId="S::cynthia.m.barraza.mil@army.mil::9c95fc0d-4517-4b60-be5b-4dd8fa519b65" providerId="AD" clId="Web-{6E6683C1-2CC3-4610-B6F2-24C2E1D0E902}" dt="2022-02-28T12:27:52.951" v="40" actId="20577"/>
      <pc:docMkLst>
        <pc:docMk/>
      </pc:docMkLst>
      <pc:sldChg chg="addSp delSp modSp">
        <pc:chgData name="Barraza, Cynthia M SSG USARMY 1 ID DIVARTY (USA)" userId="S::cynthia.m.barraza.mil@army.mil::9c95fc0d-4517-4b60-be5b-4dd8fa519b65" providerId="AD" clId="Web-{6E6683C1-2CC3-4610-B6F2-24C2E1D0E902}" dt="2022-02-28T12:23:14.611" v="19" actId="14100"/>
        <pc:sldMkLst>
          <pc:docMk/>
          <pc:sldMk cId="1808497115" sldId="382"/>
        </pc:sldMkLst>
        <pc:spChg chg="mod">
          <ac:chgData name="Barraza, Cynthia M SSG USARMY 1 ID DIVARTY (USA)" userId="S::cynthia.m.barraza.mil@army.mil::9c95fc0d-4517-4b60-be5b-4dd8fa519b65" providerId="AD" clId="Web-{6E6683C1-2CC3-4610-B6F2-24C2E1D0E902}" dt="2022-02-28T12:16:45.233" v="1" actId="20577"/>
          <ac:spMkLst>
            <pc:docMk/>
            <pc:sldMk cId="1808497115" sldId="382"/>
            <ac:spMk id="133" creationId="{00000000-0000-0000-0000-000000000000}"/>
          </ac:spMkLst>
        </pc:spChg>
        <pc:picChg chg="add del mod">
          <ac:chgData name="Barraza, Cynthia M SSG USARMY 1 ID DIVARTY (USA)" userId="S::cynthia.m.barraza.mil@army.mil::9c95fc0d-4517-4b60-be5b-4dd8fa519b65" providerId="AD" clId="Web-{6E6683C1-2CC3-4610-B6F2-24C2E1D0E902}" dt="2022-02-28T12:22:34.984" v="12"/>
          <ac:picMkLst>
            <pc:docMk/>
            <pc:sldMk cId="1808497115" sldId="382"/>
            <ac:picMk id="4" creationId="{25CA9EBF-91A9-4384-BF57-D391C29547BD}"/>
          </ac:picMkLst>
        </pc:picChg>
        <pc:picChg chg="add mod">
          <ac:chgData name="Barraza, Cynthia M SSG USARMY 1 ID DIVARTY (USA)" userId="S::cynthia.m.barraza.mil@army.mil::9c95fc0d-4517-4b60-be5b-4dd8fa519b65" providerId="AD" clId="Web-{6E6683C1-2CC3-4610-B6F2-24C2E1D0E902}" dt="2022-02-28T12:23:14.611" v="19" actId="14100"/>
          <ac:picMkLst>
            <pc:docMk/>
            <pc:sldMk cId="1808497115" sldId="382"/>
            <ac:picMk id="6" creationId="{8E473531-292F-44D6-9276-4C611B342451}"/>
          </ac:picMkLst>
        </pc:picChg>
      </pc:sldChg>
      <pc:sldChg chg="modSp">
        <pc:chgData name="Barraza, Cynthia M SSG USARMY 1 ID DIVARTY (USA)" userId="S::cynthia.m.barraza.mil@army.mil::9c95fc0d-4517-4b60-be5b-4dd8fa519b65" providerId="AD" clId="Web-{6E6683C1-2CC3-4610-B6F2-24C2E1D0E902}" dt="2022-02-28T12:27:33.372" v="37" actId="20577"/>
        <pc:sldMkLst>
          <pc:docMk/>
          <pc:sldMk cId="413131538" sldId="384"/>
        </pc:sldMkLst>
        <pc:spChg chg="mod">
          <ac:chgData name="Barraza, Cynthia M SSG USARMY 1 ID DIVARTY (USA)" userId="S::cynthia.m.barraza.mil@army.mil::9c95fc0d-4517-4b60-be5b-4dd8fa519b65" providerId="AD" clId="Web-{6E6683C1-2CC3-4610-B6F2-24C2E1D0E902}" dt="2022-02-28T12:27:33.372" v="37" actId="20577"/>
          <ac:spMkLst>
            <pc:docMk/>
            <pc:sldMk cId="413131538" sldId="384"/>
            <ac:spMk id="3" creationId="{7AA3A731-786F-4FE2-9B67-D125B9E6321C}"/>
          </ac:spMkLst>
        </pc:spChg>
      </pc:sldChg>
      <pc:sldChg chg="modSp">
        <pc:chgData name="Barraza, Cynthia M SSG USARMY 1 ID DIVARTY (USA)" userId="S::cynthia.m.barraza.mil@army.mil::9c95fc0d-4517-4b60-be5b-4dd8fa519b65" providerId="AD" clId="Web-{6E6683C1-2CC3-4610-B6F2-24C2E1D0E902}" dt="2022-02-28T12:27:52.951" v="40" actId="20577"/>
        <pc:sldMkLst>
          <pc:docMk/>
          <pc:sldMk cId="2726759577" sldId="502"/>
        </pc:sldMkLst>
        <pc:spChg chg="mod">
          <ac:chgData name="Barraza, Cynthia M SSG USARMY 1 ID DIVARTY (USA)" userId="S::cynthia.m.barraza.mil@army.mil::9c95fc0d-4517-4b60-be5b-4dd8fa519b65" providerId="AD" clId="Web-{6E6683C1-2CC3-4610-B6F2-24C2E1D0E902}" dt="2022-02-28T12:27:52.951" v="40" actId="20577"/>
          <ac:spMkLst>
            <pc:docMk/>
            <pc:sldMk cId="2726759577" sldId="502"/>
            <ac:spMk id="52" creationId="{00000000-0000-0000-0000-000000000000}"/>
          </ac:spMkLst>
        </pc:spChg>
      </pc:sldChg>
      <pc:sldChg chg="addSp delSp modSp">
        <pc:chgData name="Barraza, Cynthia M SSG USARMY 1 ID DIVARTY (USA)" userId="S::cynthia.m.barraza.mil@army.mil::9c95fc0d-4517-4b60-be5b-4dd8fa519b65" providerId="AD" clId="Web-{6E6683C1-2CC3-4610-B6F2-24C2E1D0E902}" dt="2022-02-28T12:26:16.150" v="34" actId="14100"/>
        <pc:sldMkLst>
          <pc:docMk/>
          <pc:sldMk cId="2574841143" sldId="585"/>
        </pc:sldMkLst>
        <pc:picChg chg="mod">
          <ac:chgData name="Barraza, Cynthia M SSG USARMY 1 ID DIVARTY (USA)" userId="S::cynthia.m.barraza.mil@army.mil::9c95fc0d-4517-4b60-be5b-4dd8fa519b65" providerId="AD" clId="Web-{6E6683C1-2CC3-4610-B6F2-24C2E1D0E902}" dt="2022-02-28T12:24:23.129" v="24" actId="14100"/>
          <ac:picMkLst>
            <pc:docMk/>
            <pc:sldMk cId="2574841143" sldId="585"/>
            <ac:picMk id="4" creationId="{7EB5902C-DE9C-4CBA-8C38-2884AEBA642E}"/>
          </ac:picMkLst>
        </pc:picChg>
        <pc:picChg chg="add del mod">
          <ac:chgData name="Barraza, Cynthia M SSG USARMY 1 ID DIVARTY (USA)" userId="S::cynthia.m.barraza.mil@army.mil::9c95fc0d-4517-4b60-be5b-4dd8fa519b65" providerId="AD" clId="Web-{6E6683C1-2CC3-4610-B6F2-24C2E1D0E902}" dt="2022-02-28T12:25:56.774" v="30"/>
          <ac:picMkLst>
            <pc:docMk/>
            <pc:sldMk cId="2574841143" sldId="585"/>
            <ac:picMk id="6" creationId="{D453BD49-89CF-403C-89F3-4AD998450E3B}"/>
          </ac:picMkLst>
        </pc:picChg>
        <pc:picChg chg="add mod">
          <ac:chgData name="Barraza, Cynthia M SSG USARMY 1 ID DIVARTY (USA)" userId="S::cynthia.m.barraza.mil@army.mil::9c95fc0d-4517-4b60-be5b-4dd8fa519b65" providerId="AD" clId="Web-{6E6683C1-2CC3-4610-B6F2-24C2E1D0E902}" dt="2022-02-28T12:26:16.150" v="34" actId="14100"/>
          <ac:picMkLst>
            <pc:docMk/>
            <pc:sldMk cId="2574841143" sldId="585"/>
            <ac:picMk id="7" creationId="{8B2D091D-8559-401B-9FE7-1D43E89C9A27}"/>
          </ac:picMkLst>
        </pc:picChg>
      </pc:sldChg>
    </pc:docChg>
  </pc:docChgLst>
  <pc:docChgLst>
    <pc:chgData name="Barraza, Cynthia M SSG USARMY 1 ID DIVARTY (USA)" userId="S::cynthia.m.barraza.mil@army.mil::9c95fc0d-4517-4b60-be5b-4dd8fa519b65" providerId="AD" clId="Web-{5B579396-3666-40DC-8D14-1D3C2AF89B20}"/>
    <pc:docChg chg="modSld">
      <pc:chgData name="Barraza, Cynthia M SSG USARMY 1 ID DIVARTY (USA)" userId="S::cynthia.m.barraza.mil@army.mil::9c95fc0d-4517-4b60-be5b-4dd8fa519b65" providerId="AD" clId="Web-{5B579396-3666-40DC-8D14-1D3C2AF89B20}" dt="2022-02-28T14:39:51.634" v="17" actId="1076"/>
      <pc:docMkLst>
        <pc:docMk/>
      </pc:docMkLst>
      <pc:sldChg chg="addSp delSp modSp">
        <pc:chgData name="Barraza, Cynthia M SSG USARMY 1 ID DIVARTY (USA)" userId="S::cynthia.m.barraza.mil@army.mil::9c95fc0d-4517-4b60-be5b-4dd8fa519b65" providerId="AD" clId="Web-{5B579396-3666-40DC-8D14-1D3C2AF89B20}" dt="2022-02-28T14:39:51.634" v="17" actId="1076"/>
        <pc:sldMkLst>
          <pc:docMk/>
          <pc:sldMk cId="2574841143" sldId="585"/>
        </pc:sldMkLst>
        <pc:picChg chg="add del mod">
          <ac:chgData name="Barraza, Cynthia M SSG USARMY 1 ID DIVARTY (USA)" userId="S::cynthia.m.barraza.mil@army.mil::9c95fc0d-4517-4b60-be5b-4dd8fa519b65" providerId="AD" clId="Web-{5B579396-3666-40DC-8D14-1D3C2AF89B20}" dt="2022-02-28T14:37:56.726" v="2"/>
          <ac:picMkLst>
            <pc:docMk/>
            <pc:sldMk cId="2574841143" sldId="585"/>
            <ac:picMk id="3" creationId="{2AC56C8A-99F7-436F-8DE8-99E82FDDE246}"/>
          </ac:picMkLst>
        </pc:picChg>
        <pc:picChg chg="del">
          <ac:chgData name="Barraza, Cynthia M SSG USARMY 1 ID DIVARTY (USA)" userId="S::cynthia.m.barraza.mil@army.mil::9c95fc0d-4517-4b60-be5b-4dd8fa519b65" providerId="AD" clId="Web-{5B579396-3666-40DC-8D14-1D3C2AF89B20}" dt="2022-02-28T14:37:38.725" v="0"/>
          <ac:picMkLst>
            <pc:docMk/>
            <pc:sldMk cId="2574841143" sldId="585"/>
            <ac:picMk id="4" creationId="{7EB5902C-DE9C-4CBA-8C38-2884AEBA642E}"/>
          </ac:picMkLst>
        </pc:picChg>
        <pc:picChg chg="add mod">
          <ac:chgData name="Barraza, Cynthia M SSG USARMY 1 ID DIVARTY (USA)" userId="S::cynthia.m.barraza.mil@army.mil::9c95fc0d-4517-4b60-be5b-4dd8fa519b65" providerId="AD" clId="Web-{5B579396-3666-40DC-8D14-1D3C2AF89B20}" dt="2022-02-28T14:39:51.634" v="17" actId="1076"/>
          <ac:picMkLst>
            <pc:docMk/>
            <pc:sldMk cId="2574841143" sldId="585"/>
            <ac:picMk id="5" creationId="{8B40546D-C968-4F08-8F2A-4200EE98535E}"/>
          </ac:picMkLst>
        </pc:picChg>
      </pc:sldChg>
    </pc:docChg>
  </pc:docChgLst>
  <pc:docChgLst>
    <pc:chgData name="Miller, Ross M CPT USARMY 1 ID (USA)" userId="S::ross.m.miller2.mil@army.mil::bed03fee-065b-4284-88fe-5ed8fc1af35e" providerId="AD" clId="Web-{3DAFA7E2-0F01-4222-A81D-C5E4BE12D328}"/>
    <pc:docChg chg="modSld">
      <pc:chgData name="Miller, Ross M CPT USARMY 1 ID (USA)" userId="S::ross.m.miller2.mil@army.mil::bed03fee-065b-4284-88fe-5ed8fc1af35e" providerId="AD" clId="Web-{3DAFA7E2-0F01-4222-A81D-C5E4BE12D328}" dt="2022-03-18T09:07:26.279" v="1" actId="20577"/>
      <pc:docMkLst>
        <pc:docMk/>
      </pc:docMkLst>
      <pc:sldChg chg="modSp">
        <pc:chgData name="Miller, Ross M CPT USARMY 1 ID (USA)" userId="S::ross.m.miller2.mil@army.mil::bed03fee-065b-4284-88fe-5ed8fc1af35e" providerId="AD" clId="Web-{3DAFA7E2-0F01-4222-A81D-C5E4BE12D328}" dt="2022-03-18T09:07:26.279" v="1" actId="20577"/>
        <pc:sldMkLst>
          <pc:docMk/>
          <pc:sldMk cId="2462535051" sldId="586"/>
        </pc:sldMkLst>
        <pc:spChg chg="mod">
          <ac:chgData name="Miller, Ross M CPT USARMY 1 ID (USA)" userId="S::ross.m.miller2.mil@army.mil::bed03fee-065b-4284-88fe-5ed8fc1af35e" providerId="AD" clId="Web-{3DAFA7E2-0F01-4222-A81D-C5E4BE12D328}" dt="2022-03-18T09:07:26.279" v="1" actId="20577"/>
          <ac:spMkLst>
            <pc:docMk/>
            <pc:sldMk cId="2462535051" sldId="586"/>
            <ac:spMk id="28" creationId="{00000000-0000-0000-0000-000000000000}"/>
          </ac:spMkLst>
        </pc:spChg>
      </pc:sldChg>
    </pc:docChg>
  </pc:docChgLst>
  <pc:docChgLst>
    <pc:chgData name="Zambo, Joseph J LTC USARMY 1 ID (USA)" userId="S::joseph.j.zambo.mil@army.mil::2f94e7b4-615e-4918-8118-8eb21f2cc240" providerId="AD" clId="Web-{C1616CCD-1EEB-4606-8FF0-5263B4A01F60}"/>
    <pc:docChg chg="modSld">
      <pc:chgData name="Zambo, Joseph J LTC USARMY 1 ID (USA)" userId="S::joseph.j.zambo.mil@army.mil::2f94e7b4-615e-4918-8118-8eb21f2cc240" providerId="AD" clId="Web-{C1616CCD-1EEB-4606-8FF0-5263B4A01F60}" dt="2022-02-02T09:50:32.534" v="7" actId="20577"/>
      <pc:docMkLst>
        <pc:docMk/>
      </pc:docMkLst>
      <pc:sldChg chg="modSp">
        <pc:chgData name="Zambo, Joseph J LTC USARMY 1 ID (USA)" userId="S::joseph.j.zambo.mil@army.mil::2f94e7b4-615e-4918-8118-8eb21f2cc240" providerId="AD" clId="Web-{C1616CCD-1EEB-4606-8FF0-5263B4A01F60}" dt="2022-02-02T09:50:32.534" v="7" actId="20577"/>
        <pc:sldMkLst>
          <pc:docMk/>
          <pc:sldMk cId="427804637" sldId="441"/>
        </pc:sldMkLst>
        <pc:spChg chg="mod">
          <ac:chgData name="Zambo, Joseph J LTC USARMY 1 ID (USA)" userId="S::joseph.j.zambo.mil@army.mil::2f94e7b4-615e-4918-8118-8eb21f2cc240" providerId="AD" clId="Web-{C1616CCD-1EEB-4606-8FF0-5263B4A01F60}" dt="2022-02-02T09:49:38.721" v="4" actId="20577"/>
          <ac:spMkLst>
            <pc:docMk/>
            <pc:sldMk cId="427804637" sldId="441"/>
            <ac:spMk id="12" creationId="{00000000-0000-0000-0000-000000000000}"/>
          </ac:spMkLst>
        </pc:spChg>
        <pc:spChg chg="mod">
          <ac:chgData name="Zambo, Joseph J LTC USARMY 1 ID (USA)" userId="S::joseph.j.zambo.mil@army.mil::2f94e7b4-615e-4918-8118-8eb21f2cc240" providerId="AD" clId="Web-{C1616CCD-1EEB-4606-8FF0-5263B4A01F60}" dt="2022-02-02T09:50:32.534" v="7" actId="20577"/>
          <ac:spMkLst>
            <pc:docMk/>
            <pc:sldMk cId="427804637" sldId="441"/>
            <ac:spMk id="18" creationId="{00000000-0000-0000-0000-000000000000}"/>
          </ac:spMkLst>
        </pc:spChg>
      </pc:sldChg>
    </pc:docChg>
  </pc:docChgLst>
  <pc:docChgLst>
    <pc:chgData name="Miller, Ross M CPT USARMY 1 ID (USA)" userId="S::ross.m.miller2.mil@army.mil::bed03fee-065b-4284-88fe-5ed8fc1af35e" providerId="AD" clId="Web-{4D9E0509-94F9-43D3-950E-BFD9BEFF0C1F}"/>
    <pc:docChg chg="modSld">
      <pc:chgData name="Miller, Ross M CPT USARMY 1 ID (USA)" userId="S::ross.m.miller2.mil@army.mil::bed03fee-065b-4284-88fe-5ed8fc1af35e" providerId="AD" clId="Web-{4D9E0509-94F9-43D3-950E-BFD9BEFF0C1F}" dt="2022-03-04T18:22:31.668" v="1" actId="20577"/>
      <pc:docMkLst>
        <pc:docMk/>
      </pc:docMkLst>
      <pc:sldChg chg="modSp">
        <pc:chgData name="Miller, Ross M CPT USARMY 1 ID (USA)" userId="S::ross.m.miller2.mil@army.mil::bed03fee-065b-4284-88fe-5ed8fc1af35e" providerId="AD" clId="Web-{4D9E0509-94F9-43D3-950E-BFD9BEFF0C1F}" dt="2022-03-04T18:22:31.668" v="1" actId="20577"/>
        <pc:sldMkLst>
          <pc:docMk/>
          <pc:sldMk cId="2462535051" sldId="586"/>
        </pc:sldMkLst>
        <pc:spChg chg="mod">
          <ac:chgData name="Miller, Ross M CPT USARMY 1 ID (USA)" userId="S::ross.m.miller2.mil@army.mil::bed03fee-065b-4284-88fe-5ed8fc1af35e" providerId="AD" clId="Web-{4D9E0509-94F9-43D3-950E-BFD9BEFF0C1F}" dt="2022-03-04T18:22:31.668" v="1" actId="20577"/>
          <ac:spMkLst>
            <pc:docMk/>
            <pc:sldMk cId="2462535051" sldId="586"/>
            <ac:spMk id="28" creationId="{00000000-0000-0000-0000-000000000000}"/>
          </ac:spMkLst>
        </pc:spChg>
      </pc:sldChg>
    </pc:docChg>
  </pc:docChgLst>
  <pc:docChgLst>
    <pc:chgData name="Barraza, Cynthia M SSG USARMY 1 ID DIVARTY (USA)" userId="S::cynthia.m.barraza.mil@army.mil::9c95fc0d-4517-4b60-be5b-4dd8fa519b65" providerId="AD" clId="Web-{FB84C40B-89EB-4359-9858-2E20994885A5}"/>
    <pc:docChg chg="modSld">
      <pc:chgData name="Barraza, Cynthia M SSG USARMY 1 ID DIVARTY (USA)" userId="S::cynthia.m.barraza.mil@army.mil::9c95fc0d-4517-4b60-be5b-4dd8fa519b65" providerId="AD" clId="Web-{FB84C40B-89EB-4359-9858-2E20994885A5}" dt="2022-02-28T15:02:10.794" v="81" actId="20577"/>
      <pc:docMkLst>
        <pc:docMk/>
      </pc:docMkLst>
      <pc:sldChg chg="addSp delSp modSp">
        <pc:chgData name="Barraza, Cynthia M SSG USARMY 1 ID DIVARTY (USA)" userId="S::cynthia.m.barraza.mil@army.mil::9c95fc0d-4517-4b60-be5b-4dd8fa519b65" providerId="AD" clId="Web-{FB84C40B-89EB-4359-9858-2E20994885A5}" dt="2022-02-28T15:02:10.794" v="81" actId="20577"/>
        <pc:sldMkLst>
          <pc:docMk/>
          <pc:sldMk cId="2574841143" sldId="585"/>
        </pc:sldMkLst>
        <pc:spChg chg="mod">
          <ac:chgData name="Barraza, Cynthia M SSG USARMY 1 ID DIVARTY (USA)" userId="S::cynthia.m.barraza.mil@army.mil::9c95fc0d-4517-4b60-be5b-4dd8fa519b65" providerId="AD" clId="Web-{FB84C40B-89EB-4359-9858-2E20994885A5}" dt="2022-02-28T15:02:10.794" v="81" actId="20577"/>
          <ac:spMkLst>
            <pc:docMk/>
            <pc:sldMk cId="2574841143" sldId="585"/>
            <ac:spMk id="2" creationId="{C1CAB492-8913-48D7-A9FC-412044D9817D}"/>
          </ac:spMkLst>
        </pc:spChg>
        <pc:graphicFrameChg chg="del mod modGraphic">
          <ac:chgData name="Barraza, Cynthia M SSG USARMY 1 ID DIVARTY (USA)" userId="S::cynthia.m.barraza.mil@army.mil::9c95fc0d-4517-4b60-be5b-4dd8fa519b65" providerId="AD" clId="Web-{FB84C40B-89EB-4359-9858-2E20994885A5}" dt="2022-02-28T15:01:19.606" v="46"/>
          <ac:graphicFrameMkLst>
            <pc:docMk/>
            <pc:sldMk cId="2574841143" sldId="585"/>
            <ac:graphicFrameMk id="12" creationId="{699582CA-6931-40D4-BB5A-FEDB4E5A717F}"/>
          </ac:graphicFrameMkLst>
        </pc:graphicFrameChg>
        <pc:graphicFrameChg chg="del mod">
          <ac:chgData name="Barraza, Cynthia M SSG USARMY 1 ID DIVARTY (USA)" userId="S::cynthia.m.barraza.mil@army.mil::9c95fc0d-4517-4b60-be5b-4dd8fa519b65" providerId="AD" clId="Web-{FB84C40B-89EB-4359-9858-2E20994885A5}" dt="2022-02-28T15:01:22.215" v="47"/>
          <ac:graphicFrameMkLst>
            <pc:docMk/>
            <pc:sldMk cId="2574841143" sldId="585"/>
            <ac:graphicFrameMk id="14" creationId="{B2A4A650-0DA5-4809-8704-9D7BD7212A2D}"/>
          </ac:graphicFrameMkLst>
        </pc:graphicFrameChg>
        <pc:graphicFrameChg chg="add mod">
          <ac:chgData name="Barraza, Cynthia M SSG USARMY 1 ID DIVARTY (USA)" userId="S::cynthia.m.barraza.mil@army.mil::9c95fc0d-4517-4b60-be5b-4dd8fa519b65" providerId="AD" clId="Web-{FB84C40B-89EB-4359-9858-2E20994885A5}" dt="2022-02-28T15:00:51.668" v="42" actId="1076"/>
          <ac:graphicFrameMkLst>
            <pc:docMk/>
            <pc:sldMk cId="2574841143" sldId="585"/>
            <ac:graphicFrameMk id="20" creationId="{18126D5C-BE9F-46D9-A9D9-735B5ED2F98D}"/>
          </ac:graphicFrameMkLst>
        </pc:graphicFrameChg>
        <pc:picChg chg="add del mod">
          <ac:chgData name="Barraza, Cynthia M SSG USARMY 1 ID DIVARTY (USA)" userId="S::cynthia.m.barraza.mil@army.mil::9c95fc0d-4517-4b60-be5b-4dd8fa519b65" providerId="AD" clId="Web-{FB84C40B-89EB-4359-9858-2E20994885A5}" dt="2022-02-28T14:50:23.676" v="2"/>
          <ac:picMkLst>
            <pc:docMk/>
            <pc:sldMk cId="2574841143" sldId="585"/>
            <ac:picMk id="3" creationId="{088FB623-A2AE-47CF-BC9B-EDC8A8928083}"/>
          </ac:picMkLst>
        </pc:picChg>
        <pc:picChg chg="add del mod">
          <ac:chgData name="Barraza, Cynthia M SSG USARMY 1 ID DIVARTY (USA)" userId="S::cynthia.m.barraza.mil@army.mil::9c95fc0d-4517-4b60-be5b-4dd8fa519b65" providerId="AD" clId="Web-{FB84C40B-89EB-4359-9858-2E20994885A5}" dt="2022-02-28T14:50:36.676" v="4"/>
          <ac:picMkLst>
            <pc:docMk/>
            <pc:sldMk cId="2574841143" sldId="585"/>
            <ac:picMk id="4" creationId="{B1DA84A2-1804-4900-BE57-0ACBCD7FD249}"/>
          </ac:picMkLst>
        </pc:picChg>
        <pc:picChg chg="del">
          <ac:chgData name="Barraza, Cynthia M SSG USARMY 1 ID DIVARTY (USA)" userId="S::cynthia.m.barraza.mil@army.mil::9c95fc0d-4517-4b60-be5b-4dd8fa519b65" providerId="AD" clId="Web-{FB84C40B-89EB-4359-9858-2E20994885A5}" dt="2022-02-28T14:52:00.114" v="10"/>
          <ac:picMkLst>
            <pc:docMk/>
            <pc:sldMk cId="2574841143" sldId="585"/>
            <ac:picMk id="5" creationId="{8B40546D-C968-4F08-8F2A-4200EE98535E}"/>
          </ac:picMkLst>
        </pc:picChg>
        <pc:picChg chg="add del mod">
          <ac:chgData name="Barraza, Cynthia M SSG USARMY 1 ID DIVARTY (USA)" userId="S::cynthia.m.barraza.mil@army.mil::9c95fc0d-4517-4b60-be5b-4dd8fa519b65" providerId="AD" clId="Web-{FB84C40B-89EB-4359-9858-2E20994885A5}" dt="2022-02-28T14:50:55.488" v="6"/>
          <ac:picMkLst>
            <pc:docMk/>
            <pc:sldMk cId="2574841143" sldId="585"/>
            <ac:picMk id="6" creationId="{04B6C0F4-3C49-44CE-97FC-FE208436EE48}"/>
          </ac:picMkLst>
        </pc:picChg>
        <pc:picChg chg="add del mod">
          <ac:chgData name="Barraza, Cynthia M SSG USARMY 1 ID DIVARTY (USA)" userId="S::cynthia.m.barraza.mil@army.mil::9c95fc0d-4517-4b60-be5b-4dd8fa519b65" providerId="AD" clId="Web-{FB84C40B-89EB-4359-9858-2E20994885A5}" dt="2022-02-28T14:51:20.301" v="8"/>
          <ac:picMkLst>
            <pc:docMk/>
            <pc:sldMk cId="2574841143" sldId="585"/>
            <ac:picMk id="8" creationId="{5AFF9CA0-DE67-4130-8B0C-8E4300AEAC0F}"/>
          </ac:picMkLst>
        </pc:picChg>
        <pc:picChg chg="del mod">
          <ac:chgData name="Barraza, Cynthia M SSG USARMY 1 ID DIVARTY (USA)" userId="S::cynthia.m.barraza.mil@army.mil::9c95fc0d-4517-4b60-be5b-4dd8fa519b65" providerId="AD" clId="Web-{FB84C40B-89EB-4359-9858-2E20994885A5}" dt="2022-02-28T15:01:14.403" v="45"/>
          <ac:picMkLst>
            <pc:docMk/>
            <pc:sldMk cId="2574841143" sldId="585"/>
            <ac:picMk id="9" creationId="{0A24F873-C934-4F20-9B4E-3238C0820940}"/>
          </ac:picMkLst>
        </pc:picChg>
        <pc:picChg chg="add del mod">
          <ac:chgData name="Barraza, Cynthia M SSG USARMY 1 ID DIVARTY (USA)" userId="S::cynthia.m.barraza.mil@army.mil::9c95fc0d-4517-4b60-be5b-4dd8fa519b65" providerId="AD" clId="Web-{FB84C40B-89EB-4359-9858-2E20994885A5}" dt="2022-02-28T14:52:37.787" v="17"/>
          <ac:picMkLst>
            <pc:docMk/>
            <pc:sldMk cId="2574841143" sldId="585"/>
            <ac:picMk id="10" creationId="{765A77E5-D34E-422E-8759-9262B77EF5E2}"/>
          </ac:picMkLst>
        </pc:picChg>
        <pc:picChg chg="add mod">
          <ac:chgData name="Barraza, Cynthia M SSG USARMY 1 ID DIVARTY (USA)" userId="S::cynthia.m.barraza.mil@army.mil::9c95fc0d-4517-4b60-be5b-4dd8fa519b65" providerId="AD" clId="Web-{FB84C40B-89EB-4359-9858-2E20994885A5}" dt="2022-02-28T14:53:58.413" v="31" actId="14100"/>
          <ac:picMkLst>
            <pc:docMk/>
            <pc:sldMk cId="2574841143" sldId="585"/>
            <ac:picMk id="11" creationId="{BC6CCCFD-74D2-4706-AA80-3FBDF0CDD16F}"/>
          </ac:picMkLst>
        </pc:picChg>
        <pc:picChg chg="add del mod">
          <ac:chgData name="Barraza, Cynthia M SSG USARMY 1 ID DIVARTY (USA)" userId="S::cynthia.m.barraza.mil@army.mil::9c95fc0d-4517-4b60-be5b-4dd8fa519b65" providerId="AD" clId="Web-{FB84C40B-89EB-4359-9858-2E20994885A5}" dt="2022-02-28T14:54:27.835" v="35"/>
          <ac:picMkLst>
            <pc:docMk/>
            <pc:sldMk cId="2574841143" sldId="585"/>
            <ac:picMk id="13" creationId="{185D8CC4-19D8-4800-97C1-9B51B6E1C71B}"/>
          </ac:picMkLst>
        </pc:picChg>
        <pc:picChg chg="add del mod">
          <ac:chgData name="Barraza, Cynthia M SSG USARMY 1 ID DIVARTY (USA)" userId="S::cynthia.m.barraza.mil@army.mil::9c95fc0d-4517-4b60-be5b-4dd8fa519b65" providerId="AD" clId="Web-{FB84C40B-89EB-4359-9858-2E20994885A5}" dt="2022-02-28T14:54:40.366" v="37"/>
          <ac:picMkLst>
            <pc:docMk/>
            <pc:sldMk cId="2574841143" sldId="585"/>
            <ac:picMk id="15" creationId="{8C28BDB0-6E1E-4942-9BA6-FFF2CF7D6BE9}"/>
          </ac:picMkLst>
        </pc:picChg>
        <pc:picChg chg="add del mod">
          <ac:chgData name="Barraza, Cynthia M SSG USARMY 1 ID DIVARTY (USA)" userId="S::cynthia.m.barraza.mil@army.mil::9c95fc0d-4517-4b60-be5b-4dd8fa519b65" providerId="AD" clId="Web-{FB84C40B-89EB-4359-9858-2E20994885A5}" dt="2022-02-28T14:56:55.478" v="40"/>
          <ac:picMkLst>
            <pc:docMk/>
            <pc:sldMk cId="2574841143" sldId="585"/>
            <ac:picMk id="17" creationId="{9B1BB2F2-D40B-4F35-8A69-908221123F34}"/>
          </ac:picMkLst>
        </pc:picChg>
        <pc:picChg chg="add mod">
          <ac:chgData name="Barraza, Cynthia M SSG USARMY 1 ID DIVARTY (USA)" userId="S::cynthia.m.barraza.mil@army.mil::9c95fc0d-4517-4b60-be5b-4dd8fa519b65" providerId="AD" clId="Web-{FB84C40B-89EB-4359-9858-2E20994885A5}" dt="2022-02-28T15:01:12.950" v="44" actId="1076"/>
          <ac:picMkLst>
            <pc:docMk/>
            <pc:sldMk cId="2574841143" sldId="585"/>
            <ac:picMk id="21" creationId="{DD7BBE9A-B66F-4D33-8618-D24E4B84254A}"/>
          </ac:picMkLst>
        </pc:picChg>
      </pc:sldChg>
    </pc:docChg>
  </pc:docChgLst>
  <pc:docChgLst>
    <pc:chgData name="Soundararajan, M K (Raj) MAJ USARMY 1 ID (USA)" userId="S::merrill.k.soundararajan.mil@army.mil::7c53a39e-7b5e-4966-bc2a-10f37c99c5c2" providerId="AD" clId="Web-{C5F24E44-1FBB-CBE9-8D71-D9E316B1CCA8}"/>
    <pc:docChg chg="modSld">
      <pc:chgData name="Soundararajan, M K (Raj) MAJ USARMY 1 ID (USA)" userId="S::merrill.k.soundararajan.mil@army.mil::7c53a39e-7b5e-4966-bc2a-10f37c99c5c2" providerId="AD" clId="Web-{C5F24E44-1FBB-CBE9-8D71-D9E316B1CCA8}" dt="2022-03-18T12:41:55.498" v="440" actId="20577"/>
      <pc:docMkLst>
        <pc:docMk/>
      </pc:docMkLst>
      <pc:sldChg chg="modSp">
        <pc:chgData name="Soundararajan, M K (Raj) MAJ USARMY 1 ID (USA)" userId="S::merrill.k.soundararajan.mil@army.mil::7c53a39e-7b5e-4966-bc2a-10f37c99c5c2" providerId="AD" clId="Web-{C5F24E44-1FBB-CBE9-8D71-D9E316B1CCA8}" dt="2022-03-18T12:38:11.370" v="432"/>
        <pc:sldMkLst>
          <pc:docMk/>
          <pc:sldMk cId="2319726239" sldId="438"/>
        </pc:sldMkLst>
        <pc:spChg chg="mod">
          <ac:chgData name="Soundararajan, M K (Raj) MAJ USARMY 1 ID (USA)" userId="S::merrill.k.soundararajan.mil@army.mil::7c53a39e-7b5e-4966-bc2a-10f37c99c5c2" providerId="AD" clId="Web-{C5F24E44-1FBB-CBE9-8D71-D9E316B1CCA8}" dt="2022-03-18T12:22:04.684" v="32" actId="20577"/>
          <ac:spMkLst>
            <pc:docMk/>
            <pc:sldMk cId="2319726239" sldId="438"/>
            <ac:spMk id="12" creationId="{00000000-0000-0000-0000-000000000000}"/>
          </ac:spMkLst>
        </pc:spChg>
        <pc:graphicFrameChg chg="mod modGraphic">
          <ac:chgData name="Soundararajan, M K (Raj) MAJ USARMY 1 ID (USA)" userId="S::merrill.k.soundararajan.mil@army.mil::7c53a39e-7b5e-4966-bc2a-10f37c99c5c2" providerId="AD" clId="Web-{C5F24E44-1FBB-CBE9-8D71-D9E316B1CCA8}" dt="2022-03-18T12:38:11.370" v="432"/>
          <ac:graphicFrameMkLst>
            <pc:docMk/>
            <pc:sldMk cId="2319726239" sldId="438"/>
            <ac:graphicFrameMk id="263" creationId="{00000000-0000-0000-0000-000000000000}"/>
          </ac:graphicFrameMkLst>
        </pc:graphicFrameChg>
      </pc:sldChg>
      <pc:sldChg chg="addSp delSp modSp">
        <pc:chgData name="Soundararajan, M K (Raj) MAJ USARMY 1 ID (USA)" userId="S::merrill.k.soundararajan.mil@army.mil::7c53a39e-7b5e-4966-bc2a-10f37c99c5c2" providerId="AD" clId="Web-{C5F24E44-1FBB-CBE9-8D71-D9E316B1CCA8}" dt="2022-03-18T12:41:55.498" v="440" actId="20577"/>
        <pc:sldMkLst>
          <pc:docMk/>
          <pc:sldMk cId="4108511957" sldId="487"/>
        </pc:sldMkLst>
        <pc:spChg chg="add">
          <ac:chgData name="Soundararajan, M K (Raj) MAJ USARMY 1 ID (USA)" userId="S::merrill.k.soundararajan.mil@army.mil::7c53a39e-7b5e-4966-bc2a-10f37c99c5c2" providerId="AD" clId="Web-{C5F24E44-1FBB-CBE9-8D71-D9E316B1CCA8}" dt="2022-03-18T12:41:43.045" v="434"/>
          <ac:spMkLst>
            <pc:docMk/>
            <pc:sldMk cId="4108511957" sldId="487"/>
            <ac:spMk id="2" creationId="{B7DA54B1-1144-4524-99C4-642E0047B44D}"/>
          </ac:spMkLst>
        </pc:spChg>
        <pc:spChg chg="del">
          <ac:chgData name="Soundararajan, M K (Raj) MAJ USARMY 1 ID (USA)" userId="S::merrill.k.soundararajan.mil@army.mil::7c53a39e-7b5e-4966-bc2a-10f37c99c5c2" providerId="AD" clId="Web-{C5F24E44-1FBB-CBE9-8D71-D9E316B1CCA8}" dt="2022-03-18T12:41:41.967" v="433"/>
          <ac:spMkLst>
            <pc:docMk/>
            <pc:sldMk cId="4108511957" sldId="487"/>
            <ac:spMk id="26" creationId="{00000000-0000-0000-0000-000000000000}"/>
          </ac:spMkLst>
        </pc:spChg>
        <pc:spChg chg="mod">
          <ac:chgData name="Soundararajan, M K (Raj) MAJ USARMY 1 ID (USA)" userId="S::merrill.k.soundararajan.mil@army.mil::7c53a39e-7b5e-4966-bc2a-10f37c99c5c2" providerId="AD" clId="Web-{C5F24E44-1FBB-CBE9-8D71-D9E316B1CCA8}" dt="2022-03-18T12:41:55.498" v="440" actId="20577"/>
          <ac:spMkLst>
            <pc:docMk/>
            <pc:sldMk cId="4108511957" sldId="487"/>
            <ac:spMk id="56" creationId="{00000000-0000-0000-0000-000000000000}"/>
          </ac:spMkLst>
        </pc:spChg>
      </pc:sldChg>
    </pc:docChg>
  </pc:docChgLst>
  <pc:docChgLst>
    <pc:chgData name="Forbes, Joanna M MAJ USARMY 1 ID DIVARTY (USA)" userId="S::joanna.m.forbes.mil@army.mil::2abf4b00-566b-4c43-ae90-e98c0e9709b5" providerId="AD" clId="Web-{68B82F78-2234-41E0-8C12-49A36F36049D}"/>
    <pc:docChg chg="modSld">
      <pc:chgData name="Forbes, Joanna M MAJ USARMY 1 ID DIVARTY (USA)" userId="S::joanna.m.forbes.mil@army.mil::2abf4b00-566b-4c43-ae90-e98c0e9709b5" providerId="AD" clId="Web-{68B82F78-2234-41E0-8C12-49A36F36049D}" dt="2022-01-24T11:48:39.002" v="3" actId="20577"/>
      <pc:docMkLst>
        <pc:docMk/>
      </pc:docMkLst>
      <pc:sldChg chg="modSp">
        <pc:chgData name="Forbes, Joanna M MAJ USARMY 1 ID DIVARTY (USA)" userId="S::joanna.m.forbes.mil@army.mil::2abf4b00-566b-4c43-ae90-e98c0e9709b5" providerId="AD" clId="Web-{68B82F78-2234-41E0-8C12-49A36F36049D}" dt="2022-01-24T11:48:39.002" v="3" actId="20577"/>
        <pc:sldMkLst>
          <pc:docMk/>
          <pc:sldMk cId="2650085088" sldId="361"/>
        </pc:sldMkLst>
        <pc:spChg chg="mod">
          <ac:chgData name="Forbes, Joanna M MAJ USARMY 1 ID DIVARTY (USA)" userId="S::joanna.m.forbes.mil@army.mil::2abf4b00-566b-4c43-ae90-e98c0e9709b5" providerId="AD" clId="Web-{68B82F78-2234-41E0-8C12-49A36F36049D}" dt="2022-01-24T11:48:39.002" v="3" actId="20577"/>
          <ac:spMkLst>
            <pc:docMk/>
            <pc:sldMk cId="2650085088" sldId="361"/>
            <ac:spMk id="26" creationId="{00000000-0000-0000-0000-000000000000}"/>
          </ac:spMkLst>
        </pc:spChg>
      </pc:sldChg>
    </pc:docChg>
  </pc:docChgLst>
  <pc:docChgLst>
    <pc:chgData name="Garibay, Daniel 1LT USARMY 1 ID (USA)" userId="S::daniel.garibay4.mil@army.mil::9c824ae0-23c7-4c75-b16d-2933cf59ea8d" providerId="AD" clId="Web-{0E928A08-35B3-4A66-B45D-D0B40CDAF209}"/>
    <pc:docChg chg="modSld">
      <pc:chgData name="Garibay, Daniel 1LT USARMY 1 ID (USA)" userId="S::daniel.garibay4.mil@army.mil::9c824ae0-23c7-4c75-b16d-2933cf59ea8d" providerId="AD" clId="Web-{0E928A08-35B3-4A66-B45D-D0B40CDAF209}" dt="2022-03-06T07:41:16.364" v="2" actId="20577"/>
      <pc:docMkLst>
        <pc:docMk/>
      </pc:docMkLst>
      <pc:sldChg chg="modSp">
        <pc:chgData name="Garibay, Daniel 1LT USARMY 1 ID (USA)" userId="S::daniel.garibay4.mil@army.mil::9c824ae0-23c7-4c75-b16d-2933cf59ea8d" providerId="AD" clId="Web-{0E928A08-35B3-4A66-B45D-D0B40CDAF209}" dt="2022-03-06T07:41:16.364" v="2" actId="20577"/>
        <pc:sldMkLst>
          <pc:docMk/>
          <pc:sldMk cId="427804637" sldId="441"/>
        </pc:sldMkLst>
        <pc:spChg chg="mod">
          <ac:chgData name="Garibay, Daniel 1LT USARMY 1 ID (USA)" userId="S::daniel.garibay4.mil@army.mil::9c824ae0-23c7-4c75-b16d-2933cf59ea8d" providerId="AD" clId="Web-{0E928A08-35B3-4A66-B45D-D0B40CDAF209}" dt="2022-03-06T07:41:16.364" v="2" actId="20577"/>
          <ac:spMkLst>
            <pc:docMk/>
            <pc:sldMk cId="427804637" sldId="441"/>
            <ac:spMk id="12" creationId="{00000000-0000-0000-0000-000000000000}"/>
          </ac:spMkLst>
        </pc:spChg>
      </pc:sldChg>
    </pc:docChg>
  </pc:docChgLst>
  <pc:docChgLst>
    <pc:chgData name="Grimes, Jefferson T MAJ USARMY 1 ID (USA)" userId="S::jefferson.t.grimes.mil@army.mil::930a53ea-132a-4941-b830-63c00e3a7c0b" providerId="AD" clId="Web-{0BE590FC-DD83-492A-80DE-E051F2E6E853}"/>
    <pc:docChg chg="modSld">
      <pc:chgData name="Grimes, Jefferson T MAJ USARMY 1 ID (USA)" userId="S::jefferson.t.grimes.mil@army.mil::930a53ea-132a-4941-b830-63c00e3a7c0b" providerId="AD" clId="Web-{0BE590FC-DD83-492A-80DE-E051F2E6E853}" dt="2022-03-06T19:52:03.472" v="81" actId="20577"/>
      <pc:docMkLst>
        <pc:docMk/>
      </pc:docMkLst>
      <pc:sldChg chg="modSp">
        <pc:chgData name="Grimes, Jefferson T MAJ USARMY 1 ID (USA)" userId="S::jefferson.t.grimes.mil@army.mil::930a53ea-132a-4941-b830-63c00e3a7c0b" providerId="AD" clId="Web-{0BE590FC-DD83-492A-80DE-E051F2E6E853}" dt="2022-03-06T19:52:03.472" v="81" actId="20577"/>
        <pc:sldMkLst>
          <pc:docMk/>
          <pc:sldMk cId="1768724811" sldId="508"/>
        </pc:sldMkLst>
        <pc:spChg chg="mod">
          <ac:chgData name="Grimes, Jefferson T MAJ USARMY 1 ID (USA)" userId="S::jefferson.t.grimes.mil@army.mil::930a53ea-132a-4941-b830-63c00e3a7c0b" providerId="AD" clId="Web-{0BE590FC-DD83-492A-80DE-E051F2E6E853}" dt="2022-03-06T19:52:03.472" v="81" actId="20577"/>
          <ac:spMkLst>
            <pc:docMk/>
            <pc:sldMk cId="1768724811" sldId="508"/>
            <ac:spMk id="4" creationId="{00000000-0000-0000-0000-000000000000}"/>
          </ac:spMkLst>
        </pc:spChg>
        <pc:spChg chg="mod">
          <ac:chgData name="Grimes, Jefferson T MAJ USARMY 1 ID (USA)" userId="S::jefferson.t.grimes.mil@army.mil::930a53ea-132a-4941-b830-63c00e3a7c0b" providerId="AD" clId="Web-{0BE590FC-DD83-492A-80DE-E051F2E6E853}" dt="2022-03-06T19:43:15.057" v="6" actId="20577"/>
          <ac:spMkLst>
            <pc:docMk/>
            <pc:sldMk cId="1768724811" sldId="508"/>
            <ac:spMk id="22" creationId="{00000000-0000-0000-0000-000000000000}"/>
          </ac:spMkLst>
        </pc:spChg>
        <pc:spChg chg="mod">
          <ac:chgData name="Grimes, Jefferson T MAJ USARMY 1 ID (USA)" userId="S::jefferson.t.grimes.mil@army.mil::930a53ea-132a-4941-b830-63c00e3a7c0b" providerId="AD" clId="Web-{0BE590FC-DD83-492A-80DE-E051F2E6E853}" dt="2022-03-06T19:43:12.151" v="3" actId="20577"/>
          <ac:spMkLst>
            <pc:docMk/>
            <pc:sldMk cId="1768724811" sldId="508"/>
            <ac:spMk id="23" creationId="{00000000-0000-0000-0000-000000000000}"/>
          </ac:spMkLst>
        </pc:spChg>
        <pc:spChg chg="mod">
          <ac:chgData name="Grimes, Jefferson T MAJ USARMY 1 ID (USA)" userId="S::jefferson.t.grimes.mil@army.mil::930a53ea-132a-4941-b830-63c00e3a7c0b" providerId="AD" clId="Web-{0BE590FC-DD83-492A-80DE-E051F2E6E853}" dt="2022-03-06T19:43:06.057" v="2" actId="20577"/>
          <ac:spMkLst>
            <pc:docMk/>
            <pc:sldMk cId="1768724811" sldId="508"/>
            <ac:spMk id="24" creationId="{00000000-0000-0000-0000-000000000000}"/>
          </ac:spMkLst>
        </pc:spChg>
      </pc:sldChg>
    </pc:docChg>
  </pc:docChgLst>
  <pc:docChgLst>
    <pc:chgData name="Albers, Daniel K SFC USARMY 1 ID (USA)" userId="S::daniel.k.albers.mil@army.mil::7957d131-f810-46d8-b392-e964eabee644" providerId="AD" clId="Web-{237C4229-2CCA-44DB-ABCD-6A8B45B913B5}"/>
    <pc:docChg chg="modSld">
      <pc:chgData name="Albers, Daniel K SFC USARMY 1 ID (USA)" userId="S::daniel.k.albers.mil@army.mil::7957d131-f810-46d8-b392-e964eabee644" providerId="AD" clId="Web-{237C4229-2CCA-44DB-ABCD-6A8B45B913B5}" dt="2022-03-09T17:43:53.574" v="3"/>
      <pc:docMkLst>
        <pc:docMk/>
      </pc:docMkLst>
      <pc:sldChg chg="addSp delSp modSp">
        <pc:chgData name="Albers, Daniel K SFC USARMY 1 ID (USA)" userId="S::daniel.k.albers.mil@army.mil::7957d131-f810-46d8-b392-e964eabee644" providerId="AD" clId="Web-{237C4229-2CCA-44DB-ABCD-6A8B45B913B5}" dt="2022-03-09T17:43:53.574" v="3"/>
        <pc:sldMkLst>
          <pc:docMk/>
          <pc:sldMk cId="83275356" sldId="520"/>
        </pc:sldMkLst>
        <pc:spChg chg="mod">
          <ac:chgData name="Albers, Daniel K SFC USARMY 1 ID (USA)" userId="S::daniel.k.albers.mil@army.mil::7957d131-f810-46d8-b392-e964eabee644" providerId="AD" clId="Web-{237C4229-2CCA-44DB-ABCD-6A8B45B913B5}" dt="2022-03-09T17:43:25.510" v="1" actId="20577"/>
          <ac:spMkLst>
            <pc:docMk/>
            <pc:sldMk cId="83275356" sldId="520"/>
            <ac:spMk id="15" creationId="{00000000-0000-0000-0000-000000000000}"/>
          </ac:spMkLst>
        </pc:spChg>
        <pc:graphicFrameChg chg="add del mod">
          <ac:chgData name="Albers, Daniel K SFC USARMY 1 ID (USA)" userId="S::daniel.k.albers.mil@army.mil::7957d131-f810-46d8-b392-e964eabee644" providerId="AD" clId="Web-{237C4229-2CCA-44DB-ABCD-6A8B45B913B5}" dt="2022-03-09T17:43:53.574" v="3"/>
          <ac:graphicFrameMkLst>
            <pc:docMk/>
            <pc:sldMk cId="83275356" sldId="520"/>
            <ac:graphicFrameMk id="5" creationId="{8F73200E-8116-4626-8DCD-2BB951A96B34}"/>
          </ac:graphicFrameMkLst>
        </pc:graphicFrameChg>
      </pc:sldChg>
    </pc:docChg>
  </pc:docChgLst>
  <pc:docChgLst>
    <pc:chgData name="Grimes, Jefferson T MAJ USARMY 1 ID (USA)" userId="S::jefferson.t.grimes.mil@army.mil::930a53ea-132a-4941-b830-63c00e3a7c0b" providerId="AD" clId="Web-{480D6E2F-5667-4E39-AB2A-77DFBC721F4D}"/>
    <pc:docChg chg="modSld">
      <pc:chgData name="Grimes, Jefferson T MAJ USARMY 1 ID (USA)" userId="S::jefferson.t.grimes.mil@army.mil::930a53ea-132a-4941-b830-63c00e3a7c0b" providerId="AD" clId="Web-{480D6E2F-5667-4E39-AB2A-77DFBC721F4D}" dt="2022-03-12T19:03:41.675" v="44" actId="20577"/>
      <pc:docMkLst>
        <pc:docMk/>
      </pc:docMkLst>
      <pc:sldChg chg="modSp">
        <pc:chgData name="Grimes, Jefferson T MAJ USARMY 1 ID (USA)" userId="S::jefferson.t.grimes.mil@army.mil::930a53ea-132a-4941-b830-63c00e3a7c0b" providerId="AD" clId="Web-{480D6E2F-5667-4E39-AB2A-77DFBC721F4D}" dt="2022-03-12T19:03:41.675" v="44" actId="20577"/>
        <pc:sldMkLst>
          <pc:docMk/>
          <pc:sldMk cId="1768724811" sldId="508"/>
        </pc:sldMkLst>
        <pc:spChg chg="mod">
          <ac:chgData name="Grimes, Jefferson T MAJ USARMY 1 ID (USA)" userId="S::jefferson.t.grimes.mil@army.mil::930a53ea-132a-4941-b830-63c00e3a7c0b" providerId="AD" clId="Web-{480D6E2F-5667-4E39-AB2A-77DFBC721F4D}" dt="2022-03-12T19:03:41.675" v="44" actId="20577"/>
          <ac:spMkLst>
            <pc:docMk/>
            <pc:sldMk cId="1768724811" sldId="508"/>
            <ac:spMk id="4" creationId="{00000000-0000-0000-0000-000000000000}"/>
          </ac:spMkLst>
        </pc:spChg>
        <pc:spChg chg="mod">
          <ac:chgData name="Grimes, Jefferson T MAJ USARMY 1 ID (USA)" userId="S::jefferson.t.grimes.mil@army.mil::930a53ea-132a-4941-b830-63c00e3a7c0b" providerId="AD" clId="Web-{480D6E2F-5667-4E39-AB2A-77DFBC721F4D}" dt="2022-03-12T18:49:09.221" v="1" actId="20577"/>
          <ac:spMkLst>
            <pc:docMk/>
            <pc:sldMk cId="1768724811" sldId="508"/>
            <ac:spMk id="22" creationId="{00000000-0000-0000-0000-000000000000}"/>
          </ac:spMkLst>
        </pc:spChg>
      </pc:sldChg>
    </pc:docChg>
  </pc:docChgLst>
  <pc:docChgLst>
    <pc:chgData name="Garibay, Daniel 1LT USARMY 1 ID (USA)" userId="S::daniel.garibay4.mil@army.mil::9c824ae0-23c7-4c75-b16d-2933cf59ea8d" providerId="AD" clId="Web-{28334C26-80F9-47F6-BC3B-941F151AC6C7}"/>
    <pc:docChg chg="delSld modSld">
      <pc:chgData name="Garibay, Daniel 1LT USARMY 1 ID (USA)" userId="S::daniel.garibay4.mil@army.mil::9c824ae0-23c7-4c75-b16d-2933cf59ea8d" providerId="AD" clId="Web-{28334C26-80F9-47F6-BC3B-941F151AC6C7}" dt="2022-03-09T09:14:02.095" v="1"/>
      <pc:docMkLst>
        <pc:docMk/>
      </pc:docMkLst>
      <pc:sldChg chg="delSp">
        <pc:chgData name="Garibay, Daniel 1LT USARMY 1 ID (USA)" userId="S::daniel.garibay4.mil@army.mil::9c824ae0-23c7-4c75-b16d-2933cf59ea8d" providerId="AD" clId="Web-{28334C26-80F9-47F6-BC3B-941F151AC6C7}" dt="2022-03-09T09:12:51.745" v="0"/>
        <pc:sldMkLst>
          <pc:docMk/>
          <pc:sldMk cId="1209230018" sldId="388"/>
        </pc:sldMkLst>
        <pc:spChg chg="del">
          <ac:chgData name="Garibay, Daniel 1LT USARMY 1 ID (USA)" userId="S::daniel.garibay4.mil@army.mil::9c824ae0-23c7-4c75-b16d-2933cf59ea8d" providerId="AD" clId="Web-{28334C26-80F9-47F6-BC3B-941F151AC6C7}" dt="2022-03-09T09:12:51.745" v="0"/>
          <ac:spMkLst>
            <pc:docMk/>
            <pc:sldMk cId="1209230018" sldId="388"/>
            <ac:spMk id="4" creationId="{00000000-0000-0000-0000-000000000000}"/>
          </ac:spMkLst>
        </pc:spChg>
      </pc:sldChg>
      <pc:sldChg chg="del">
        <pc:chgData name="Garibay, Daniel 1LT USARMY 1 ID (USA)" userId="S::daniel.garibay4.mil@army.mil::9c824ae0-23c7-4c75-b16d-2933cf59ea8d" providerId="AD" clId="Web-{28334C26-80F9-47F6-BC3B-941F151AC6C7}" dt="2022-03-09T09:14:02.095" v="1"/>
        <pc:sldMkLst>
          <pc:docMk/>
          <pc:sldMk cId="2477874434" sldId="671"/>
        </pc:sldMkLst>
      </pc:sldChg>
    </pc:docChg>
  </pc:docChgLst>
  <pc:docChgLst>
    <pc:chgData name="Grimes, Jefferson T MAJ USARMY 1 ID (USA)" userId="S::jefferson.t.grimes.mil@army.mil::930a53ea-132a-4941-b830-63c00e3a7c0b" providerId="AD" clId="Web-{DA949245-CCC1-41F9-A077-D22EFFECF452}"/>
    <pc:docChg chg="modSld">
      <pc:chgData name="Grimes, Jefferson T MAJ USARMY 1 ID (USA)" userId="S::jefferson.t.grimes.mil@army.mil::930a53ea-132a-4941-b830-63c00e3a7c0b" providerId="AD" clId="Web-{DA949245-CCC1-41F9-A077-D22EFFECF452}" dt="2022-03-09T20:18:35.976" v="388" actId="20577"/>
      <pc:docMkLst>
        <pc:docMk/>
      </pc:docMkLst>
      <pc:sldChg chg="modSp">
        <pc:chgData name="Grimes, Jefferson T MAJ USARMY 1 ID (USA)" userId="S::jefferson.t.grimes.mil@army.mil::930a53ea-132a-4941-b830-63c00e3a7c0b" providerId="AD" clId="Web-{DA949245-CCC1-41F9-A077-D22EFFECF452}" dt="2022-03-09T20:18:35.976" v="388" actId="20577"/>
        <pc:sldMkLst>
          <pc:docMk/>
          <pc:sldMk cId="1768724811" sldId="508"/>
        </pc:sldMkLst>
        <pc:spChg chg="mod">
          <ac:chgData name="Grimes, Jefferson T MAJ USARMY 1 ID (USA)" userId="S::jefferson.t.grimes.mil@army.mil::930a53ea-132a-4941-b830-63c00e3a7c0b" providerId="AD" clId="Web-{DA949245-CCC1-41F9-A077-D22EFFECF452}" dt="2022-03-09T20:18:35.976" v="388" actId="20577"/>
          <ac:spMkLst>
            <pc:docMk/>
            <pc:sldMk cId="1768724811" sldId="508"/>
            <ac:spMk id="4" creationId="{00000000-0000-0000-0000-000000000000}"/>
          </ac:spMkLst>
        </pc:spChg>
        <pc:spChg chg="mod">
          <ac:chgData name="Grimes, Jefferson T MAJ USARMY 1 ID (USA)" userId="S::jefferson.t.grimes.mil@army.mil::930a53ea-132a-4941-b830-63c00e3a7c0b" providerId="AD" clId="Web-{DA949245-CCC1-41F9-A077-D22EFFECF452}" dt="2022-03-09T20:11:55.268" v="316" actId="20577"/>
          <ac:spMkLst>
            <pc:docMk/>
            <pc:sldMk cId="1768724811" sldId="508"/>
            <ac:spMk id="24" creationId="{00000000-0000-0000-0000-000000000000}"/>
          </ac:spMkLst>
        </pc:spChg>
      </pc:sldChg>
    </pc:docChg>
  </pc:docChgLst>
  <pc:docChgLst>
    <pc:chgData name="Zambo, Joseph J LTC USARMY 1 ID (USA)" userId="S::joseph.j.zambo.mil@army.mil::2f94e7b4-615e-4918-8118-8eb21f2cc240" providerId="AD" clId="Web-{A3D51705-F567-44EA-9437-677A351D4832}"/>
    <pc:docChg chg="modSld">
      <pc:chgData name="Zambo, Joseph J LTC USARMY 1 ID (USA)" userId="S::joseph.j.zambo.mil@army.mil::2f94e7b4-615e-4918-8118-8eb21f2cc240" providerId="AD" clId="Web-{A3D51705-F567-44EA-9437-677A351D4832}" dt="2022-02-26T11:41:07.087" v="12" actId="20577"/>
      <pc:docMkLst>
        <pc:docMk/>
      </pc:docMkLst>
      <pc:sldChg chg="modSp">
        <pc:chgData name="Zambo, Joseph J LTC USARMY 1 ID (USA)" userId="S::joseph.j.zambo.mil@army.mil::2f94e7b4-615e-4918-8118-8eb21f2cc240" providerId="AD" clId="Web-{A3D51705-F567-44EA-9437-677A351D4832}" dt="2022-02-26T11:41:07.087" v="12" actId="20577"/>
        <pc:sldMkLst>
          <pc:docMk/>
          <pc:sldMk cId="427804637" sldId="441"/>
        </pc:sldMkLst>
        <pc:spChg chg="mod">
          <ac:chgData name="Zambo, Joseph J LTC USARMY 1 ID (USA)" userId="S::joseph.j.zambo.mil@army.mil::2f94e7b4-615e-4918-8118-8eb21f2cc240" providerId="AD" clId="Web-{A3D51705-F567-44EA-9437-677A351D4832}" dt="2022-02-26T11:40:48.509" v="8" actId="20577"/>
          <ac:spMkLst>
            <pc:docMk/>
            <pc:sldMk cId="427804637" sldId="441"/>
            <ac:spMk id="16" creationId="{00000000-0000-0000-0000-000000000000}"/>
          </ac:spMkLst>
        </pc:spChg>
        <pc:spChg chg="mod">
          <ac:chgData name="Zambo, Joseph J LTC USARMY 1 ID (USA)" userId="S::joseph.j.zambo.mil@army.mil::2f94e7b4-615e-4918-8118-8eb21f2cc240" providerId="AD" clId="Web-{A3D51705-F567-44EA-9437-677A351D4832}" dt="2022-02-26T11:41:07.087" v="12" actId="20577"/>
          <ac:spMkLst>
            <pc:docMk/>
            <pc:sldMk cId="427804637" sldId="441"/>
            <ac:spMk id="17" creationId="{00000000-0000-0000-0000-000000000000}"/>
          </ac:spMkLst>
        </pc:spChg>
        <pc:spChg chg="mod">
          <ac:chgData name="Zambo, Joseph J LTC USARMY 1 ID (USA)" userId="S::joseph.j.zambo.mil@army.mil::2f94e7b4-615e-4918-8118-8eb21f2cc240" providerId="AD" clId="Web-{A3D51705-F567-44EA-9437-677A351D4832}" dt="2022-02-26T11:40:40.227" v="5" actId="20577"/>
          <ac:spMkLst>
            <pc:docMk/>
            <pc:sldMk cId="427804637" sldId="441"/>
            <ac:spMk id="18" creationId="{00000000-0000-0000-0000-000000000000}"/>
          </ac:spMkLst>
        </pc:spChg>
      </pc:sldChg>
    </pc:docChg>
  </pc:docChgLst>
  <pc:docChgLst>
    <pc:chgData name="Palmer, Madalyn E 1LT USARMY 1 ID DIVARTY (USA)" userId="S::madalyn.e.palmer.mil@army.mil::67c5ef0a-09e4-46ad-b2b6-fe757fcef9e7" providerId="AD" clId="Web-{564DD5A2-9156-470D-BB65-E11D872FC5CB}"/>
    <pc:docChg chg="modSld">
      <pc:chgData name="Palmer, Madalyn E 1LT USARMY 1 ID DIVARTY (USA)" userId="S::madalyn.e.palmer.mil@army.mil::67c5ef0a-09e4-46ad-b2b6-fe757fcef9e7" providerId="AD" clId="Web-{564DD5A2-9156-470D-BB65-E11D872FC5CB}" dt="2022-03-06T08:14:53.416" v="857" actId="1076"/>
      <pc:docMkLst>
        <pc:docMk/>
      </pc:docMkLst>
      <pc:sldChg chg="addSp delSp modSp">
        <pc:chgData name="Palmer, Madalyn E 1LT USARMY 1 ID DIVARTY (USA)" userId="S::madalyn.e.palmer.mil@army.mil::67c5ef0a-09e4-46ad-b2b6-fe757fcef9e7" providerId="AD" clId="Web-{564DD5A2-9156-470D-BB65-E11D872FC5CB}" dt="2022-03-06T08:14:53.416" v="857" actId="1076"/>
        <pc:sldMkLst>
          <pc:docMk/>
          <pc:sldMk cId="263193490" sldId="498"/>
        </pc:sldMkLst>
        <pc:spChg chg="add del mod">
          <ac:chgData name="Palmer, Madalyn E 1LT USARMY 1 ID DIVARTY (USA)" userId="S::madalyn.e.palmer.mil@army.mil::67c5ef0a-09e4-46ad-b2b6-fe757fcef9e7" providerId="AD" clId="Web-{564DD5A2-9156-470D-BB65-E11D872FC5CB}" dt="2022-03-06T08:14:15.508" v="799"/>
          <ac:spMkLst>
            <pc:docMk/>
            <pc:sldMk cId="263193490" sldId="498"/>
            <ac:spMk id="12" creationId="{86A54A98-DE5E-46F6-A370-EC33045ED5AC}"/>
          </ac:spMkLst>
        </pc:spChg>
        <pc:spChg chg="add mod">
          <ac:chgData name="Palmer, Madalyn E 1LT USARMY 1 ID DIVARTY (USA)" userId="S::madalyn.e.palmer.mil@army.mil::67c5ef0a-09e4-46ad-b2b6-fe757fcef9e7" providerId="AD" clId="Web-{564DD5A2-9156-470D-BB65-E11D872FC5CB}" dt="2022-03-06T08:14:53.416" v="857" actId="1076"/>
          <ac:spMkLst>
            <pc:docMk/>
            <pc:sldMk cId="263193490" sldId="498"/>
            <ac:spMk id="14" creationId="{7153F7E1-B93D-46F5-A4FD-E17E7BE97291}"/>
          </ac:spMkLst>
        </pc:spChg>
        <pc:spChg chg="mod">
          <ac:chgData name="Palmer, Madalyn E 1LT USARMY 1 ID DIVARTY (USA)" userId="S::madalyn.e.palmer.mil@army.mil::67c5ef0a-09e4-46ad-b2b6-fe757fcef9e7" providerId="AD" clId="Web-{564DD5A2-9156-470D-BB65-E11D872FC5CB}" dt="2022-03-06T08:09:22.612" v="673" actId="1076"/>
          <ac:spMkLst>
            <pc:docMk/>
            <pc:sldMk cId="263193490" sldId="498"/>
            <ac:spMk id="15" creationId="{00000000-0000-0000-0000-000000000000}"/>
          </ac:spMkLst>
        </pc:spChg>
        <pc:spChg chg="mod">
          <ac:chgData name="Palmer, Madalyn E 1LT USARMY 1 ID DIVARTY (USA)" userId="S::madalyn.e.palmer.mil@army.mil::67c5ef0a-09e4-46ad-b2b6-fe757fcef9e7" providerId="AD" clId="Web-{564DD5A2-9156-470D-BB65-E11D872FC5CB}" dt="2022-03-06T07:52:51.087" v="652" actId="20577"/>
          <ac:spMkLst>
            <pc:docMk/>
            <pc:sldMk cId="263193490" sldId="498"/>
            <ac:spMk id="18" creationId="{00000000-0000-0000-0000-000000000000}"/>
          </ac:spMkLst>
        </pc:spChg>
        <pc:spChg chg="del mod">
          <ac:chgData name="Palmer, Madalyn E 1LT USARMY 1 ID DIVARTY (USA)" userId="S::madalyn.e.palmer.mil@army.mil::67c5ef0a-09e4-46ad-b2b6-fe757fcef9e7" providerId="AD" clId="Web-{564DD5A2-9156-470D-BB65-E11D872FC5CB}" dt="2022-03-06T08:09:12.986" v="669"/>
          <ac:spMkLst>
            <pc:docMk/>
            <pc:sldMk cId="263193490" sldId="498"/>
            <ac:spMk id="19" creationId="{00000000-0000-0000-0000-000000000000}"/>
          </ac:spMkLst>
        </pc:spChg>
        <pc:spChg chg="mod">
          <ac:chgData name="Palmer, Madalyn E 1LT USARMY 1 ID DIVARTY (USA)" userId="S::madalyn.e.palmer.mil@army.mil::67c5ef0a-09e4-46ad-b2b6-fe757fcef9e7" providerId="AD" clId="Web-{564DD5A2-9156-470D-BB65-E11D872FC5CB}" dt="2022-03-06T08:09:44.832" v="680" actId="1076"/>
          <ac:spMkLst>
            <pc:docMk/>
            <pc:sldMk cId="263193490" sldId="498"/>
            <ac:spMk id="20" creationId="{00000000-0000-0000-0000-000000000000}"/>
          </ac:spMkLst>
        </pc:spChg>
        <pc:spChg chg="mod">
          <ac:chgData name="Palmer, Madalyn E 1LT USARMY 1 ID DIVARTY (USA)" userId="S::madalyn.e.palmer.mil@army.mil::67c5ef0a-09e4-46ad-b2b6-fe757fcef9e7" providerId="AD" clId="Web-{564DD5A2-9156-470D-BB65-E11D872FC5CB}" dt="2022-03-06T08:09:25.440" v="674" actId="1076"/>
          <ac:spMkLst>
            <pc:docMk/>
            <pc:sldMk cId="263193490" sldId="498"/>
            <ac:spMk id="25" creationId="{00000000-0000-0000-0000-000000000000}"/>
          </ac:spMkLst>
        </pc:spChg>
        <pc:graphicFrameChg chg="add del mod modGraphic">
          <ac:chgData name="Palmer, Madalyn E 1LT USARMY 1 ID DIVARTY (USA)" userId="S::madalyn.e.palmer.mil@army.mil::67c5ef0a-09e4-46ad-b2b6-fe757fcef9e7" providerId="AD" clId="Web-{564DD5A2-9156-470D-BB65-E11D872FC5CB}" dt="2022-03-06T07:32:03.893" v="481"/>
          <ac:graphicFrameMkLst>
            <pc:docMk/>
            <pc:sldMk cId="263193490" sldId="498"/>
            <ac:graphicFrameMk id="3" creationId="{17E0D06B-01F9-4F0A-80C2-DFC603919A59}"/>
          </ac:graphicFrameMkLst>
        </pc:graphicFrameChg>
        <pc:graphicFrameChg chg="add del mod modGraphic">
          <ac:chgData name="Palmer, Madalyn E 1LT USARMY 1 ID DIVARTY (USA)" userId="S::madalyn.e.palmer.mil@army.mil::67c5ef0a-09e4-46ad-b2b6-fe757fcef9e7" providerId="AD" clId="Web-{564DD5A2-9156-470D-BB65-E11D872FC5CB}" dt="2022-03-06T07:36:11.937" v="487"/>
          <ac:graphicFrameMkLst>
            <pc:docMk/>
            <pc:sldMk cId="263193490" sldId="498"/>
            <ac:graphicFrameMk id="8" creationId="{8A8D5784-B54D-4BC2-9981-D003E7CC3827}"/>
          </ac:graphicFrameMkLst>
        </pc:graphicFrameChg>
        <pc:graphicFrameChg chg="mod">
          <ac:chgData name="Palmer, Madalyn E 1LT USARMY 1 ID DIVARTY (USA)" userId="S::madalyn.e.palmer.mil@army.mil::67c5ef0a-09e4-46ad-b2b6-fe757fcef9e7" providerId="AD" clId="Web-{564DD5A2-9156-470D-BB65-E11D872FC5CB}" dt="2022-03-06T07:52:55.181" v="653" actId="1076"/>
          <ac:graphicFrameMkLst>
            <pc:docMk/>
            <pc:sldMk cId="263193490" sldId="498"/>
            <ac:graphicFrameMk id="29" creationId="{00000000-0000-0000-0000-000000000000}"/>
          </ac:graphicFrameMkLst>
        </pc:graphicFrameChg>
        <pc:graphicFrameChg chg="del mod">
          <ac:chgData name="Palmer, Madalyn E 1LT USARMY 1 ID DIVARTY (USA)" userId="S::madalyn.e.palmer.mil@army.mil::67c5ef0a-09e4-46ad-b2b6-fe757fcef9e7" providerId="AD" clId="Web-{564DD5A2-9156-470D-BB65-E11D872FC5CB}" dt="2022-03-06T07:31:42.798" v="478"/>
          <ac:graphicFrameMkLst>
            <pc:docMk/>
            <pc:sldMk cId="263193490" sldId="498"/>
            <ac:graphicFrameMk id="30" creationId="{00000000-0000-0000-0000-000000000000}"/>
          </ac:graphicFrameMkLst>
        </pc:graphicFrameChg>
        <pc:picChg chg="del">
          <ac:chgData name="Palmer, Madalyn E 1LT USARMY 1 ID DIVARTY (USA)" userId="S::madalyn.e.palmer.mil@army.mil::67c5ef0a-09e4-46ad-b2b6-fe757fcef9e7" providerId="AD" clId="Web-{564DD5A2-9156-470D-BB65-E11D872FC5CB}" dt="2022-03-06T08:10:04.287" v="681"/>
          <ac:picMkLst>
            <pc:docMk/>
            <pc:sldMk cId="263193490" sldId="498"/>
            <ac:picMk id="6" creationId="{6A5FDA99-7730-4E38-8792-67D06EF7D6EC}"/>
          </ac:picMkLst>
        </pc:picChg>
        <pc:picChg chg="del mod">
          <ac:chgData name="Palmer, Madalyn E 1LT USARMY 1 ID DIVARTY (USA)" userId="S::madalyn.e.palmer.mil@army.mil::67c5ef0a-09e4-46ad-b2b6-fe757fcef9e7" providerId="AD" clId="Web-{564DD5A2-9156-470D-BB65-E11D872FC5CB}" dt="2022-03-06T08:08:56.595" v="657"/>
          <ac:picMkLst>
            <pc:docMk/>
            <pc:sldMk cId="263193490" sldId="498"/>
            <ac:picMk id="7" creationId="{F76DF354-3A6E-41CD-86A2-D1ED852DD166}"/>
          </ac:picMkLst>
        </pc:picChg>
        <pc:picChg chg="add del mod">
          <ac:chgData name="Palmer, Madalyn E 1LT USARMY 1 ID DIVARTY (USA)" userId="S::madalyn.e.palmer.mil@army.mil::67c5ef0a-09e4-46ad-b2b6-fe757fcef9e7" providerId="AD" clId="Web-{564DD5A2-9156-470D-BB65-E11D872FC5CB}" dt="2022-03-06T07:36:51.579" v="490"/>
          <ac:picMkLst>
            <pc:docMk/>
            <pc:sldMk cId="263193490" sldId="498"/>
            <ac:picMk id="9" creationId="{267616F5-72C9-42B2-A3C8-31F6E2CE8EF1}"/>
          </ac:picMkLst>
        </pc:picChg>
        <pc:picChg chg="add mod">
          <ac:chgData name="Palmer, Madalyn E 1LT USARMY 1 ID DIVARTY (USA)" userId="S::madalyn.e.palmer.mil@army.mil::67c5ef0a-09e4-46ad-b2b6-fe757fcef9e7" providerId="AD" clId="Web-{564DD5A2-9156-470D-BB65-E11D872FC5CB}" dt="2022-03-06T08:09:41.831" v="679" actId="1076"/>
          <ac:picMkLst>
            <pc:docMk/>
            <pc:sldMk cId="263193490" sldId="498"/>
            <ac:picMk id="10" creationId="{B35F3517-7FD6-433E-B754-DD753CC90050}"/>
          </ac:picMkLst>
        </pc:picChg>
        <pc:picChg chg="add mod">
          <ac:chgData name="Palmer, Madalyn E 1LT USARMY 1 ID DIVARTY (USA)" userId="S::madalyn.e.palmer.mil@army.mil::67c5ef0a-09e4-46ad-b2b6-fe757fcef9e7" providerId="AD" clId="Web-{564DD5A2-9156-470D-BB65-E11D872FC5CB}" dt="2022-03-06T08:09:37.441" v="678" actId="1076"/>
          <ac:picMkLst>
            <pc:docMk/>
            <pc:sldMk cId="263193490" sldId="498"/>
            <ac:picMk id="11" creationId="{CF089C65-77F9-496C-820C-B972FF78DE98}"/>
          </ac:picMkLst>
        </pc:picChg>
        <pc:cxnChg chg="mod">
          <ac:chgData name="Palmer, Madalyn E 1LT USARMY 1 ID DIVARTY (USA)" userId="S::madalyn.e.palmer.mil@army.mil::67c5ef0a-09e4-46ad-b2b6-fe757fcef9e7" providerId="AD" clId="Web-{564DD5A2-9156-470D-BB65-E11D872FC5CB}" dt="2022-03-06T08:09:20.752" v="672" actId="1076"/>
          <ac:cxnSpMkLst>
            <pc:docMk/>
            <pc:sldMk cId="263193490" sldId="498"/>
            <ac:cxnSpMk id="17" creationId="{00000000-0000-0000-0000-000000000000}"/>
          </ac:cxnSpMkLst>
        </pc:cxnChg>
      </pc:sldChg>
    </pc:docChg>
  </pc:docChgLst>
  <pc:docChgLst>
    <pc:chgData name="Sarsok, Emily R 1LT USARMY 1 ID (USA)" userId="S::emily.r.sarsok.mil@army.mil::e0cecbf3-b550-46be-be25-a505797dff79" providerId="AD" clId="Web-{AFB4B0F4-0867-43CD-8BBF-3DEE97D7240E}"/>
    <pc:docChg chg="modSld">
      <pc:chgData name="Sarsok, Emily R 1LT USARMY 1 ID (USA)" userId="S::emily.r.sarsok.mil@army.mil::e0cecbf3-b550-46be-be25-a505797dff79" providerId="AD" clId="Web-{AFB4B0F4-0867-43CD-8BBF-3DEE97D7240E}" dt="2022-02-23T10:53:40.634" v="26" actId="14100"/>
      <pc:docMkLst>
        <pc:docMk/>
      </pc:docMkLst>
      <pc:sldChg chg="addSp delSp modSp">
        <pc:chgData name="Sarsok, Emily R 1LT USARMY 1 ID (USA)" userId="S::emily.r.sarsok.mil@army.mil::e0cecbf3-b550-46be-be25-a505797dff79" providerId="AD" clId="Web-{AFB4B0F4-0867-43CD-8BBF-3DEE97D7240E}" dt="2022-02-23T10:53:40.634" v="26" actId="14100"/>
        <pc:sldMkLst>
          <pc:docMk/>
          <pc:sldMk cId="2574841143" sldId="585"/>
        </pc:sldMkLst>
        <pc:picChg chg="add del mod">
          <ac:chgData name="Sarsok, Emily R 1LT USARMY 1 ID (USA)" userId="S::emily.r.sarsok.mil@army.mil::e0cecbf3-b550-46be-be25-a505797dff79" providerId="AD" clId="Web-{AFB4B0F4-0867-43CD-8BBF-3DEE97D7240E}" dt="2022-02-23T10:53:16.305" v="20"/>
          <ac:picMkLst>
            <pc:docMk/>
            <pc:sldMk cId="2574841143" sldId="585"/>
            <ac:picMk id="3" creationId="{9B18F4B9-E837-4429-8BE5-8C8D823F0114}"/>
          </ac:picMkLst>
        </pc:picChg>
        <pc:picChg chg="add mod">
          <ac:chgData name="Sarsok, Emily R 1LT USARMY 1 ID (USA)" userId="S::emily.r.sarsok.mil@army.mil::e0cecbf3-b550-46be-be25-a505797dff79" providerId="AD" clId="Web-{AFB4B0F4-0867-43CD-8BBF-3DEE97D7240E}" dt="2022-02-23T10:53:25.680" v="23" actId="14100"/>
          <ac:picMkLst>
            <pc:docMk/>
            <pc:sldMk cId="2574841143" sldId="585"/>
            <ac:picMk id="4" creationId="{7EB5902C-DE9C-4CBA-8C38-2884AEBA642E}"/>
          </ac:picMkLst>
        </pc:picChg>
        <pc:picChg chg="del mod">
          <ac:chgData name="Sarsok, Emily R 1LT USARMY 1 ID (USA)" userId="S::emily.r.sarsok.mil@army.mil::e0cecbf3-b550-46be-be25-a505797dff79" providerId="AD" clId="Web-{AFB4B0F4-0867-43CD-8BBF-3DEE97D7240E}" dt="2022-02-23T10:53:15.649" v="19"/>
          <ac:picMkLst>
            <pc:docMk/>
            <pc:sldMk cId="2574841143" sldId="585"/>
            <ac:picMk id="5" creationId="{8A4C7716-F6CC-4B28-8CE2-423CA8580CB4}"/>
          </ac:picMkLst>
        </pc:picChg>
        <pc:picChg chg="del mod">
          <ac:chgData name="Sarsok, Emily R 1LT USARMY 1 ID (USA)" userId="S::emily.r.sarsok.mil@army.mil::e0cecbf3-b550-46be-be25-a505797dff79" providerId="AD" clId="Web-{AFB4B0F4-0867-43CD-8BBF-3DEE97D7240E}" dt="2022-02-23T10:52:13.928" v="11"/>
          <ac:picMkLst>
            <pc:docMk/>
            <pc:sldMk cId="2574841143" sldId="585"/>
            <ac:picMk id="6" creationId="{732FE381-61EE-49C0-A2CF-D354E45C96EB}"/>
          </ac:picMkLst>
        </pc:picChg>
        <pc:picChg chg="del mod">
          <ac:chgData name="Sarsok, Emily R 1LT USARMY 1 ID (USA)" userId="S::emily.r.sarsok.mil@army.mil::e0cecbf3-b550-46be-be25-a505797dff79" providerId="AD" clId="Web-{AFB4B0F4-0867-43CD-8BBF-3DEE97D7240E}" dt="2022-02-23T10:52:15.709" v="12"/>
          <ac:picMkLst>
            <pc:docMk/>
            <pc:sldMk cId="2574841143" sldId="585"/>
            <ac:picMk id="7" creationId="{FAD8741E-E566-4BFF-9179-5A5F83437E37}"/>
          </ac:picMkLst>
        </pc:picChg>
        <pc:picChg chg="add mod">
          <ac:chgData name="Sarsok, Emily R 1LT USARMY 1 ID (USA)" userId="S::emily.r.sarsok.mil@army.mil::e0cecbf3-b550-46be-be25-a505797dff79" providerId="AD" clId="Web-{AFB4B0F4-0867-43CD-8BBF-3DEE97D7240E}" dt="2022-02-23T10:53:40.634" v="26" actId="14100"/>
          <ac:picMkLst>
            <pc:docMk/>
            <pc:sldMk cId="2574841143" sldId="585"/>
            <ac:picMk id="8" creationId="{379B9CB1-EE1D-49AE-A9F4-15229A83C7C1}"/>
          </ac:picMkLst>
        </pc:picChg>
      </pc:sldChg>
    </pc:docChg>
  </pc:docChgLst>
  <pc:docChgLst>
    <pc:chgData name="Rivera-Medina, Marimar SSG USARMY NG PRARNG (USA)" userId="S::marimar.riveramedina.mil@army.mil::906f0550-8c2f-486d-ae1c-5046d2581da6" providerId="AD" clId="Web-{49B79520-0A73-472A-B9E4-ACE041BC54D5}"/>
    <pc:docChg chg="modSld">
      <pc:chgData name="Rivera-Medina, Marimar SSG USARMY NG PRARNG (USA)" userId="S::marimar.riveramedina.mil@army.mil::906f0550-8c2f-486d-ae1c-5046d2581da6" providerId="AD" clId="Web-{49B79520-0A73-472A-B9E4-ACE041BC54D5}" dt="2022-01-26T10:30:58.706" v="48" actId="1076"/>
      <pc:docMkLst>
        <pc:docMk/>
      </pc:docMkLst>
      <pc:sldChg chg="modSp">
        <pc:chgData name="Rivera-Medina, Marimar SSG USARMY NG PRARNG (USA)" userId="S::marimar.riveramedina.mil@army.mil::906f0550-8c2f-486d-ae1c-5046d2581da6" providerId="AD" clId="Web-{49B79520-0A73-472A-B9E4-ACE041BC54D5}" dt="2022-01-26T10:30:58.706" v="48" actId="1076"/>
        <pc:sldMkLst>
          <pc:docMk/>
          <pc:sldMk cId="4189605952" sldId="353"/>
        </pc:sldMkLst>
        <pc:spChg chg="mod">
          <ac:chgData name="Rivera-Medina, Marimar SSG USARMY NG PRARNG (USA)" userId="S::marimar.riveramedina.mil@army.mil::906f0550-8c2f-486d-ae1c-5046d2581da6" providerId="AD" clId="Web-{49B79520-0A73-472A-B9E4-ACE041BC54D5}" dt="2022-01-26T10:29:56.377" v="1" actId="20577"/>
          <ac:spMkLst>
            <pc:docMk/>
            <pc:sldMk cId="4189605952" sldId="353"/>
            <ac:spMk id="4" creationId="{00000000-0000-0000-0000-000000000000}"/>
          </ac:spMkLst>
        </pc:spChg>
        <pc:spChg chg="mod">
          <ac:chgData name="Rivera-Medina, Marimar SSG USARMY NG PRARNG (USA)" userId="S::marimar.riveramedina.mil@army.mil::906f0550-8c2f-486d-ae1c-5046d2581da6" providerId="AD" clId="Web-{49B79520-0A73-472A-B9E4-ACE041BC54D5}" dt="2022-01-26T10:30:58.706" v="48" actId="1076"/>
          <ac:spMkLst>
            <pc:docMk/>
            <pc:sldMk cId="4189605952" sldId="353"/>
            <ac:spMk id="24" creationId="{00000000-0000-0000-0000-000000000000}"/>
          </ac:spMkLst>
        </pc:spChg>
      </pc:sldChg>
    </pc:docChg>
  </pc:docChgLst>
  <pc:docChgLst>
    <pc:chgData name="Pezzi, Robert Christopher CW2 USARMY 1 CD CAVN BDE (USA)" userId="S::robert.c.pezzi.mil@army.mil::4980fc58-7f75-4311-8363-fa2db76e9800" providerId="AD" clId="Web-{3278E66B-E0F6-426D-BA5F-26079F5860FB}"/>
    <pc:docChg chg="addSld delSld">
      <pc:chgData name="Pezzi, Robert Christopher CW2 USARMY 1 CD CAVN BDE (USA)" userId="S::robert.c.pezzi.mil@army.mil::4980fc58-7f75-4311-8363-fa2db76e9800" providerId="AD" clId="Web-{3278E66B-E0F6-426D-BA5F-26079F5860FB}" dt="2022-03-17T08:08:28.252" v="1"/>
      <pc:docMkLst>
        <pc:docMk/>
      </pc:docMkLst>
      <pc:sldChg chg="new del">
        <pc:chgData name="Pezzi, Robert Christopher CW2 USARMY 1 CD CAVN BDE (USA)" userId="S::robert.c.pezzi.mil@army.mil::4980fc58-7f75-4311-8363-fa2db76e9800" providerId="AD" clId="Web-{3278E66B-E0F6-426D-BA5F-26079F5860FB}" dt="2022-03-17T08:08:28.252" v="1"/>
        <pc:sldMkLst>
          <pc:docMk/>
          <pc:sldMk cId="1358540883" sldId="742"/>
        </pc:sldMkLst>
      </pc:sldChg>
    </pc:docChg>
  </pc:docChgLst>
  <pc:docChgLst>
    <pc:chgData name="Grimes, Jefferson T MAJ USARMY 1 ID (USA)" userId="S::jefferson.t.grimes.mil@army.mil::930a53ea-132a-4941-b830-63c00e3a7c0b" providerId="AD" clId="Web-{543451E6-EBD3-4E5D-88FB-9E41307A59FA}"/>
    <pc:docChg chg="modSld">
      <pc:chgData name="Grimes, Jefferson T MAJ USARMY 1 ID (USA)" userId="S::jefferson.t.grimes.mil@army.mil::930a53ea-132a-4941-b830-63c00e3a7c0b" providerId="AD" clId="Web-{543451E6-EBD3-4E5D-88FB-9E41307A59FA}" dt="2022-02-14T16:00:58.812" v="36" actId="20577"/>
      <pc:docMkLst>
        <pc:docMk/>
      </pc:docMkLst>
      <pc:sldChg chg="modSp">
        <pc:chgData name="Grimes, Jefferson T MAJ USARMY 1 ID (USA)" userId="S::jefferson.t.grimes.mil@army.mil::930a53ea-132a-4941-b830-63c00e3a7c0b" providerId="AD" clId="Web-{543451E6-EBD3-4E5D-88FB-9E41307A59FA}" dt="2022-02-14T16:00:58.812" v="36" actId="20577"/>
        <pc:sldMkLst>
          <pc:docMk/>
          <pc:sldMk cId="1768724811" sldId="508"/>
        </pc:sldMkLst>
        <pc:spChg chg="mod">
          <ac:chgData name="Grimes, Jefferson T MAJ USARMY 1 ID (USA)" userId="S::jefferson.t.grimes.mil@army.mil::930a53ea-132a-4941-b830-63c00e3a7c0b" providerId="AD" clId="Web-{543451E6-EBD3-4E5D-88FB-9E41307A59FA}" dt="2022-02-14T16:00:58.812" v="36" actId="20577"/>
          <ac:spMkLst>
            <pc:docMk/>
            <pc:sldMk cId="1768724811" sldId="508"/>
            <ac:spMk id="4" creationId="{00000000-0000-0000-0000-000000000000}"/>
          </ac:spMkLst>
        </pc:spChg>
        <pc:spChg chg="mod">
          <ac:chgData name="Grimes, Jefferson T MAJ USARMY 1 ID (USA)" userId="S::jefferson.t.grimes.mil@army.mil::930a53ea-132a-4941-b830-63c00e3a7c0b" providerId="AD" clId="Web-{543451E6-EBD3-4E5D-88FB-9E41307A59FA}" dt="2022-02-14T15:56:31.060" v="0" actId="20577"/>
          <ac:spMkLst>
            <pc:docMk/>
            <pc:sldMk cId="1768724811" sldId="508"/>
            <ac:spMk id="24" creationId="{00000000-0000-0000-0000-000000000000}"/>
          </ac:spMkLst>
        </pc:spChg>
      </pc:sldChg>
    </pc:docChg>
  </pc:docChgLst>
  <pc:docChgLst>
    <pc:chgData name="Miller, Ross M CPT USARMY 1 ID (USA)" userId="S::ross.m.miller2.mil@army.mil::bed03fee-065b-4284-88fe-5ed8fc1af35e" providerId="AD" clId="Web-{7B71A4C6-4DD7-4597-81FA-B1D54D164A87}"/>
    <pc:docChg chg="modSld">
      <pc:chgData name="Miller, Ross M CPT USARMY 1 ID (USA)" userId="S::ross.m.miller2.mil@army.mil::bed03fee-065b-4284-88fe-5ed8fc1af35e" providerId="AD" clId="Web-{7B71A4C6-4DD7-4597-81FA-B1D54D164A87}" dt="2022-03-16T11:53:26.885" v="1" actId="20577"/>
      <pc:docMkLst>
        <pc:docMk/>
      </pc:docMkLst>
      <pc:sldChg chg="modSp">
        <pc:chgData name="Miller, Ross M CPT USARMY 1 ID (USA)" userId="S::ross.m.miller2.mil@army.mil::bed03fee-065b-4284-88fe-5ed8fc1af35e" providerId="AD" clId="Web-{7B71A4C6-4DD7-4597-81FA-B1D54D164A87}" dt="2022-03-16T11:53:26.885" v="1" actId="20577"/>
        <pc:sldMkLst>
          <pc:docMk/>
          <pc:sldMk cId="2462535051" sldId="586"/>
        </pc:sldMkLst>
        <pc:spChg chg="mod">
          <ac:chgData name="Miller, Ross M CPT USARMY 1 ID (USA)" userId="S::ross.m.miller2.mil@army.mil::bed03fee-065b-4284-88fe-5ed8fc1af35e" providerId="AD" clId="Web-{7B71A4C6-4DD7-4597-81FA-B1D54D164A87}" dt="2022-03-16T11:53:26.885" v="1" actId="20577"/>
          <ac:spMkLst>
            <pc:docMk/>
            <pc:sldMk cId="2462535051" sldId="586"/>
            <ac:spMk id="28" creationId="{00000000-0000-0000-0000-000000000000}"/>
          </ac:spMkLst>
        </pc:spChg>
      </pc:sldChg>
    </pc:docChg>
  </pc:docChgLst>
  <pc:docChgLst>
    <pc:chgData name="DeJesus, David J CPT USARMY 1 ID (USA)" userId="S::david.j.dejesus15.mil@army.mil::de88b783-985e-42c0-b3c0-7fa9ee49d98e" providerId="AD" clId="Web-{E454AF9B-A378-4B12-9875-685865EDCEA8}"/>
    <pc:docChg chg="modSld">
      <pc:chgData name="DeJesus, David J CPT USARMY 1 ID (USA)" userId="S::david.j.dejesus15.mil@army.mil::de88b783-985e-42c0-b3c0-7fa9ee49d98e" providerId="AD" clId="Web-{E454AF9B-A378-4B12-9875-685865EDCEA8}" dt="2022-02-28T14:51:44.890" v="22" actId="20577"/>
      <pc:docMkLst>
        <pc:docMk/>
      </pc:docMkLst>
      <pc:sldChg chg="modSp">
        <pc:chgData name="DeJesus, David J CPT USARMY 1 ID (USA)" userId="S::david.j.dejesus15.mil@army.mil::de88b783-985e-42c0-b3c0-7fa9ee49d98e" providerId="AD" clId="Web-{E454AF9B-A378-4B12-9875-685865EDCEA8}" dt="2022-02-28T14:51:44.890" v="22" actId="20577"/>
        <pc:sldMkLst>
          <pc:docMk/>
          <pc:sldMk cId="1768724811" sldId="508"/>
        </pc:sldMkLst>
        <pc:spChg chg="mod">
          <ac:chgData name="DeJesus, David J CPT USARMY 1 ID (USA)" userId="S::david.j.dejesus15.mil@army.mil::de88b783-985e-42c0-b3c0-7fa9ee49d98e" providerId="AD" clId="Web-{E454AF9B-A378-4B12-9875-685865EDCEA8}" dt="2022-02-28T14:51:44.890" v="22" actId="20577"/>
          <ac:spMkLst>
            <pc:docMk/>
            <pc:sldMk cId="1768724811" sldId="508"/>
            <ac:spMk id="20" creationId="{6C025CB7-4C01-4A4C-A570-502DDC850F46}"/>
          </ac:spMkLst>
        </pc:spChg>
        <pc:spChg chg="mod">
          <ac:chgData name="DeJesus, David J CPT USARMY 1 ID (USA)" userId="S::david.j.dejesus15.mil@army.mil::de88b783-985e-42c0-b3c0-7fa9ee49d98e" providerId="AD" clId="Web-{E454AF9B-A378-4B12-9875-685865EDCEA8}" dt="2022-02-28T14:51:18.796" v="0" actId="20577"/>
          <ac:spMkLst>
            <pc:docMk/>
            <pc:sldMk cId="1768724811" sldId="508"/>
            <ac:spMk id="22" creationId="{00000000-0000-0000-0000-000000000000}"/>
          </ac:spMkLst>
        </pc:spChg>
        <pc:spChg chg="mod">
          <ac:chgData name="DeJesus, David J CPT USARMY 1 ID (USA)" userId="S::david.j.dejesus15.mil@army.mil::de88b783-985e-42c0-b3c0-7fa9ee49d98e" providerId="AD" clId="Web-{E454AF9B-A378-4B12-9875-685865EDCEA8}" dt="2022-02-28T14:51:23.124" v="2" actId="20577"/>
          <ac:spMkLst>
            <pc:docMk/>
            <pc:sldMk cId="1768724811" sldId="508"/>
            <ac:spMk id="23" creationId="{00000000-0000-0000-0000-000000000000}"/>
          </ac:spMkLst>
        </pc:spChg>
        <pc:spChg chg="mod">
          <ac:chgData name="DeJesus, David J CPT USARMY 1 ID (USA)" userId="S::david.j.dejesus15.mil@army.mil::de88b783-985e-42c0-b3c0-7fa9ee49d98e" providerId="AD" clId="Web-{E454AF9B-A378-4B12-9875-685865EDCEA8}" dt="2022-02-28T14:51:24.031" v="3" actId="20577"/>
          <ac:spMkLst>
            <pc:docMk/>
            <pc:sldMk cId="1768724811" sldId="508"/>
            <ac:spMk id="24" creationId="{00000000-0000-0000-0000-000000000000}"/>
          </ac:spMkLst>
        </pc:spChg>
      </pc:sldChg>
    </pc:docChg>
  </pc:docChgLst>
  <pc:docChgLst>
    <pc:chgData name="Garibay, Daniel 1LT USARMY 1 ID (USA)" userId="S::daniel.garibay4.mil@army.mil::9c824ae0-23c7-4c75-b16d-2933cf59ea8d" providerId="AD" clId="Web-{4C44AB00-20E8-426B-8EEE-586E0865591B}"/>
    <pc:docChg chg="addSld delSld modSld addMainMaster">
      <pc:chgData name="Garibay, Daniel 1LT USARMY 1 ID (USA)" userId="S::daniel.garibay4.mil@army.mil::9c824ae0-23c7-4c75-b16d-2933cf59ea8d" providerId="AD" clId="Web-{4C44AB00-20E8-426B-8EEE-586E0865591B}" dt="2022-02-16T17:48:46.816" v="2" actId="20577"/>
      <pc:docMkLst>
        <pc:docMk/>
      </pc:docMkLst>
      <pc:sldChg chg="del">
        <pc:chgData name="Garibay, Daniel 1LT USARMY 1 ID (USA)" userId="S::daniel.garibay4.mil@army.mil::9c824ae0-23c7-4c75-b16d-2933cf59ea8d" providerId="AD" clId="Web-{4C44AB00-20E8-426B-8EEE-586E0865591B}" dt="2022-02-16T17:48:38.050" v="1"/>
        <pc:sldMkLst>
          <pc:docMk/>
          <pc:sldMk cId="1026359171" sldId="413"/>
        </pc:sldMkLst>
      </pc:sldChg>
      <pc:sldChg chg="modSp add">
        <pc:chgData name="Garibay, Daniel 1LT USARMY 1 ID (USA)" userId="S::daniel.garibay4.mil@army.mil::9c824ae0-23c7-4c75-b16d-2933cf59ea8d" providerId="AD" clId="Web-{4C44AB00-20E8-426B-8EEE-586E0865591B}" dt="2022-02-16T17:48:46.816" v="2" actId="20577"/>
        <pc:sldMkLst>
          <pc:docMk/>
          <pc:sldMk cId="3574868321" sldId="555"/>
        </pc:sldMkLst>
        <pc:spChg chg="mod">
          <ac:chgData name="Garibay, Daniel 1LT USARMY 1 ID (USA)" userId="S::daniel.garibay4.mil@army.mil::9c824ae0-23c7-4c75-b16d-2933cf59ea8d" providerId="AD" clId="Web-{4C44AB00-20E8-426B-8EEE-586E0865591B}" dt="2022-02-16T17:48:46.816" v="2" actId="20577"/>
          <ac:spMkLst>
            <pc:docMk/>
            <pc:sldMk cId="3574868321" sldId="555"/>
            <ac:spMk id="4" creationId="{00000000-0000-0000-0000-000000000000}"/>
          </ac:spMkLst>
        </pc:spChg>
      </pc:sldChg>
      <pc:sldMasterChg chg="add addSldLayout">
        <pc:chgData name="Garibay, Daniel 1LT USARMY 1 ID (USA)" userId="S::daniel.garibay4.mil@army.mil::9c824ae0-23c7-4c75-b16d-2933cf59ea8d" providerId="AD" clId="Web-{4C44AB00-20E8-426B-8EEE-586E0865591B}" dt="2022-02-16T17:48:22.815" v="0"/>
        <pc:sldMasterMkLst>
          <pc:docMk/>
          <pc:sldMasterMk cId="1263213689" sldId="2147483661"/>
        </pc:sldMasterMkLst>
        <pc:sldLayoutChg chg="add">
          <pc:chgData name="Garibay, Daniel 1LT USARMY 1 ID (USA)" userId="S::daniel.garibay4.mil@army.mil::9c824ae0-23c7-4c75-b16d-2933cf59ea8d" providerId="AD" clId="Web-{4C44AB00-20E8-426B-8EEE-586E0865591B}" dt="2022-02-16T17:48:22.815" v="0"/>
          <pc:sldLayoutMkLst>
            <pc:docMk/>
            <pc:sldMasterMk cId="1263213689" sldId="2147483661"/>
            <pc:sldLayoutMk cId="2501745777" sldId="2147483662"/>
          </pc:sldLayoutMkLst>
        </pc:sldLayoutChg>
        <pc:sldLayoutChg chg="add">
          <pc:chgData name="Garibay, Daniel 1LT USARMY 1 ID (USA)" userId="S::daniel.garibay4.mil@army.mil::9c824ae0-23c7-4c75-b16d-2933cf59ea8d" providerId="AD" clId="Web-{4C44AB00-20E8-426B-8EEE-586E0865591B}" dt="2022-02-16T17:48:22.815" v="0"/>
          <pc:sldLayoutMkLst>
            <pc:docMk/>
            <pc:sldMasterMk cId="1263213689" sldId="2147483661"/>
            <pc:sldLayoutMk cId="2036181213" sldId="2147483663"/>
          </pc:sldLayoutMkLst>
        </pc:sldLayoutChg>
        <pc:sldLayoutChg chg="add">
          <pc:chgData name="Garibay, Daniel 1LT USARMY 1 ID (USA)" userId="S::daniel.garibay4.mil@army.mil::9c824ae0-23c7-4c75-b16d-2933cf59ea8d" providerId="AD" clId="Web-{4C44AB00-20E8-426B-8EEE-586E0865591B}" dt="2022-02-16T17:48:22.815" v="0"/>
          <pc:sldLayoutMkLst>
            <pc:docMk/>
            <pc:sldMasterMk cId="1263213689" sldId="2147483661"/>
            <pc:sldLayoutMk cId="3395911500" sldId="2147483664"/>
          </pc:sldLayoutMkLst>
        </pc:sldLayoutChg>
        <pc:sldLayoutChg chg="add">
          <pc:chgData name="Garibay, Daniel 1LT USARMY 1 ID (USA)" userId="S::daniel.garibay4.mil@army.mil::9c824ae0-23c7-4c75-b16d-2933cf59ea8d" providerId="AD" clId="Web-{4C44AB00-20E8-426B-8EEE-586E0865591B}" dt="2022-02-16T17:48:22.815" v="0"/>
          <pc:sldLayoutMkLst>
            <pc:docMk/>
            <pc:sldMasterMk cId="1263213689" sldId="2147483661"/>
            <pc:sldLayoutMk cId="1731023636" sldId="2147483665"/>
          </pc:sldLayoutMkLst>
        </pc:sldLayoutChg>
        <pc:sldLayoutChg chg="add">
          <pc:chgData name="Garibay, Daniel 1LT USARMY 1 ID (USA)" userId="S::daniel.garibay4.mil@army.mil::9c824ae0-23c7-4c75-b16d-2933cf59ea8d" providerId="AD" clId="Web-{4C44AB00-20E8-426B-8EEE-586E0865591B}" dt="2022-02-16T17:48:22.815" v="0"/>
          <pc:sldLayoutMkLst>
            <pc:docMk/>
            <pc:sldMasterMk cId="1263213689" sldId="2147483661"/>
            <pc:sldLayoutMk cId="1379523022" sldId="2147483666"/>
          </pc:sldLayoutMkLst>
        </pc:sldLayoutChg>
        <pc:sldLayoutChg chg="add">
          <pc:chgData name="Garibay, Daniel 1LT USARMY 1 ID (USA)" userId="S::daniel.garibay4.mil@army.mil::9c824ae0-23c7-4c75-b16d-2933cf59ea8d" providerId="AD" clId="Web-{4C44AB00-20E8-426B-8EEE-586E0865591B}" dt="2022-02-16T17:48:22.815" v="0"/>
          <pc:sldLayoutMkLst>
            <pc:docMk/>
            <pc:sldMasterMk cId="1263213689" sldId="2147483661"/>
            <pc:sldLayoutMk cId="2415115906" sldId="2147483667"/>
          </pc:sldLayoutMkLst>
        </pc:sldLayoutChg>
        <pc:sldLayoutChg chg="add">
          <pc:chgData name="Garibay, Daniel 1LT USARMY 1 ID (USA)" userId="S::daniel.garibay4.mil@army.mil::9c824ae0-23c7-4c75-b16d-2933cf59ea8d" providerId="AD" clId="Web-{4C44AB00-20E8-426B-8EEE-586E0865591B}" dt="2022-02-16T17:48:22.815" v="0"/>
          <pc:sldLayoutMkLst>
            <pc:docMk/>
            <pc:sldMasterMk cId="1263213689" sldId="2147483661"/>
            <pc:sldLayoutMk cId="4037688946" sldId="2147483668"/>
          </pc:sldLayoutMkLst>
        </pc:sldLayoutChg>
        <pc:sldLayoutChg chg="add">
          <pc:chgData name="Garibay, Daniel 1LT USARMY 1 ID (USA)" userId="S::daniel.garibay4.mil@army.mil::9c824ae0-23c7-4c75-b16d-2933cf59ea8d" providerId="AD" clId="Web-{4C44AB00-20E8-426B-8EEE-586E0865591B}" dt="2022-02-16T17:48:22.815" v="0"/>
          <pc:sldLayoutMkLst>
            <pc:docMk/>
            <pc:sldMasterMk cId="1263213689" sldId="2147483661"/>
            <pc:sldLayoutMk cId="4234276074" sldId="2147483669"/>
          </pc:sldLayoutMkLst>
        </pc:sldLayoutChg>
        <pc:sldLayoutChg chg="add">
          <pc:chgData name="Garibay, Daniel 1LT USARMY 1 ID (USA)" userId="S::daniel.garibay4.mil@army.mil::9c824ae0-23c7-4c75-b16d-2933cf59ea8d" providerId="AD" clId="Web-{4C44AB00-20E8-426B-8EEE-586E0865591B}" dt="2022-02-16T17:48:22.815" v="0"/>
          <pc:sldLayoutMkLst>
            <pc:docMk/>
            <pc:sldMasterMk cId="1263213689" sldId="2147483661"/>
            <pc:sldLayoutMk cId="1952136384" sldId="2147483670"/>
          </pc:sldLayoutMkLst>
        </pc:sldLayoutChg>
        <pc:sldLayoutChg chg="add">
          <pc:chgData name="Garibay, Daniel 1LT USARMY 1 ID (USA)" userId="S::daniel.garibay4.mil@army.mil::9c824ae0-23c7-4c75-b16d-2933cf59ea8d" providerId="AD" clId="Web-{4C44AB00-20E8-426B-8EEE-586E0865591B}" dt="2022-02-16T17:48:22.815" v="0"/>
          <pc:sldLayoutMkLst>
            <pc:docMk/>
            <pc:sldMasterMk cId="1263213689" sldId="2147483661"/>
            <pc:sldLayoutMk cId="915559517" sldId="2147483671"/>
          </pc:sldLayoutMkLst>
        </pc:sldLayoutChg>
        <pc:sldLayoutChg chg="add">
          <pc:chgData name="Garibay, Daniel 1LT USARMY 1 ID (USA)" userId="S::daniel.garibay4.mil@army.mil::9c824ae0-23c7-4c75-b16d-2933cf59ea8d" providerId="AD" clId="Web-{4C44AB00-20E8-426B-8EEE-586E0865591B}" dt="2022-02-16T17:48:22.815" v="0"/>
          <pc:sldLayoutMkLst>
            <pc:docMk/>
            <pc:sldMasterMk cId="1263213689" sldId="2147483661"/>
            <pc:sldLayoutMk cId="144101892" sldId="2147483673"/>
          </pc:sldLayoutMkLst>
        </pc:sldLayoutChg>
        <pc:sldLayoutChg chg="add">
          <pc:chgData name="Garibay, Daniel 1LT USARMY 1 ID (USA)" userId="S::daniel.garibay4.mil@army.mil::9c824ae0-23c7-4c75-b16d-2933cf59ea8d" providerId="AD" clId="Web-{4C44AB00-20E8-426B-8EEE-586E0865591B}" dt="2022-02-16T17:48:22.815" v="0"/>
          <pc:sldLayoutMkLst>
            <pc:docMk/>
            <pc:sldMasterMk cId="1263213689" sldId="2147483661"/>
            <pc:sldLayoutMk cId="956249125" sldId="2147483674"/>
          </pc:sldLayoutMkLst>
        </pc:sldLayoutChg>
        <pc:sldLayoutChg chg="add">
          <pc:chgData name="Garibay, Daniel 1LT USARMY 1 ID (USA)" userId="S::daniel.garibay4.mil@army.mil::9c824ae0-23c7-4c75-b16d-2933cf59ea8d" providerId="AD" clId="Web-{4C44AB00-20E8-426B-8EEE-586E0865591B}" dt="2022-02-16T17:48:22.815" v="0"/>
          <pc:sldLayoutMkLst>
            <pc:docMk/>
            <pc:sldMasterMk cId="1263213689" sldId="2147483661"/>
            <pc:sldLayoutMk cId="3925119922" sldId="2147483675"/>
          </pc:sldLayoutMkLst>
        </pc:sldLayoutChg>
        <pc:sldLayoutChg chg="add">
          <pc:chgData name="Garibay, Daniel 1LT USARMY 1 ID (USA)" userId="S::daniel.garibay4.mil@army.mil::9c824ae0-23c7-4c75-b16d-2933cf59ea8d" providerId="AD" clId="Web-{4C44AB00-20E8-426B-8EEE-586E0865591B}" dt="2022-02-16T17:48:22.815" v="0"/>
          <pc:sldLayoutMkLst>
            <pc:docMk/>
            <pc:sldMasterMk cId="1263213689" sldId="2147483661"/>
            <pc:sldLayoutMk cId="1003834600" sldId="2147483692"/>
          </pc:sldLayoutMkLst>
        </pc:sldLayoutChg>
        <pc:sldLayoutChg chg="add">
          <pc:chgData name="Garibay, Daniel 1LT USARMY 1 ID (USA)" userId="S::daniel.garibay4.mil@army.mil::9c824ae0-23c7-4c75-b16d-2933cf59ea8d" providerId="AD" clId="Web-{4C44AB00-20E8-426B-8EEE-586E0865591B}" dt="2022-02-16T17:48:22.815" v="0"/>
          <pc:sldLayoutMkLst>
            <pc:docMk/>
            <pc:sldMasterMk cId="1263213689" sldId="2147483661"/>
            <pc:sldLayoutMk cId="796116999" sldId="2147483701"/>
          </pc:sldLayoutMkLst>
        </pc:sldLayoutChg>
        <pc:sldLayoutChg chg="add">
          <pc:chgData name="Garibay, Daniel 1LT USARMY 1 ID (USA)" userId="S::daniel.garibay4.mil@army.mil::9c824ae0-23c7-4c75-b16d-2933cf59ea8d" providerId="AD" clId="Web-{4C44AB00-20E8-426B-8EEE-586E0865591B}" dt="2022-02-16T17:48:22.815" v="0"/>
          <pc:sldLayoutMkLst>
            <pc:docMk/>
            <pc:sldMasterMk cId="1263213689" sldId="2147483661"/>
            <pc:sldLayoutMk cId="2104834281" sldId="2147483702"/>
          </pc:sldLayoutMkLst>
        </pc:sldLayoutChg>
        <pc:sldLayoutChg chg="add">
          <pc:chgData name="Garibay, Daniel 1LT USARMY 1 ID (USA)" userId="S::daniel.garibay4.mil@army.mil::9c824ae0-23c7-4c75-b16d-2933cf59ea8d" providerId="AD" clId="Web-{4C44AB00-20E8-426B-8EEE-586E0865591B}" dt="2022-02-16T17:48:22.815" v="0"/>
          <pc:sldLayoutMkLst>
            <pc:docMk/>
            <pc:sldMasterMk cId="1263213689" sldId="2147483661"/>
            <pc:sldLayoutMk cId="2551660076" sldId="2147483816"/>
          </pc:sldLayoutMkLst>
        </pc:sldLayoutChg>
      </pc:sldMasterChg>
    </pc:docChg>
  </pc:docChgLst>
  <pc:docChgLst>
    <pc:chgData name="Zambo, Joseph J LTC USARMY 1 ID (USA)" userId="S::joseph.j.zambo.mil@army.mil::2f94e7b4-615e-4918-8118-8eb21f2cc240" providerId="AD" clId="Web-{E7AF42D6-81BB-4550-B8E9-8BEAD731F393}"/>
    <pc:docChg chg="modSld">
      <pc:chgData name="Zambo, Joseph J LTC USARMY 1 ID (USA)" userId="S::joseph.j.zambo.mil@army.mil::2f94e7b4-615e-4918-8118-8eb21f2cc240" providerId="AD" clId="Web-{E7AF42D6-81BB-4550-B8E9-8BEAD731F393}" dt="2022-03-07T07:50:45.552" v="1" actId="20577"/>
      <pc:docMkLst>
        <pc:docMk/>
      </pc:docMkLst>
      <pc:sldChg chg="modSp">
        <pc:chgData name="Zambo, Joseph J LTC USARMY 1 ID (USA)" userId="S::joseph.j.zambo.mil@army.mil::2f94e7b4-615e-4918-8118-8eb21f2cc240" providerId="AD" clId="Web-{E7AF42D6-81BB-4550-B8E9-8BEAD731F393}" dt="2022-03-07T07:50:45.552" v="1" actId="20577"/>
        <pc:sldMkLst>
          <pc:docMk/>
          <pc:sldMk cId="427804637" sldId="441"/>
        </pc:sldMkLst>
        <pc:spChg chg="mod">
          <ac:chgData name="Zambo, Joseph J LTC USARMY 1 ID (USA)" userId="S::joseph.j.zambo.mil@army.mil::2f94e7b4-615e-4918-8118-8eb21f2cc240" providerId="AD" clId="Web-{E7AF42D6-81BB-4550-B8E9-8BEAD731F393}" dt="2022-03-07T07:50:45.552" v="1" actId="20577"/>
          <ac:spMkLst>
            <pc:docMk/>
            <pc:sldMk cId="427804637" sldId="441"/>
            <ac:spMk id="12" creationId="{00000000-0000-0000-0000-000000000000}"/>
          </ac:spMkLst>
        </pc:spChg>
      </pc:sldChg>
    </pc:docChg>
  </pc:docChgLst>
  <pc:docChgLst>
    <pc:chgData name="Flanagan, Lyle F MAJ USARMY 1 ID (USA)" userId="S::lyle.f.flanagan.mil@army.mil::f093ce54-d0a3-4f94-8855-9ea54bd7629e" providerId="AD" clId="Web-{0EB5AFD1-E1A6-4948-95A4-F800D9512D61}"/>
    <pc:docChg chg="modSld">
      <pc:chgData name="Flanagan, Lyle F MAJ USARMY 1 ID (USA)" userId="S::lyle.f.flanagan.mil@army.mil::f093ce54-d0a3-4f94-8855-9ea54bd7629e" providerId="AD" clId="Web-{0EB5AFD1-E1A6-4948-95A4-F800D9512D61}" dt="2022-01-25T07:08:21.015" v="6" actId="20577"/>
      <pc:docMkLst>
        <pc:docMk/>
      </pc:docMkLst>
      <pc:sldChg chg="modSp">
        <pc:chgData name="Flanagan, Lyle F MAJ USARMY 1 ID (USA)" userId="S::lyle.f.flanagan.mil@army.mil::f093ce54-d0a3-4f94-8855-9ea54bd7629e" providerId="AD" clId="Web-{0EB5AFD1-E1A6-4948-95A4-F800D9512D61}" dt="2022-01-25T07:08:21.015" v="6" actId="20577"/>
        <pc:sldMkLst>
          <pc:docMk/>
          <pc:sldMk cId="2397334546" sldId="396"/>
        </pc:sldMkLst>
        <pc:spChg chg="mod">
          <ac:chgData name="Flanagan, Lyle F MAJ USARMY 1 ID (USA)" userId="S::lyle.f.flanagan.mil@army.mil::f093ce54-d0a3-4f94-8855-9ea54bd7629e" providerId="AD" clId="Web-{0EB5AFD1-E1A6-4948-95A4-F800D9512D61}" dt="2022-01-25T07:08:21.015" v="6" actId="20577"/>
          <ac:spMkLst>
            <pc:docMk/>
            <pc:sldMk cId="2397334546" sldId="396"/>
            <ac:spMk id="22" creationId="{00000000-0000-0000-0000-000000000000}"/>
          </ac:spMkLst>
        </pc:spChg>
      </pc:sldChg>
    </pc:docChg>
  </pc:docChgLst>
  <pc:docChgLst>
    <pc:chgData name="Zambo, Joseph J LTC USARMY 1 ID (USA)" userId="S::joseph.j.zambo.mil@army.mil::2f94e7b4-615e-4918-8118-8eb21f2cc240" providerId="AD" clId="Web-{C768398B-8C7F-4290-99CE-FA4A61605FB4}"/>
    <pc:docChg chg="modSld">
      <pc:chgData name="Zambo, Joseph J LTC USARMY 1 ID (USA)" userId="S::joseph.j.zambo.mil@army.mil::2f94e7b4-615e-4918-8118-8eb21f2cc240" providerId="AD" clId="Web-{C768398B-8C7F-4290-99CE-FA4A61605FB4}" dt="2022-02-23T10:48:18.875" v="43" actId="20577"/>
      <pc:docMkLst>
        <pc:docMk/>
      </pc:docMkLst>
      <pc:sldChg chg="modSp">
        <pc:chgData name="Zambo, Joseph J LTC USARMY 1 ID (USA)" userId="S::joseph.j.zambo.mil@army.mil::2f94e7b4-615e-4918-8118-8eb21f2cc240" providerId="AD" clId="Web-{C768398B-8C7F-4290-99CE-FA4A61605FB4}" dt="2022-02-23T10:48:18.875" v="43" actId="20577"/>
        <pc:sldMkLst>
          <pc:docMk/>
          <pc:sldMk cId="427804637" sldId="441"/>
        </pc:sldMkLst>
        <pc:spChg chg="mod">
          <ac:chgData name="Zambo, Joseph J LTC USARMY 1 ID (USA)" userId="S::joseph.j.zambo.mil@army.mil::2f94e7b4-615e-4918-8118-8eb21f2cc240" providerId="AD" clId="Web-{C768398B-8C7F-4290-99CE-FA4A61605FB4}" dt="2022-02-23T10:48:18.875" v="43" actId="20577"/>
          <ac:spMkLst>
            <pc:docMk/>
            <pc:sldMk cId="427804637" sldId="441"/>
            <ac:spMk id="17" creationId="{00000000-0000-0000-0000-000000000000}"/>
          </ac:spMkLst>
        </pc:spChg>
        <pc:spChg chg="mod">
          <ac:chgData name="Zambo, Joseph J LTC USARMY 1 ID (USA)" userId="S::joseph.j.zambo.mil@army.mil::2f94e7b4-615e-4918-8118-8eb21f2cc240" providerId="AD" clId="Web-{C768398B-8C7F-4290-99CE-FA4A61605FB4}" dt="2022-02-23T10:47:51.328" v="41" actId="20577"/>
          <ac:spMkLst>
            <pc:docMk/>
            <pc:sldMk cId="427804637" sldId="441"/>
            <ac:spMk id="18" creationId="{00000000-0000-0000-0000-000000000000}"/>
          </ac:spMkLst>
        </pc:spChg>
      </pc:sldChg>
    </pc:docChg>
  </pc:docChgLst>
  <pc:docChgLst>
    <pc:chgData name="Barraza, Cynthia M SSG USARMY 1 ID DIVARTY (USA)" userId="S::cynthia.m.barraza.mil@army.mil::9c95fc0d-4517-4b60-be5b-4dd8fa519b65" providerId="AD" clId="Web-{34F54024-6E0F-410B-BF73-F7BA3E489AE0}"/>
    <pc:docChg chg="modSld">
      <pc:chgData name="Barraza, Cynthia M SSG USARMY 1 ID DIVARTY (USA)" userId="S::cynthia.m.barraza.mil@army.mil::9c95fc0d-4517-4b60-be5b-4dd8fa519b65" providerId="AD" clId="Web-{34F54024-6E0F-410B-BF73-F7BA3E489AE0}" dt="2022-03-01T13:56:15.913" v="29" actId="20577"/>
      <pc:docMkLst>
        <pc:docMk/>
      </pc:docMkLst>
      <pc:sldChg chg="modSp">
        <pc:chgData name="Barraza, Cynthia M SSG USARMY 1 ID DIVARTY (USA)" userId="S::cynthia.m.barraza.mil@army.mil::9c95fc0d-4517-4b60-be5b-4dd8fa519b65" providerId="AD" clId="Web-{34F54024-6E0F-410B-BF73-F7BA3E489AE0}" dt="2022-03-01T13:56:15.913" v="29" actId="20577"/>
        <pc:sldMkLst>
          <pc:docMk/>
          <pc:sldMk cId="1586698227" sldId="617"/>
        </pc:sldMkLst>
        <pc:spChg chg="mod">
          <ac:chgData name="Barraza, Cynthia M SSG USARMY 1 ID DIVARTY (USA)" userId="S::cynthia.m.barraza.mil@army.mil::9c95fc0d-4517-4b60-be5b-4dd8fa519b65" providerId="AD" clId="Web-{34F54024-6E0F-410B-BF73-F7BA3E489AE0}" dt="2022-03-01T13:56:15.913" v="29" actId="20577"/>
          <ac:spMkLst>
            <pc:docMk/>
            <pc:sldMk cId="1586698227" sldId="617"/>
            <ac:spMk id="3" creationId="{3C7ED4CB-D0C1-43E1-8C9A-0D9925CEBB63}"/>
          </ac:spMkLst>
        </pc:spChg>
        <pc:spChg chg="mod">
          <ac:chgData name="Barraza, Cynthia M SSG USARMY 1 ID DIVARTY (USA)" userId="S::cynthia.m.barraza.mil@army.mil::9c95fc0d-4517-4b60-be5b-4dd8fa519b65" providerId="AD" clId="Web-{34F54024-6E0F-410B-BF73-F7BA3E489AE0}" dt="2022-03-01T13:55:47.021" v="19" actId="14100"/>
          <ac:spMkLst>
            <pc:docMk/>
            <pc:sldMk cId="1586698227" sldId="617"/>
            <ac:spMk id="171" creationId="{00000000-0000-0000-0000-000000000000}"/>
          </ac:spMkLst>
        </pc:spChg>
        <pc:graphicFrameChg chg="mod modGraphic">
          <ac:chgData name="Barraza, Cynthia M SSG USARMY 1 ID DIVARTY (USA)" userId="S::cynthia.m.barraza.mil@army.mil::9c95fc0d-4517-4b60-be5b-4dd8fa519b65" providerId="AD" clId="Web-{34F54024-6E0F-410B-BF73-F7BA3E489AE0}" dt="2022-03-01T13:55:29.599" v="17"/>
          <ac:graphicFrameMkLst>
            <pc:docMk/>
            <pc:sldMk cId="1586698227" sldId="617"/>
            <ac:graphicFrameMk id="43" creationId="{00000000-0000-0000-0000-000000000000}"/>
          </ac:graphicFrameMkLst>
        </pc:graphicFrameChg>
      </pc:sldChg>
    </pc:docChg>
  </pc:docChgLst>
  <pc:docChgLst>
    <pc:chgData name="Miller, Ross M CPT USARMY 1 ID (USA)" userId="S::ross.m.miller2.mil@army.mil::bed03fee-065b-4284-88fe-5ed8fc1af35e" providerId="AD" clId="Web-{3A96ABD7-8661-4203-942D-10ACE7C173D7}"/>
    <pc:docChg chg="modSld">
      <pc:chgData name="Miller, Ross M CPT USARMY 1 ID (USA)" userId="S::ross.m.miller2.mil@army.mil::bed03fee-065b-4284-88fe-5ed8fc1af35e" providerId="AD" clId="Web-{3A96ABD7-8661-4203-942D-10ACE7C173D7}" dt="2022-03-17T08:12:53.429" v="1" actId="20577"/>
      <pc:docMkLst>
        <pc:docMk/>
      </pc:docMkLst>
      <pc:sldChg chg="modSp">
        <pc:chgData name="Miller, Ross M CPT USARMY 1 ID (USA)" userId="S::ross.m.miller2.mil@army.mil::bed03fee-065b-4284-88fe-5ed8fc1af35e" providerId="AD" clId="Web-{3A96ABD7-8661-4203-942D-10ACE7C173D7}" dt="2022-03-17T08:12:53.429" v="1" actId="20577"/>
        <pc:sldMkLst>
          <pc:docMk/>
          <pc:sldMk cId="2462535051" sldId="586"/>
        </pc:sldMkLst>
        <pc:spChg chg="mod">
          <ac:chgData name="Miller, Ross M CPT USARMY 1 ID (USA)" userId="S::ross.m.miller2.mil@army.mil::bed03fee-065b-4284-88fe-5ed8fc1af35e" providerId="AD" clId="Web-{3A96ABD7-8661-4203-942D-10ACE7C173D7}" dt="2022-03-17T08:12:53.429" v="1" actId="20577"/>
          <ac:spMkLst>
            <pc:docMk/>
            <pc:sldMk cId="2462535051" sldId="586"/>
            <ac:spMk id="28" creationId="{00000000-0000-0000-0000-000000000000}"/>
          </ac:spMkLst>
        </pc:spChg>
      </pc:sldChg>
    </pc:docChg>
  </pc:docChgLst>
  <pc:docChgLst>
    <pc:chgData name="Sarsok, Emily R 1LT USARMY (USA)" userId="S::emily.r.sarsok.mil@army.mil::e0cecbf3-b550-46be-be25-a505797dff79" providerId="AD" clId="Web-{AC8DED36-E49D-4E8A-9EE9-AC957243ECF3}"/>
    <pc:docChg chg="addSld delSld modSld">
      <pc:chgData name="Sarsok, Emily R 1LT USARMY (USA)" userId="S::emily.r.sarsok.mil@army.mil::e0cecbf3-b550-46be-be25-a505797dff79" providerId="AD" clId="Web-{AC8DED36-E49D-4E8A-9EE9-AC957243ECF3}" dt="2022-01-31T14:28:27.179" v="24"/>
      <pc:docMkLst>
        <pc:docMk/>
      </pc:docMkLst>
      <pc:sldChg chg="modSp">
        <pc:chgData name="Sarsok, Emily R 1LT USARMY (USA)" userId="S::emily.r.sarsok.mil@army.mil::e0cecbf3-b550-46be-be25-a505797dff79" providerId="AD" clId="Web-{AC8DED36-E49D-4E8A-9EE9-AC957243ECF3}" dt="2022-01-31T14:25:12.130" v="5" actId="1076"/>
        <pc:sldMkLst>
          <pc:docMk/>
          <pc:sldMk cId="1808497115" sldId="382"/>
        </pc:sldMkLst>
        <pc:spChg chg="mod">
          <ac:chgData name="Sarsok, Emily R 1LT USARMY (USA)" userId="S::emily.r.sarsok.mil@army.mil::e0cecbf3-b550-46be-be25-a505797dff79" providerId="AD" clId="Web-{AC8DED36-E49D-4E8A-9EE9-AC957243ECF3}" dt="2022-01-31T14:25:12.130" v="5" actId="1076"/>
          <ac:spMkLst>
            <pc:docMk/>
            <pc:sldMk cId="1808497115" sldId="382"/>
            <ac:spMk id="2" creationId="{00000000-0000-0000-0000-000000000000}"/>
          </ac:spMkLst>
        </pc:spChg>
      </pc:sldChg>
      <pc:sldChg chg="modSp">
        <pc:chgData name="Sarsok, Emily R 1LT USARMY (USA)" userId="S::emily.r.sarsok.mil@army.mil::e0cecbf3-b550-46be-be25-a505797dff79" providerId="AD" clId="Web-{AC8DED36-E49D-4E8A-9EE9-AC957243ECF3}" dt="2022-01-31T14:23:02.956" v="3"/>
        <pc:sldMkLst>
          <pc:docMk/>
          <pc:sldMk cId="318745" sldId="383"/>
        </pc:sldMkLst>
        <pc:graphicFrameChg chg="mod modGraphic">
          <ac:chgData name="Sarsok, Emily R 1LT USARMY (USA)" userId="S::emily.r.sarsok.mil@army.mil::e0cecbf3-b550-46be-be25-a505797dff79" providerId="AD" clId="Web-{AC8DED36-E49D-4E8A-9EE9-AC957243ECF3}" dt="2022-01-31T14:23:02.956" v="3"/>
          <ac:graphicFrameMkLst>
            <pc:docMk/>
            <pc:sldMk cId="318745" sldId="383"/>
            <ac:graphicFrameMk id="3" creationId="{00000000-0000-0000-0000-000000000000}"/>
          </ac:graphicFrameMkLst>
        </pc:graphicFrameChg>
      </pc:sldChg>
      <pc:sldChg chg="modSp">
        <pc:chgData name="Sarsok, Emily R 1LT USARMY (USA)" userId="S::emily.r.sarsok.mil@army.mil::e0cecbf3-b550-46be-be25-a505797dff79" providerId="AD" clId="Web-{AC8DED36-E49D-4E8A-9EE9-AC957243ECF3}" dt="2022-01-31T14:25:25.833" v="10" actId="20577"/>
        <pc:sldMkLst>
          <pc:docMk/>
          <pc:sldMk cId="413131538" sldId="384"/>
        </pc:sldMkLst>
        <pc:spChg chg="mod">
          <ac:chgData name="Sarsok, Emily R 1LT USARMY (USA)" userId="S::emily.r.sarsok.mil@army.mil::e0cecbf3-b550-46be-be25-a505797dff79" providerId="AD" clId="Web-{AC8DED36-E49D-4E8A-9EE9-AC957243ECF3}" dt="2022-01-31T14:25:25.833" v="10" actId="20577"/>
          <ac:spMkLst>
            <pc:docMk/>
            <pc:sldMk cId="413131538" sldId="384"/>
            <ac:spMk id="3" creationId="{7AA3A731-786F-4FE2-9B67-D125B9E6321C}"/>
          </ac:spMkLst>
        </pc:spChg>
      </pc:sldChg>
      <pc:sldChg chg="modSp">
        <pc:chgData name="Sarsok, Emily R 1LT USARMY (USA)" userId="S::emily.r.sarsok.mil@army.mil::e0cecbf3-b550-46be-be25-a505797dff79" providerId="AD" clId="Web-{AC8DED36-E49D-4E8A-9EE9-AC957243ECF3}" dt="2022-01-31T14:27:09.069" v="16" actId="20577"/>
        <pc:sldMkLst>
          <pc:docMk/>
          <pc:sldMk cId="645728583" sldId="385"/>
        </pc:sldMkLst>
        <pc:spChg chg="mod">
          <ac:chgData name="Sarsok, Emily R 1LT USARMY (USA)" userId="S::emily.r.sarsok.mil@army.mil::e0cecbf3-b550-46be-be25-a505797dff79" providerId="AD" clId="Web-{AC8DED36-E49D-4E8A-9EE9-AC957243ECF3}" dt="2022-01-31T14:27:09.069" v="16" actId="20577"/>
          <ac:spMkLst>
            <pc:docMk/>
            <pc:sldMk cId="645728583" sldId="385"/>
            <ac:spMk id="52" creationId="{00000000-0000-0000-0000-000000000000}"/>
          </ac:spMkLst>
        </pc:spChg>
      </pc:sldChg>
      <pc:sldChg chg="addSp delSp modSp new del">
        <pc:chgData name="Sarsok, Emily R 1LT USARMY (USA)" userId="S::emily.r.sarsok.mil@army.mil::e0cecbf3-b550-46be-be25-a505797dff79" providerId="AD" clId="Web-{AC8DED36-E49D-4E8A-9EE9-AC957243ECF3}" dt="2022-01-31T14:28:27.179" v="24"/>
        <pc:sldMkLst>
          <pc:docMk/>
          <pc:sldMk cId="1265200774" sldId="466"/>
        </pc:sldMkLst>
        <pc:graphicFrameChg chg="add mod">
          <ac:chgData name="Sarsok, Emily R 1LT USARMY (USA)" userId="S::emily.r.sarsok.mil@army.mil::e0cecbf3-b550-46be-be25-a505797dff79" providerId="AD" clId="Web-{AC8DED36-E49D-4E8A-9EE9-AC957243ECF3}" dt="2022-01-31T14:28:21.023" v="23"/>
          <ac:graphicFrameMkLst>
            <pc:docMk/>
            <pc:sldMk cId="1265200774" sldId="466"/>
            <ac:graphicFrameMk id="6" creationId="{C32BF441-7846-4CB9-9E81-848580456CC7}"/>
          </ac:graphicFrameMkLst>
        </pc:graphicFrameChg>
        <pc:picChg chg="add del mod">
          <ac:chgData name="Sarsok, Emily R 1LT USARMY (USA)" userId="S::emily.r.sarsok.mil@army.mil::e0cecbf3-b550-46be-be25-a505797dff79" providerId="AD" clId="Web-{AC8DED36-E49D-4E8A-9EE9-AC957243ECF3}" dt="2022-01-31T14:27:59.195" v="20"/>
          <ac:picMkLst>
            <pc:docMk/>
            <pc:sldMk cId="1265200774" sldId="466"/>
            <ac:picMk id="3" creationId="{BE182FB9-63D6-4940-AC1B-00590CAEC3D1}"/>
          </ac:picMkLst>
        </pc:picChg>
        <pc:picChg chg="add del mod">
          <ac:chgData name="Sarsok, Emily R 1LT USARMY (USA)" userId="S::emily.r.sarsok.mil@army.mil::e0cecbf3-b550-46be-be25-a505797dff79" providerId="AD" clId="Web-{AC8DED36-E49D-4E8A-9EE9-AC957243ECF3}" dt="2022-01-31T14:28:10.648" v="22"/>
          <ac:picMkLst>
            <pc:docMk/>
            <pc:sldMk cId="1265200774" sldId="466"/>
            <ac:picMk id="4" creationId="{95BF91CD-91AE-4D36-8376-BF643B88312A}"/>
          </ac:picMkLst>
        </pc:picChg>
      </pc:sldChg>
      <pc:sldChg chg="add del replId">
        <pc:chgData name="Sarsok, Emily R 1LT USARMY (USA)" userId="S::emily.r.sarsok.mil@army.mil::e0cecbf3-b550-46be-be25-a505797dff79" providerId="AD" clId="Web-{AC8DED36-E49D-4E8A-9EE9-AC957243ECF3}" dt="2022-01-31T14:25:36.255" v="12"/>
        <pc:sldMkLst>
          <pc:docMk/>
          <pc:sldMk cId="2491541108" sldId="466"/>
        </pc:sldMkLst>
      </pc:sldChg>
    </pc:docChg>
  </pc:docChgLst>
  <pc:docChgLst>
    <pc:chgData name="Miller, Ross M CPT USARMY 1 ID (USA)" userId="S::ross.m.miller2.mil@army.mil::bed03fee-065b-4284-88fe-5ed8fc1af35e" providerId="AD" clId="Web-{CF4249E8-DDCE-40A5-AF73-B557092AE732}"/>
    <pc:docChg chg="modSld">
      <pc:chgData name="Miller, Ross M CPT USARMY 1 ID (USA)" userId="S::ross.m.miller2.mil@army.mil::bed03fee-065b-4284-88fe-5ed8fc1af35e" providerId="AD" clId="Web-{CF4249E8-DDCE-40A5-AF73-B557092AE732}" dt="2022-03-10T18:18:55.125" v="2" actId="20577"/>
      <pc:docMkLst>
        <pc:docMk/>
      </pc:docMkLst>
      <pc:sldChg chg="modSp">
        <pc:chgData name="Miller, Ross M CPT USARMY 1 ID (USA)" userId="S::ross.m.miller2.mil@army.mil::bed03fee-065b-4284-88fe-5ed8fc1af35e" providerId="AD" clId="Web-{CF4249E8-DDCE-40A5-AF73-B557092AE732}" dt="2022-03-10T18:18:55.125" v="2" actId="20577"/>
        <pc:sldMkLst>
          <pc:docMk/>
          <pc:sldMk cId="2462535051" sldId="586"/>
        </pc:sldMkLst>
        <pc:spChg chg="mod">
          <ac:chgData name="Miller, Ross M CPT USARMY 1 ID (USA)" userId="S::ross.m.miller2.mil@army.mil::bed03fee-065b-4284-88fe-5ed8fc1af35e" providerId="AD" clId="Web-{CF4249E8-DDCE-40A5-AF73-B557092AE732}" dt="2022-03-10T18:18:55.125" v="2" actId="20577"/>
          <ac:spMkLst>
            <pc:docMk/>
            <pc:sldMk cId="2462535051" sldId="586"/>
            <ac:spMk id="28" creationId="{00000000-0000-0000-0000-000000000000}"/>
          </ac:spMkLst>
        </pc:spChg>
      </pc:sldChg>
    </pc:docChg>
  </pc:docChgLst>
  <pc:docChgLst>
    <pc:chgData name="Grimes, Jefferson T MAJ USARMY 1 ID (USA)" userId="S::jefferson.t.grimes.mil@army.mil::930a53ea-132a-4941-b830-63c00e3a7c0b" providerId="AD" clId="Web-{C2CB1FBE-5E7A-46A1-A3D1-8CB353EC37C5}"/>
    <pc:docChg chg="modSld">
      <pc:chgData name="Grimes, Jefferson T MAJ USARMY 1 ID (USA)" userId="S::jefferson.t.grimes.mil@army.mil::930a53ea-132a-4941-b830-63c00e3a7c0b" providerId="AD" clId="Web-{C2CB1FBE-5E7A-46A1-A3D1-8CB353EC37C5}" dt="2022-02-14T16:05:45.229" v="20" actId="20577"/>
      <pc:docMkLst>
        <pc:docMk/>
      </pc:docMkLst>
      <pc:sldChg chg="modSp">
        <pc:chgData name="Grimes, Jefferson T MAJ USARMY 1 ID (USA)" userId="S::jefferson.t.grimes.mil@army.mil::930a53ea-132a-4941-b830-63c00e3a7c0b" providerId="AD" clId="Web-{C2CB1FBE-5E7A-46A1-A3D1-8CB353EC37C5}" dt="2022-02-14T16:05:45.229" v="20" actId="20577"/>
        <pc:sldMkLst>
          <pc:docMk/>
          <pc:sldMk cId="1768724811" sldId="508"/>
        </pc:sldMkLst>
        <pc:spChg chg="mod">
          <ac:chgData name="Grimes, Jefferson T MAJ USARMY 1 ID (USA)" userId="S::jefferson.t.grimes.mil@army.mil::930a53ea-132a-4941-b830-63c00e3a7c0b" providerId="AD" clId="Web-{C2CB1FBE-5E7A-46A1-A3D1-8CB353EC37C5}" dt="2022-02-14T16:05:45.229" v="20" actId="20577"/>
          <ac:spMkLst>
            <pc:docMk/>
            <pc:sldMk cId="1768724811" sldId="508"/>
            <ac:spMk id="4" creationId="{00000000-0000-0000-0000-000000000000}"/>
          </ac:spMkLst>
        </pc:spChg>
      </pc:sldChg>
    </pc:docChg>
  </pc:docChgLst>
  <pc:docChgLst>
    <pc:chgData name="Sarsok, Emily R 1LT USARMY (USA)" userId="S::emily.r.sarsok.mil@army.mil::e0cecbf3-b550-46be-be25-a505797dff79" providerId="AD" clId="Web-{49703D94-1E2A-4573-9AB4-E307638D3549}"/>
    <pc:docChg chg="delSld">
      <pc:chgData name="Sarsok, Emily R 1LT USARMY (USA)" userId="S::emily.r.sarsok.mil@army.mil::e0cecbf3-b550-46be-be25-a505797dff79" providerId="AD" clId="Web-{49703D94-1E2A-4573-9AB4-E307638D3549}" dt="2022-02-07T10:46:00.630" v="0"/>
      <pc:docMkLst>
        <pc:docMk/>
      </pc:docMkLst>
      <pc:sldChg chg="del">
        <pc:chgData name="Sarsok, Emily R 1LT USARMY (USA)" userId="S::emily.r.sarsok.mil@army.mil::e0cecbf3-b550-46be-be25-a505797dff79" providerId="AD" clId="Web-{49703D94-1E2A-4573-9AB4-E307638D3549}" dt="2022-02-07T10:46:00.630" v="0"/>
        <pc:sldMkLst>
          <pc:docMk/>
          <pc:sldMk cId="318745" sldId="383"/>
        </pc:sldMkLst>
      </pc:sldChg>
    </pc:docChg>
  </pc:docChgLst>
  <pc:docChgLst>
    <pc:chgData name="Rudd, Stephen D MAJ USARMY 1 ID (USA)" userId="S::stephen.d.rudd.mil@army.mil::fedf3f68-70da-492d-a91f-1b330ea99d94" providerId="AD" clId="Web-{65132A52-4816-4B56-9D27-792DEF93792D}"/>
    <pc:docChg chg="modSld">
      <pc:chgData name="Rudd, Stephen D MAJ USARMY 1 ID (USA)" userId="S::stephen.d.rudd.mil@army.mil::fedf3f68-70da-492d-a91f-1b330ea99d94" providerId="AD" clId="Web-{65132A52-4816-4B56-9D27-792DEF93792D}" dt="2022-03-03T13:27:42.884" v="218" actId="1076"/>
      <pc:docMkLst>
        <pc:docMk/>
      </pc:docMkLst>
      <pc:sldChg chg="delSp modSp">
        <pc:chgData name="Rudd, Stephen D MAJ USARMY 1 ID (USA)" userId="S::stephen.d.rudd.mil@army.mil::fedf3f68-70da-492d-a91f-1b330ea99d94" providerId="AD" clId="Web-{65132A52-4816-4B56-9D27-792DEF93792D}" dt="2022-03-03T13:27:42.884" v="218" actId="1076"/>
        <pc:sldMkLst>
          <pc:docMk/>
          <pc:sldMk cId="2462535051" sldId="586"/>
        </pc:sldMkLst>
        <pc:spChg chg="mod">
          <ac:chgData name="Rudd, Stephen D MAJ USARMY 1 ID (USA)" userId="S::stephen.d.rudd.mil@army.mil::fedf3f68-70da-492d-a91f-1b330ea99d94" providerId="AD" clId="Web-{65132A52-4816-4B56-9D27-792DEF93792D}" dt="2022-03-03T13:25:46.882" v="170" actId="20577"/>
          <ac:spMkLst>
            <pc:docMk/>
            <pc:sldMk cId="2462535051" sldId="586"/>
            <ac:spMk id="2" creationId="{00000000-0000-0000-0000-000000000000}"/>
          </ac:spMkLst>
        </pc:spChg>
        <pc:spChg chg="del">
          <ac:chgData name="Rudd, Stephen D MAJ USARMY 1 ID (USA)" userId="S::stephen.d.rudd.mil@army.mil::fedf3f68-70da-492d-a91f-1b330ea99d94" providerId="AD" clId="Web-{65132A52-4816-4B56-9D27-792DEF93792D}" dt="2022-03-03T13:27:00.914" v="209"/>
          <ac:spMkLst>
            <pc:docMk/>
            <pc:sldMk cId="2462535051" sldId="586"/>
            <ac:spMk id="27" creationId="{00000000-0000-0000-0000-000000000000}"/>
          </ac:spMkLst>
        </pc:spChg>
        <pc:spChg chg="mod">
          <ac:chgData name="Rudd, Stephen D MAJ USARMY 1 ID (USA)" userId="S::stephen.d.rudd.mil@army.mil::fedf3f68-70da-492d-a91f-1b330ea99d94" providerId="AD" clId="Web-{65132A52-4816-4B56-9D27-792DEF93792D}" dt="2022-03-03T13:22:48.739" v="58" actId="20577"/>
          <ac:spMkLst>
            <pc:docMk/>
            <pc:sldMk cId="2462535051" sldId="586"/>
            <ac:spMk id="28" creationId="{00000000-0000-0000-0000-000000000000}"/>
          </ac:spMkLst>
        </pc:spChg>
        <pc:spChg chg="del">
          <ac:chgData name="Rudd, Stephen D MAJ USARMY 1 ID (USA)" userId="S::stephen.d.rudd.mil@army.mil::fedf3f68-70da-492d-a91f-1b330ea99d94" providerId="AD" clId="Web-{65132A52-4816-4B56-9D27-792DEF93792D}" dt="2022-03-03T13:26:57.258" v="208"/>
          <ac:spMkLst>
            <pc:docMk/>
            <pc:sldMk cId="2462535051" sldId="586"/>
            <ac:spMk id="29" creationId="{00000000-0000-0000-0000-000000000000}"/>
          </ac:spMkLst>
        </pc:spChg>
        <pc:spChg chg="del mod">
          <ac:chgData name="Rudd, Stephen D MAJ USARMY 1 ID (USA)" userId="S::stephen.d.rudd.mil@army.mil::fedf3f68-70da-492d-a91f-1b330ea99d94" providerId="AD" clId="Web-{65132A52-4816-4B56-9D27-792DEF93792D}" dt="2022-03-03T13:26:55.789" v="207"/>
          <ac:spMkLst>
            <pc:docMk/>
            <pc:sldMk cId="2462535051" sldId="586"/>
            <ac:spMk id="30" creationId="{00000000-0000-0000-0000-000000000000}"/>
          </ac:spMkLst>
        </pc:spChg>
        <pc:spChg chg="mod">
          <ac:chgData name="Rudd, Stephen D MAJ USARMY 1 ID (USA)" userId="S::stephen.d.rudd.mil@army.mil::fedf3f68-70da-492d-a91f-1b330ea99d94" providerId="AD" clId="Web-{65132A52-4816-4B56-9D27-792DEF93792D}" dt="2022-03-03T13:25:57.757" v="186" actId="20577"/>
          <ac:spMkLst>
            <pc:docMk/>
            <pc:sldMk cId="2462535051" sldId="586"/>
            <ac:spMk id="36" creationId="{00000000-0000-0000-0000-000000000000}"/>
          </ac:spMkLst>
        </pc:spChg>
        <pc:spChg chg="mod">
          <ac:chgData name="Rudd, Stephen D MAJ USARMY 1 ID (USA)" userId="S::stephen.d.rudd.mil@army.mil::fedf3f68-70da-492d-a91f-1b330ea99d94" providerId="AD" clId="Web-{65132A52-4816-4B56-9D27-792DEF93792D}" dt="2022-03-03T13:26:10.461" v="187" actId="1076"/>
          <ac:spMkLst>
            <pc:docMk/>
            <pc:sldMk cId="2462535051" sldId="586"/>
            <ac:spMk id="37" creationId="{00000000-0000-0000-0000-000000000000}"/>
          </ac:spMkLst>
        </pc:spChg>
        <pc:spChg chg="mod">
          <ac:chgData name="Rudd, Stephen D MAJ USARMY 1 ID (USA)" userId="S::stephen.d.rudd.mil@army.mil::fedf3f68-70da-492d-a91f-1b330ea99d94" providerId="AD" clId="Web-{65132A52-4816-4B56-9D27-792DEF93792D}" dt="2022-03-03T13:27:09.930" v="211" actId="14100"/>
          <ac:spMkLst>
            <pc:docMk/>
            <pc:sldMk cId="2462535051" sldId="586"/>
            <ac:spMk id="85" creationId="{00000000-0000-0000-0000-000000000000}"/>
          </ac:spMkLst>
        </pc:spChg>
        <pc:spChg chg="del mod">
          <ac:chgData name="Rudd, Stephen D MAJ USARMY 1 ID (USA)" userId="S::stephen.d.rudd.mil@army.mil::fedf3f68-70da-492d-a91f-1b330ea99d94" providerId="AD" clId="Web-{65132A52-4816-4B56-9D27-792DEF93792D}" dt="2022-03-03T13:27:19.743" v="213"/>
          <ac:spMkLst>
            <pc:docMk/>
            <pc:sldMk cId="2462535051" sldId="586"/>
            <ac:spMk id="91" creationId="{00000000-0000-0000-0000-000000000000}"/>
          </ac:spMkLst>
        </pc:spChg>
        <pc:spChg chg="mod">
          <ac:chgData name="Rudd, Stephen D MAJ USARMY 1 ID (USA)" userId="S::stephen.d.rudd.mil@army.mil::fedf3f68-70da-492d-a91f-1b330ea99d94" providerId="AD" clId="Web-{65132A52-4816-4B56-9D27-792DEF93792D}" dt="2022-03-03T13:27:27.321" v="215" actId="14100"/>
          <ac:spMkLst>
            <pc:docMk/>
            <pc:sldMk cId="2462535051" sldId="586"/>
            <ac:spMk id="93" creationId="{00000000-0000-0000-0000-000000000000}"/>
          </ac:spMkLst>
        </pc:spChg>
        <pc:spChg chg="mod">
          <ac:chgData name="Rudd, Stephen D MAJ USARMY 1 ID (USA)" userId="S::stephen.d.rudd.mil@army.mil::fedf3f68-70da-492d-a91f-1b330ea99d94" providerId="AD" clId="Web-{65132A52-4816-4B56-9D27-792DEF93792D}" dt="2022-03-03T13:27:05.696" v="210" actId="14100"/>
          <ac:spMkLst>
            <pc:docMk/>
            <pc:sldMk cId="2462535051" sldId="586"/>
            <ac:spMk id="95" creationId="{00000000-0000-0000-0000-000000000000}"/>
          </ac:spMkLst>
        </pc:spChg>
        <pc:spChg chg="mod">
          <ac:chgData name="Rudd, Stephen D MAJ USARMY 1 ID (USA)" userId="S::stephen.d.rudd.mil@army.mil::fedf3f68-70da-492d-a91f-1b330ea99d94" providerId="AD" clId="Web-{65132A52-4816-4B56-9D27-792DEF93792D}" dt="2022-03-03T13:27:36.915" v="217" actId="14100"/>
          <ac:spMkLst>
            <pc:docMk/>
            <pc:sldMk cId="2462535051" sldId="586"/>
            <ac:spMk id="97" creationId="{00000000-0000-0000-0000-000000000000}"/>
          </ac:spMkLst>
        </pc:spChg>
        <pc:spChg chg="mod">
          <ac:chgData name="Rudd, Stephen D MAJ USARMY 1 ID (USA)" userId="S::stephen.d.rudd.mil@army.mil::fedf3f68-70da-492d-a91f-1b330ea99d94" providerId="AD" clId="Web-{65132A52-4816-4B56-9D27-792DEF93792D}" dt="2022-03-03T13:27:42.884" v="218" actId="1076"/>
          <ac:spMkLst>
            <pc:docMk/>
            <pc:sldMk cId="2462535051" sldId="586"/>
            <ac:spMk id="103" creationId="{00000000-0000-0000-0000-000000000000}"/>
          </ac:spMkLst>
        </pc:spChg>
        <pc:spChg chg="mod">
          <ac:chgData name="Rudd, Stephen D MAJ USARMY 1 ID (USA)" userId="S::stephen.d.rudd.mil@army.mil::fedf3f68-70da-492d-a91f-1b330ea99d94" providerId="AD" clId="Web-{65132A52-4816-4B56-9D27-792DEF93792D}" dt="2022-03-03T13:26:22.883" v="202" actId="20577"/>
          <ac:spMkLst>
            <pc:docMk/>
            <pc:sldMk cId="2462535051" sldId="586"/>
            <ac:spMk id="108" creationId="{00000000-0000-0000-0000-000000000000}"/>
          </ac:spMkLst>
        </pc:spChg>
      </pc:sldChg>
    </pc:docChg>
  </pc:docChgLst>
  <pc:docChgLst>
    <pc:chgData name="Miller, Ross M CPT USARMY 1 ID (USA)" userId="S::ross.m.miller2.mil@army.mil::bed03fee-065b-4284-88fe-5ed8fc1af35e" providerId="AD" clId="Web-{430D8ABE-2EFB-4DA6-82C5-B35287F584D1}"/>
    <pc:docChg chg="modSld">
      <pc:chgData name="Miller, Ross M CPT USARMY 1 ID (USA)" userId="S::ross.m.miller2.mil@army.mil::bed03fee-065b-4284-88fe-5ed8fc1af35e" providerId="AD" clId="Web-{430D8ABE-2EFB-4DA6-82C5-B35287F584D1}" dt="2022-03-05T07:22:44.319" v="1" actId="20577"/>
      <pc:docMkLst>
        <pc:docMk/>
      </pc:docMkLst>
      <pc:sldChg chg="modSp">
        <pc:chgData name="Miller, Ross M CPT USARMY 1 ID (USA)" userId="S::ross.m.miller2.mil@army.mil::bed03fee-065b-4284-88fe-5ed8fc1af35e" providerId="AD" clId="Web-{430D8ABE-2EFB-4DA6-82C5-B35287F584D1}" dt="2022-03-05T07:22:44.319" v="1" actId="20577"/>
        <pc:sldMkLst>
          <pc:docMk/>
          <pc:sldMk cId="2462535051" sldId="586"/>
        </pc:sldMkLst>
        <pc:spChg chg="mod">
          <ac:chgData name="Miller, Ross M CPT USARMY 1 ID (USA)" userId="S::ross.m.miller2.mil@army.mil::bed03fee-065b-4284-88fe-5ed8fc1af35e" providerId="AD" clId="Web-{430D8ABE-2EFB-4DA6-82C5-B35287F584D1}" dt="2022-03-05T07:22:44.319" v="1" actId="20577"/>
          <ac:spMkLst>
            <pc:docMk/>
            <pc:sldMk cId="2462535051" sldId="586"/>
            <ac:spMk id="28" creationId="{00000000-0000-0000-0000-000000000000}"/>
          </ac:spMkLst>
        </pc:spChg>
      </pc:sldChg>
    </pc:docChg>
  </pc:docChgLst>
  <pc:docChgLst>
    <pc:chgData name="Barraza, Cynthia M SSG USARMY 1 ID DIVARTY (USA)" userId="S::cynthia.m.barraza.mil@army.mil::9c95fc0d-4517-4b60-be5b-4dd8fa519b65" providerId="AD" clId="Web-{B3308282-6DDE-4FA2-9AF0-3029732B011F}"/>
    <pc:docChg chg="modSld">
      <pc:chgData name="Barraza, Cynthia M SSG USARMY 1 ID DIVARTY (USA)" userId="S::cynthia.m.barraza.mil@army.mil::9c95fc0d-4517-4b60-be5b-4dd8fa519b65" providerId="AD" clId="Web-{B3308282-6DDE-4FA2-9AF0-3029732B011F}" dt="2022-03-07T13:39:37.126" v="36"/>
      <pc:docMkLst>
        <pc:docMk/>
      </pc:docMkLst>
      <pc:sldChg chg="modSp">
        <pc:chgData name="Barraza, Cynthia M SSG USARMY 1 ID DIVARTY (USA)" userId="S::cynthia.m.barraza.mil@army.mil::9c95fc0d-4517-4b60-be5b-4dd8fa519b65" providerId="AD" clId="Web-{B3308282-6DDE-4FA2-9AF0-3029732B011F}" dt="2022-03-07T13:39:37.126" v="36"/>
        <pc:sldMkLst>
          <pc:docMk/>
          <pc:sldMk cId="1586698227" sldId="617"/>
        </pc:sldMkLst>
        <pc:graphicFrameChg chg="mod modGraphic">
          <ac:chgData name="Barraza, Cynthia M SSG USARMY 1 ID DIVARTY (USA)" userId="S::cynthia.m.barraza.mil@army.mil::9c95fc0d-4517-4b60-be5b-4dd8fa519b65" providerId="AD" clId="Web-{B3308282-6DDE-4FA2-9AF0-3029732B011F}" dt="2022-03-07T13:39:37.126" v="36"/>
          <ac:graphicFrameMkLst>
            <pc:docMk/>
            <pc:sldMk cId="1586698227" sldId="617"/>
            <ac:graphicFrameMk id="43" creationId="{00000000-0000-0000-0000-000000000000}"/>
          </ac:graphicFrameMkLst>
        </pc:graphicFrameChg>
      </pc:sldChg>
    </pc:docChg>
  </pc:docChgLst>
  <pc:docChgLst>
    <pc:chgData name="Guirado, Nelson MAJ USARMY 416 ENG CMD (USA)" userId="S::nelson.guirado.mil@army.mil::6b004ed3-c5ba-491a-9cb8-9e3aab311ee9" providerId="AD" clId="Web-{8532CBB6-0303-419A-9708-58D96EC7478D}"/>
    <pc:docChg chg="modSld">
      <pc:chgData name="Guirado, Nelson MAJ USARMY 416 ENG CMD (USA)" userId="S::nelson.guirado.mil@army.mil::6b004ed3-c5ba-491a-9cb8-9e3aab311ee9" providerId="AD" clId="Web-{8532CBB6-0303-419A-9708-58D96EC7478D}" dt="2022-02-25T10:39:01.723" v="1" actId="20577"/>
      <pc:docMkLst>
        <pc:docMk/>
      </pc:docMkLst>
      <pc:sldChg chg="modSp">
        <pc:chgData name="Guirado, Nelson MAJ USARMY 416 ENG CMD (USA)" userId="S::nelson.guirado.mil@army.mil::6b004ed3-c5ba-491a-9cb8-9e3aab311ee9" providerId="AD" clId="Web-{8532CBB6-0303-419A-9708-58D96EC7478D}" dt="2022-02-25T10:39:01.723" v="1" actId="20577"/>
        <pc:sldMkLst>
          <pc:docMk/>
          <pc:sldMk cId="3513587564" sldId="588"/>
        </pc:sldMkLst>
        <pc:spChg chg="mod">
          <ac:chgData name="Guirado, Nelson MAJ USARMY 416 ENG CMD (USA)" userId="S::nelson.guirado.mil@army.mil::6b004ed3-c5ba-491a-9cb8-9e3aab311ee9" providerId="AD" clId="Web-{8532CBB6-0303-419A-9708-58D96EC7478D}" dt="2022-02-25T10:39:01.723" v="1" actId="20577"/>
          <ac:spMkLst>
            <pc:docMk/>
            <pc:sldMk cId="3513587564" sldId="588"/>
            <ac:spMk id="61" creationId="{00000000-0000-0000-0000-000000000000}"/>
          </ac:spMkLst>
        </pc:spChg>
      </pc:sldChg>
    </pc:docChg>
  </pc:docChgLst>
  <pc:docChgLst>
    <pc:chgData name="Zambo, Joseph J LTC USARMY 1 ID (USA)" userId="S::joseph.j.zambo.mil@army.mil::2f94e7b4-615e-4918-8118-8eb21f2cc240" providerId="AD" clId="Web-{B96DC1B1-B6D7-4083-BC60-64D5D7D3A2DD}"/>
    <pc:docChg chg="modSld">
      <pc:chgData name="Zambo, Joseph J LTC USARMY 1 ID (USA)" userId="S::joseph.j.zambo.mil@army.mil::2f94e7b4-615e-4918-8118-8eb21f2cc240" providerId="AD" clId="Web-{B96DC1B1-B6D7-4083-BC60-64D5D7D3A2DD}" dt="2022-01-31T09:06:04.945" v="13" actId="20577"/>
      <pc:docMkLst>
        <pc:docMk/>
      </pc:docMkLst>
      <pc:sldChg chg="modSp">
        <pc:chgData name="Zambo, Joseph J LTC USARMY 1 ID (USA)" userId="S::joseph.j.zambo.mil@army.mil::2f94e7b4-615e-4918-8118-8eb21f2cc240" providerId="AD" clId="Web-{B96DC1B1-B6D7-4083-BC60-64D5D7D3A2DD}" dt="2022-01-31T09:06:04.945" v="13" actId="20577"/>
        <pc:sldMkLst>
          <pc:docMk/>
          <pc:sldMk cId="427804637" sldId="441"/>
        </pc:sldMkLst>
        <pc:spChg chg="mod">
          <ac:chgData name="Zambo, Joseph J LTC USARMY 1 ID (USA)" userId="S::joseph.j.zambo.mil@army.mil::2f94e7b4-615e-4918-8118-8eb21f2cc240" providerId="AD" clId="Web-{B96DC1B1-B6D7-4083-BC60-64D5D7D3A2DD}" dt="2022-01-31T09:06:04.945" v="13" actId="20577"/>
          <ac:spMkLst>
            <pc:docMk/>
            <pc:sldMk cId="427804637" sldId="441"/>
            <ac:spMk id="12" creationId="{00000000-0000-0000-0000-000000000000}"/>
          </ac:spMkLst>
        </pc:spChg>
        <pc:spChg chg="mod">
          <ac:chgData name="Zambo, Joseph J LTC USARMY 1 ID (USA)" userId="S::joseph.j.zambo.mil@army.mil::2f94e7b4-615e-4918-8118-8eb21f2cc240" providerId="AD" clId="Web-{B96DC1B1-B6D7-4083-BC60-64D5D7D3A2DD}" dt="2022-01-31T09:05:55.913" v="6" actId="20577"/>
          <ac:spMkLst>
            <pc:docMk/>
            <pc:sldMk cId="427804637" sldId="441"/>
            <ac:spMk id="18" creationId="{00000000-0000-0000-0000-000000000000}"/>
          </ac:spMkLst>
        </pc:spChg>
      </pc:sldChg>
    </pc:docChg>
  </pc:docChgLst>
  <pc:docChgLst>
    <pc:chgData name="Rogers, Benjamin Craig (Ben) CPT USARMY V CORPS (USA)" userId="S::benjamin.c.rogers16.mil@army.mil::223e573e-664b-40f2-98df-0655435d1d5b" providerId="AD" clId="Web-{8CCDCB40-3C11-4A95-B36B-2CB42E8DB557}"/>
    <pc:docChg chg="modSld">
      <pc:chgData name="Rogers, Benjamin Craig (Ben) CPT USARMY V CORPS (USA)" userId="S::benjamin.c.rogers16.mil@army.mil::223e573e-664b-40f2-98df-0655435d1d5b" providerId="AD" clId="Web-{8CCDCB40-3C11-4A95-B36B-2CB42E8DB557}" dt="2022-01-31T13:25:48.650" v="58" actId="20577"/>
      <pc:docMkLst>
        <pc:docMk/>
      </pc:docMkLst>
      <pc:sldChg chg="modSp">
        <pc:chgData name="Rogers, Benjamin Craig (Ben) CPT USARMY V CORPS (USA)" userId="S::benjamin.c.rogers16.mil@army.mil::223e573e-664b-40f2-98df-0655435d1d5b" providerId="AD" clId="Web-{8CCDCB40-3C11-4A95-B36B-2CB42E8DB557}" dt="2022-01-31T13:25:48.650" v="58" actId="20577"/>
        <pc:sldMkLst>
          <pc:docMk/>
          <pc:sldMk cId="932714296" sldId="429"/>
        </pc:sldMkLst>
        <pc:spChg chg="mod">
          <ac:chgData name="Rogers, Benjamin Craig (Ben) CPT USARMY V CORPS (USA)" userId="S::benjamin.c.rogers16.mil@army.mil::223e573e-664b-40f2-98df-0655435d1d5b" providerId="AD" clId="Web-{8CCDCB40-3C11-4A95-B36B-2CB42E8DB557}" dt="2022-01-31T13:19:27.974" v="25" actId="20577"/>
          <ac:spMkLst>
            <pc:docMk/>
            <pc:sldMk cId="932714296" sldId="429"/>
            <ac:spMk id="18" creationId="{00000000-0000-0000-0000-000000000000}"/>
          </ac:spMkLst>
        </pc:spChg>
        <pc:spChg chg="mod">
          <ac:chgData name="Rogers, Benjamin Craig (Ben) CPT USARMY V CORPS (USA)" userId="S::benjamin.c.rogers16.mil@army.mil::223e573e-664b-40f2-98df-0655435d1d5b" providerId="AD" clId="Web-{8CCDCB40-3C11-4A95-B36B-2CB42E8DB557}" dt="2022-01-31T13:18:23.223" v="2" actId="20577"/>
          <ac:spMkLst>
            <pc:docMk/>
            <pc:sldMk cId="932714296" sldId="429"/>
            <ac:spMk id="19" creationId="{00000000-0000-0000-0000-000000000000}"/>
          </ac:spMkLst>
        </pc:spChg>
        <pc:spChg chg="mod">
          <ac:chgData name="Rogers, Benjamin Craig (Ben) CPT USARMY V CORPS (USA)" userId="S::benjamin.c.rogers16.mil@army.mil::223e573e-664b-40f2-98df-0655435d1d5b" providerId="AD" clId="Web-{8CCDCB40-3C11-4A95-B36B-2CB42E8DB557}" dt="2022-01-31T13:25:48.650" v="58" actId="20577"/>
          <ac:spMkLst>
            <pc:docMk/>
            <pc:sldMk cId="932714296" sldId="429"/>
            <ac:spMk id="24" creationId="{00000000-0000-0000-0000-000000000000}"/>
          </ac:spMkLst>
        </pc:spChg>
        <pc:spChg chg="mod">
          <ac:chgData name="Rogers, Benjamin Craig (Ben) CPT USARMY V CORPS (USA)" userId="S::benjamin.c.rogers16.mil@army.mil::223e573e-664b-40f2-98df-0655435d1d5b" providerId="AD" clId="Web-{8CCDCB40-3C11-4A95-B36B-2CB42E8DB557}" dt="2022-01-31T13:20:46.443" v="34" actId="20577"/>
          <ac:spMkLst>
            <pc:docMk/>
            <pc:sldMk cId="932714296" sldId="429"/>
            <ac:spMk id="26" creationId="{00000000-0000-0000-0000-000000000000}"/>
          </ac:spMkLst>
        </pc:spChg>
        <pc:spChg chg="mod">
          <ac:chgData name="Rogers, Benjamin Craig (Ben) CPT USARMY V CORPS (USA)" userId="S::benjamin.c.rogers16.mil@army.mil::223e573e-664b-40f2-98df-0655435d1d5b" providerId="AD" clId="Web-{8CCDCB40-3C11-4A95-B36B-2CB42E8DB557}" dt="2022-01-31T13:19:20.458" v="15" actId="1076"/>
          <ac:spMkLst>
            <pc:docMk/>
            <pc:sldMk cId="932714296" sldId="429"/>
            <ac:spMk id="27" creationId="{00000000-0000-0000-0000-000000000000}"/>
          </ac:spMkLst>
        </pc:spChg>
        <pc:spChg chg="mod">
          <ac:chgData name="Rogers, Benjamin Craig (Ben) CPT USARMY V CORPS (USA)" userId="S::benjamin.c.rogers16.mil@army.mil::223e573e-664b-40f2-98df-0655435d1d5b" providerId="AD" clId="Web-{8CCDCB40-3C11-4A95-B36B-2CB42E8DB557}" dt="2022-01-31T13:19:47.599" v="27" actId="20577"/>
          <ac:spMkLst>
            <pc:docMk/>
            <pc:sldMk cId="932714296" sldId="429"/>
            <ac:spMk id="52" creationId="{00000000-0000-0000-0000-000000000000}"/>
          </ac:spMkLst>
        </pc:spChg>
      </pc:sldChg>
    </pc:docChg>
  </pc:docChgLst>
  <pc:docChgLst>
    <pc:chgData name="Olesnyckyj, Roman S LTC USARMY 1 ID (USA)" userId="S::roman.s.olesnyckyj.mil@army.mil::799a9b61-8809-4e6d-af75-6b21a666a84d" providerId="AD" clId="Web-{C1D50D5A-5EC2-45DD-B541-40A928FF003E}"/>
    <pc:docChg chg="modSld">
      <pc:chgData name="Olesnyckyj, Roman S LTC USARMY 1 ID (USA)" userId="S::roman.s.olesnyckyj.mil@army.mil::799a9b61-8809-4e6d-af75-6b21a666a84d" providerId="AD" clId="Web-{C1D50D5A-5EC2-45DD-B541-40A928FF003E}" dt="2022-02-25T16:18:14.850" v="377" actId="20577"/>
      <pc:docMkLst>
        <pc:docMk/>
      </pc:docMkLst>
      <pc:sldChg chg="modSp">
        <pc:chgData name="Olesnyckyj, Roman S LTC USARMY 1 ID (USA)" userId="S::roman.s.olesnyckyj.mil@army.mil::799a9b61-8809-4e6d-af75-6b21a666a84d" providerId="AD" clId="Web-{C1D50D5A-5EC2-45DD-B541-40A928FF003E}" dt="2022-02-25T16:14:18.613" v="200" actId="20577"/>
        <pc:sldMkLst>
          <pc:docMk/>
          <pc:sldMk cId="3105542507" sldId="386"/>
        </pc:sldMkLst>
        <pc:spChg chg="mod">
          <ac:chgData name="Olesnyckyj, Roman S LTC USARMY 1 ID (USA)" userId="S::roman.s.olesnyckyj.mil@army.mil::799a9b61-8809-4e6d-af75-6b21a666a84d" providerId="AD" clId="Web-{C1D50D5A-5EC2-45DD-B541-40A928FF003E}" dt="2022-02-25T16:14:18.613" v="200" actId="20577"/>
          <ac:spMkLst>
            <pc:docMk/>
            <pc:sldMk cId="3105542507" sldId="386"/>
            <ac:spMk id="2" creationId="{00000000-0000-0000-0000-000000000000}"/>
          </ac:spMkLst>
        </pc:spChg>
        <pc:spChg chg="mod">
          <ac:chgData name="Olesnyckyj, Roman S LTC USARMY 1 ID (USA)" userId="S::roman.s.olesnyckyj.mil@army.mil::799a9b61-8809-4e6d-af75-6b21a666a84d" providerId="AD" clId="Web-{C1D50D5A-5EC2-45DD-B541-40A928FF003E}" dt="2022-02-25T16:13:15.081" v="163" actId="1076"/>
          <ac:spMkLst>
            <pc:docMk/>
            <pc:sldMk cId="3105542507" sldId="386"/>
            <ac:spMk id="8" creationId="{00000000-0000-0000-0000-000000000000}"/>
          </ac:spMkLst>
        </pc:spChg>
        <pc:spChg chg="mod">
          <ac:chgData name="Olesnyckyj, Roman S LTC USARMY 1 ID (USA)" userId="S::roman.s.olesnyckyj.mil@army.mil::799a9b61-8809-4e6d-af75-6b21a666a84d" providerId="AD" clId="Web-{C1D50D5A-5EC2-45DD-B541-40A928FF003E}" dt="2022-02-25T16:09:54.125" v="43" actId="20577"/>
          <ac:spMkLst>
            <pc:docMk/>
            <pc:sldMk cId="3105542507" sldId="386"/>
            <ac:spMk id="9" creationId="{00000000-0000-0000-0000-000000000000}"/>
          </ac:spMkLst>
        </pc:spChg>
        <pc:spChg chg="mod">
          <ac:chgData name="Olesnyckyj, Roman S LTC USARMY 1 ID (USA)" userId="S::roman.s.olesnyckyj.mil@army.mil::799a9b61-8809-4e6d-af75-6b21a666a84d" providerId="AD" clId="Web-{C1D50D5A-5EC2-45DD-B541-40A928FF003E}" dt="2022-02-25T16:10:04.156" v="47" actId="20577"/>
          <ac:spMkLst>
            <pc:docMk/>
            <pc:sldMk cId="3105542507" sldId="386"/>
            <ac:spMk id="12" creationId="{00000000-0000-0000-0000-000000000000}"/>
          </ac:spMkLst>
        </pc:spChg>
        <pc:spChg chg="mod">
          <ac:chgData name="Olesnyckyj, Roman S LTC USARMY 1 ID (USA)" userId="S::roman.s.olesnyckyj.mil@army.mil::799a9b61-8809-4e6d-af75-6b21a666a84d" providerId="AD" clId="Web-{C1D50D5A-5EC2-45DD-B541-40A928FF003E}" dt="2022-02-25T16:12:57.268" v="158" actId="20577"/>
          <ac:spMkLst>
            <pc:docMk/>
            <pc:sldMk cId="3105542507" sldId="386"/>
            <ac:spMk id="13" creationId="{00000000-0000-0000-0000-000000000000}"/>
          </ac:spMkLst>
        </pc:spChg>
        <pc:spChg chg="mod">
          <ac:chgData name="Olesnyckyj, Roman S LTC USARMY 1 ID (USA)" userId="S::roman.s.olesnyckyj.mil@army.mil::799a9b61-8809-4e6d-af75-6b21a666a84d" providerId="AD" clId="Web-{C1D50D5A-5EC2-45DD-B541-40A928FF003E}" dt="2022-02-25T16:08:57.624" v="3" actId="20577"/>
          <ac:spMkLst>
            <pc:docMk/>
            <pc:sldMk cId="3105542507" sldId="386"/>
            <ac:spMk id="16" creationId="{00000000-0000-0000-0000-000000000000}"/>
          </ac:spMkLst>
        </pc:spChg>
        <pc:spChg chg="mod">
          <ac:chgData name="Olesnyckyj, Roman S LTC USARMY 1 ID (USA)" userId="S::roman.s.olesnyckyj.mil@army.mil::799a9b61-8809-4e6d-af75-6b21a666a84d" providerId="AD" clId="Web-{C1D50D5A-5EC2-45DD-B541-40A928FF003E}" dt="2022-02-25T16:10:30.782" v="51" actId="1076"/>
          <ac:spMkLst>
            <pc:docMk/>
            <pc:sldMk cId="3105542507" sldId="386"/>
            <ac:spMk id="23" creationId="{00000000-0000-0000-0000-000000000000}"/>
          </ac:spMkLst>
        </pc:spChg>
        <pc:spChg chg="mod">
          <ac:chgData name="Olesnyckyj, Roman S LTC USARMY 1 ID (USA)" userId="S::roman.s.olesnyckyj.mil@army.mil::799a9b61-8809-4e6d-af75-6b21a666a84d" providerId="AD" clId="Web-{C1D50D5A-5EC2-45DD-B541-40A928FF003E}" dt="2022-02-25T16:13:04.862" v="159" actId="14100"/>
          <ac:spMkLst>
            <pc:docMk/>
            <pc:sldMk cId="3105542507" sldId="386"/>
            <ac:spMk id="24" creationId="{00000000-0000-0000-0000-000000000000}"/>
          </ac:spMkLst>
        </pc:spChg>
        <pc:spChg chg="mod">
          <ac:chgData name="Olesnyckyj, Roman S LTC USARMY 1 ID (USA)" userId="S::roman.s.olesnyckyj.mil@army.mil::799a9b61-8809-4e6d-af75-6b21a666a84d" providerId="AD" clId="Web-{C1D50D5A-5EC2-45DD-B541-40A928FF003E}" dt="2022-02-25T16:13:10.627" v="161" actId="14100"/>
          <ac:spMkLst>
            <pc:docMk/>
            <pc:sldMk cId="3105542507" sldId="386"/>
            <ac:spMk id="25" creationId="{00000000-0000-0000-0000-000000000000}"/>
          </ac:spMkLst>
        </pc:spChg>
        <pc:spChg chg="mod">
          <ac:chgData name="Olesnyckyj, Roman S LTC USARMY 1 ID (USA)" userId="S::roman.s.olesnyckyj.mil@army.mil::799a9b61-8809-4e6d-af75-6b21a666a84d" providerId="AD" clId="Web-{C1D50D5A-5EC2-45DD-B541-40A928FF003E}" dt="2022-02-25T16:10:22.672" v="50" actId="14100"/>
          <ac:spMkLst>
            <pc:docMk/>
            <pc:sldMk cId="3105542507" sldId="386"/>
            <ac:spMk id="26" creationId="{00000000-0000-0000-0000-000000000000}"/>
          </ac:spMkLst>
        </pc:spChg>
        <pc:spChg chg="mod">
          <ac:chgData name="Olesnyckyj, Roman S LTC USARMY 1 ID (USA)" userId="S::roman.s.olesnyckyj.mil@army.mil::799a9b61-8809-4e6d-af75-6b21a666a84d" providerId="AD" clId="Web-{C1D50D5A-5EC2-45DD-B541-40A928FF003E}" dt="2022-02-25T16:10:57.563" v="53" actId="1076"/>
          <ac:spMkLst>
            <pc:docMk/>
            <pc:sldMk cId="3105542507" sldId="386"/>
            <ac:spMk id="27" creationId="{00000000-0000-0000-0000-000000000000}"/>
          </ac:spMkLst>
        </pc:spChg>
        <pc:spChg chg="mod">
          <ac:chgData name="Olesnyckyj, Roman S LTC USARMY 1 ID (USA)" userId="S::roman.s.olesnyckyj.mil@army.mil::799a9b61-8809-4e6d-af75-6b21a666a84d" providerId="AD" clId="Web-{C1D50D5A-5EC2-45DD-B541-40A928FF003E}" dt="2022-02-25T16:12:33.439" v="134" actId="1076"/>
          <ac:spMkLst>
            <pc:docMk/>
            <pc:sldMk cId="3105542507" sldId="386"/>
            <ac:spMk id="33" creationId="{00000000-0000-0000-0000-000000000000}"/>
          </ac:spMkLst>
        </pc:spChg>
        <pc:spChg chg="mod">
          <ac:chgData name="Olesnyckyj, Roman S LTC USARMY 1 ID (USA)" userId="S::roman.s.olesnyckyj.mil@army.mil::799a9b61-8809-4e6d-af75-6b21a666a84d" providerId="AD" clId="Web-{C1D50D5A-5EC2-45DD-B541-40A928FF003E}" dt="2022-02-25T16:12:14.908" v="112" actId="1076"/>
          <ac:spMkLst>
            <pc:docMk/>
            <pc:sldMk cId="3105542507" sldId="386"/>
            <ac:spMk id="42" creationId="{00000000-0000-0000-0000-000000000000}"/>
          </ac:spMkLst>
        </pc:spChg>
      </pc:sldChg>
      <pc:sldChg chg="modSp">
        <pc:chgData name="Olesnyckyj, Roman S LTC USARMY 1 ID (USA)" userId="S::roman.s.olesnyckyj.mil@army.mil::799a9b61-8809-4e6d-af75-6b21a666a84d" providerId="AD" clId="Web-{C1D50D5A-5EC2-45DD-B541-40A928FF003E}" dt="2022-02-25T16:18:14.850" v="377" actId="20577"/>
        <pc:sldMkLst>
          <pc:docMk/>
          <pc:sldMk cId="1768724811" sldId="508"/>
        </pc:sldMkLst>
        <pc:spChg chg="mod">
          <ac:chgData name="Olesnyckyj, Roman S LTC USARMY 1 ID (USA)" userId="S::roman.s.olesnyckyj.mil@army.mil::799a9b61-8809-4e6d-af75-6b21a666a84d" providerId="AD" clId="Web-{C1D50D5A-5EC2-45DD-B541-40A928FF003E}" dt="2022-02-25T16:18:10.850" v="374" actId="20577"/>
          <ac:spMkLst>
            <pc:docMk/>
            <pc:sldMk cId="1768724811" sldId="508"/>
            <ac:spMk id="15" creationId="{200DF600-F111-4A6D-A834-8F6B4F3662D9}"/>
          </ac:spMkLst>
        </pc:spChg>
        <pc:spChg chg="mod">
          <ac:chgData name="Olesnyckyj, Roman S LTC USARMY 1 ID (USA)" userId="S::roman.s.olesnyckyj.mil@army.mil::799a9b61-8809-4e6d-af75-6b21a666a84d" providerId="AD" clId="Web-{C1D50D5A-5EC2-45DD-B541-40A928FF003E}" dt="2022-02-25T16:17:12.584" v="333" actId="20577"/>
          <ac:spMkLst>
            <pc:docMk/>
            <pc:sldMk cId="1768724811" sldId="508"/>
            <ac:spMk id="17" creationId="{A29F121E-B2E0-4657-A05A-31ADAAEF952D}"/>
          </ac:spMkLst>
        </pc:spChg>
        <pc:spChg chg="mod">
          <ac:chgData name="Olesnyckyj, Roman S LTC USARMY 1 ID (USA)" userId="S::roman.s.olesnyckyj.mil@army.mil::799a9b61-8809-4e6d-af75-6b21a666a84d" providerId="AD" clId="Web-{C1D50D5A-5EC2-45DD-B541-40A928FF003E}" dt="2022-02-25T16:18:14.850" v="377" actId="20577"/>
          <ac:spMkLst>
            <pc:docMk/>
            <pc:sldMk cId="1768724811" sldId="508"/>
            <ac:spMk id="22" creationId="{00000000-0000-0000-0000-000000000000}"/>
          </ac:spMkLst>
        </pc:spChg>
      </pc:sldChg>
      <pc:sldChg chg="modSp">
        <pc:chgData name="Olesnyckyj, Roman S LTC USARMY 1 ID (USA)" userId="S::roman.s.olesnyckyj.mil@army.mil::799a9b61-8809-4e6d-af75-6b21a666a84d" providerId="AD" clId="Web-{C1D50D5A-5EC2-45DD-B541-40A928FF003E}" dt="2022-02-25T16:08:52.718" v="2" actId="20577"/>
        <pc:sldMkLst>
          <pc:docMk/>
          <pc:sldMk cId="3302026934" sldId="547"/>
        </pc:sldMkLst>
        <pc:spChg chg="mod">
          <ac:chgData name="Olesnyckyj, Roman S LTC USARMY 1 ID (USA)" userId="S::roman.s.olesnyckyj.mil@army.mil::799a9b61-8809-4e6d-af75-6b21a666a84d" providerId="AD" clId="Web-{C1D50D5A-5EC2-45DD-B541-40A928FF003E}" dt="2022-02-25T16:08:52.718" v="2" actId="20577"/>
          <ac:spMkLst>
            <pc:docMk/>
            <pc:sldMk cId="3302026934" sldId="547"/>
            <ac:spMk id="18" creationId="{00000000-0000-0000-0000-000000000000}"/>
          </ac:spMkLst>
        </pc:spChg>
      </pc:sldChg>
    </pc:docChg>
  </pc:docChgLst>
  <pc:docChgLst>
    <pc:chgData name="DeJesus, David J CPT USARMY 1 ID (USA)" userId="S::david.j.dejesus15.mil@army.mil::de88b783-985e-42c0-b3c0-7fa9ee49d98e" providerId="AD" clId="Web-{C0F12850-DD0B-D488-D20F-D1FD2ACC16A3}"/>
    <pc:docChg chg="modSld">
      <pc:chgData name="DeJesus, David J CPT USARMY 1 ID (USA)" userId="S::david.j.dejesus15.mil@army.mil::de88b783-985e-42c0-b3c0-7fa9ee49d98e" providerId="AD" clId="Web-{C0F12850-DD0B-D488-D20F-D1FD2ACC16A3}" dt="2022-01-31T14:55:52.806" v="1"/>
      <pc:docMkLst>
        <pc:docMk/>
      </pc:docMkLst>
      <pc:sldChg chg="addSp delSp modSp">
        <pc:chgData name="DeJesus, David J CPT USARMY 1 ID (USA)" userId="S::david.j.dejesus15.mil@army.mil::de88b783-985e-42c0-b3c0-7fa9ee49d98e" providerId="AD" clId="Web-{C0F12850-DD0B-D488-D20F-D1FD2ACC16A3}" dt="2022-01-31T14:55:52.806" v="1"/>
        <pc:sldMkLst>
          <pc:docMk/>
          <pc:sldMk cId="4240008893" sldId="387"/>
        </pc:sldMkLst>
        <pc:picChg chg="add del mod">
          <ac:chgData name="DeJesus, David J CPT USARMY 1 ID (USA)" userId="S::david.j.dejesus15.mil@army.mil::de88b783-985e-42c0-b3c0-7fa9ee49d98e" providerId="AD" clId="Web-{C0F12850-DD0B-D488-D20F-D1FD2ACC16A3}" dt="2022-01-31T14:55:52.806" v="1"/>
          <ac:picMkLst>
            <pc:docMk/>
            <pc:sldMk cId="4240008893" sldId="387"/>
            <ac:picMk id="5" creationId="{B1FE95AA-B1B2-4CBE-825B-8F8AE0E894C0}"/>
          </ac:picMkLst>
        </pc:picChg>
      </pc:sldChg>
    </pc:docChg>
  </pc:docChgLst>
  <pc:docChgLst>
    <pc:chgData name="Guirado, Nelson MAJ USARMY 416 ENG CMD (USA)" userId="S::nelson.guirado.mil@army.mil::6b004ed3-c5ba-491a-9cb8-9e3aab311ee9" providerId="AD" clId="Web-{425B6CBD-0EDE-4CA5-AF0B-91CCC707DD3B}"/>
    <pc:docChg chg="modSld">
      <pc:chgData name="Guirado, Nelson MAJ USARMY 416 ENG CMD (USA)" userId="S::nelson.guirado.mil@army.mil::6b004ed3-c5ba-491a-9cb8-9e3aab311ee9" providerId="AD" clId="Web-{425B6CBD-0EDE-4CA5-AF0B-91CCC707DD3B}" dt="2022-03-09T10:29:22.964" v="51" actId="20577"/>
      <pc:docMkLst>
        <pc:docMk/>
      </pc:docMkLst>
      <pc:sldChg chg="modSp">
        <pc:chgData name="Guirado, Nelson MAJ USARMY 416 ENG CMD (USA)" userId="S::nelson.guirado.mil@army.mil::6b004ed3-c5ba-491a-9cb8-9e3aab311ee9" providerId="AD" clId="Web-{425B6CBD-0EDE-4CA5-AF0B-91CCC707DD3B}" dt="2022-03-09T10:29:22.964" v="51" actId="20577"/>
        <pc:sldMkLst>
          <pc:docMk/>
          <pc:sldMk cId="2282895887" sldId="636"/>
        </pc:sldMkLst>
        <pc:spChg chg="mod">
          <ac:chgData name="Guirado, Nelson MAJ USARMY 416 ENG CMD (USA)" userId="S::nelson.guirado.mil@army.mil::6b004ed3-c5ba-491a-9cb8-9e3aab311ee9" providerId="AD" clId="Web-{425B6CBD-0EDE-4CA5-AF0B-91CCC707DD3B}" dt="2022-03-09T10:29:22.964" v="51" actId="20577"/>
          <ac:spMkLst>
            <pc:docMk/>
            <pc:sldMk cId="2282895887" sldId="636"/>
            <ac:spMk id="21" creationId="{00000000-0000-0000-0000-000000000000}"/>
          </ac:spMkLst>
        </pc:spChg>
      </pc:sldChg>
    </pc:docChg>
  </pc:docChgLst>
  <pc:docChgLst>
    <pc:chgData name="Sarsok, Emily R 1LT USARMY 1 ID (USA)" userId="S::emily.r.sarsok.mil@army.mil::e0cecbf3-b550-46be-be25-a505797dff79" providerId="AD" clId="Web-{54743D31-2CE1-449E-9378-3D74A13FBDE5}"/>
    <pc:docChg chg="addSld delSld">
      <pc:chgData name="Sarsok, Emily R 1LT USARMY 1 ID (USA)" userId="S::emily.r.sarsok.mil@army.mil::e0cecbf3-b550-46be-be25-a505797dff79" providerId="AD" clId="Web-{54743D31-2CE1-449E-9378-3D74A13FBDE5}" dt="2022-02-23T10:36:40.070" v="2"/>
      <pc:docMkLst>
        <pc:docMk/>
      </pc:docMkLst>
      <pc:sldChg chg="add del">
        <pc:chgData name="Sarsok, Emily R 1LT USARMY 1 ID (USA)" userId="S::emily.r.sarsok.mil@army.mil::e0cecbf3-b550-46be-be25-a505797dff79" providerId="AD" clId="Web-{54743D31-2CE1-449E-9378-3D74A13FBDE5}" dt="2022-02-23T10:36:40.070" v="2"/>
        <pc:sldMkLst>
          <pc:docMk/>
          <pc:sldMk cId="2396341124" sldId="506"/>
        </pc:sldMkLst>
      </pc:sldChg>
    </pc:docChg>
  </pc:docChgLst>
  <pc:docChgLst>
    <pc:chgData name="Guirado, Nelson MAJ USARMY 416 ENG CMD (USA)" userId="S::nelson.guirado.mil@army.mil::6b004ed3-c5ba-491a-9cb8-9e3aab311ee9" providerId="AD" clId="Web-{1FBAB29A-AB7F-4880-97F0-C3294815C86A}"/>
    <pc:docChg chg="addSld delSld modSld">
      <pc:chgData name="Guirado, Nelson MAJ USARMY 416 ENG CMD (USA)" userId="S::nelson.guirado.mil@army.mil::6b004ed3-c5ba-491a-9cb8-9e3aab311ee9" providerId="AD" clId="Web-{1FBAB29A-AB7F-4880-97F0-C3294815C86A}" dt="2022-03-10T07:57:12.657" v="43"/>
      <pc:docMkLst>
        <pc:docMk/>
      </pc:docMkLst>
      <pc:sldChg chg="modSp">
        <pc:chgData name="Guirado, Nelson MAJ USARMY 416 ENG CMD (USA)" userId="S::nelson.guirado.mil@army.mil::6b004ed3-c5ba-491a-9cb8-9e3aab311ee9" providerId="AD" clId="Web-{1FBAB29A-AB7F-4880-97F0-C3294815C86A}" dt="2022-03-10T07:55:44.155" v="41" actId="20577"/>
        <pc:sldMkLst>
          <pc:docMk/>
          <pc:sldMk cId="2282895887" sldId="636"/>
        </pc:sldMkLst>
        <pc:spChg chg="mod">
          <ac:chgData name="Guirado, Nelson MAJ USARMY 416 ENG CMD (USA)" userId="S::nelson.guirado.mil@army.mil::6b004ed3-c5ba-491a-9cb8-9e3aab311ee9" providerId="AD" clId="Web-{1FBAB29A-AB7F-4880-97F0-C3294815C86A}" dt="2022-03-10T07:55:44.155" v="41" actId="20577"/>
          <ac:spMkLst>
            <pc:docMk/>
            <pc:sldMk cId="2282895887" sldId="636"/>
            <ac:spMk id="2" creationId="{96982658-2423-4081-A730-9BF3D7E7DF78}"/>
          </ac:spMkLst>
        </pc:spChg>
        <pc:spChg chg="mod">
          <ac:chgData name="Guirado, Nelson MAJ USARMY 416 ENG CMD (USA)" userId="S::nelson.guirado.mil@army.mil::6b004ed3-c5ba-491a-9cb8-9e3aab311ee9" providerId="AD" clId="Web-{1FBAB29A-AB7F-4880-97F0-C3294815C86A}" dt="2022-03-10T07:55:31.343" v="30" actId="20577"/>
          <ac:spMkLst>
            <pc:docMk/>
            <pc:sldMk cId="2282895887" sldId="636"/>
            <ac:spMk id="21" creationId="{00000000-0000-0000-0000-000000000000}"/>
          </ac:spMkLst>
        </pc:spChg>
        <pc:spChg chg="mod">
          <ac:chgData name="Guirado, Nelson MAJ USARMY 416 ENG CMD (USA)" userId="S::nelson.guirado.mil@army.mil::6b004ed3-c5ba-491a-9cb8-9e3aab311ee9" providerId="AD" clId="Web-{1FBAB29A-AB7F-4880-97F0-C3294815C86A}" dt="2022-03-10T07:55:37.608" v="37" actId="20577"/>
          <ac:spMkLst>
            <pc:docMk/>
            <pc:sldMk cId="2282895887" sldId="636"/>
            <ac:spMk id="61" creationId="{00000000-0000-0000-0000-000000000000}"/>
          </ac:spMkLst>
        </pc:spChg>
      </pc:sldChg>
      <pc:sldChg chg="new del">
        <pc:chgData name="Guirado, Nelson MAJ USARMY 416 ENG CMD (USA)" userId="S::nelson.guirado.mil@army.mil::6b004ed3-c5ba-491a-9cb8-9e3aab311ee9" providerId="AD" clId="Web-{1FBAB29A-AB7F-4880-97F0-C3294815C86A}" dt="2022-03-10T07:57:12.657" v="43"/>
        <pc:sldMkLst>
          <pc:docMk/>
          <pc:sldMk cId="3227141845" sldId="690"/>
        </pc:sldMkLst>
      </pc:sldChg>
    </pc:docChg>
  </pc:docChgLst>
  <pc:docChgLst>
    <pc:chgData name="Flanagan, Lyle F MAJ USARMY 1 ID (USA)" userId="S::lyle.f.flanagan.mil@army.mil::f093ce54-d0a3-4f94-8855-9ea54bd7629e" providerId="AD" clId="Web-{4BAA3C7E-0D6C-4B46-B716-E7C38E46BBEC}"/>
    <pc:docChg chg="modSld">
      <pc:chgData name="Flanagan, Lyle F MAJ USARMY 1 ID (USA)" userId="S::lyle.f.flanagan.mil@army.mil::f093ce54-d0a3-4f94-8855-9ea54bd7629e" providerId="AD" clId="Web-{4BAA3C7E-0D6C-4B46-B716-E7C38E46BBEC}" dt="2022-01-31T06:30:03.348" v="2"/>
      <pc:docMkLst>
        <pc:docMk/>
      </pc:docMkLst>
      <pc:sldChg chg="addSp delSp modSp">
        <pc:chgData name="Flanagan, Lyle F MAJ USARMY 1 ID (USA)" userId="S::lyle.f.flanagan.mil@army.mil::f093ce54-d0a3-4f94-8855-9ea54bd7629e" providerId="AD" clId="Web-{4BAA3C7E-0D6C-4B46-B716-E7C38E46BBEC}" dt="2022-01-31T06:30:03.348" v="2"/>
        <pc:sldMkLst>
          <pc:docMk/>
          <pc:sldMk cId="551962328" sldId="440"/>
        </pc:sldMkLst>
        <pc:spChg chg="del">
          <ac:chgData name="Flanagan, Lyle F MAJ USARMY 1 ID (USA)" userId="S::lyle.f.flanagan.mil@army.mil::f093ce54-d0a3-4f94-8855-9ea54bd7629e" providerId="AD" clId="Web-{4BAA3C7E-0D6C-4B46-B716-E7C38E46BBEC}" dt="2022-01-31T06:29:55.676" v="0"/>
          <ac:spMkLst>
            <pc:docMk/>
            <pc:sldMk cId="551962328" sldId="440"/>
            <ac:spMk id="18" creationId="{00000000-0000-0000-0000-000000000000}"/>
          </ac:spMkLst>
        </pc:spChg>
        <pc:picChg chg="add del mod">
          <ac:chgData name="Flanagan, Lyle F MAJ USARMY 1 ID (USA)" userId="S::lyle.f.flanagan.mil@army.mil::f093ce54-d0a3-4f94-8855-9ea54bd7629e" providerId="AD" clId="Web-{4BAA3C7E-0D6C-4B46-B716-E7C38E46BBEC}" dt="2022-01-31T06:30:03.348" v="2"/>
          <ac:picMkLst>
            <pc:docMk/>
            <pc:sldMk cId="551962328" sldId="440"/>
            <ac:picMk id="2" creationId="{95EE5EAC-37AE-4034-9CCE-61C12B4F2774}"/>
          </ac:picMkLst>
        </pc:picChg>
      </pc:sldChg>
    </pc:docChg>
  </pc:docChgLst>
  <pc:docChgLst>
    <pc:chgData name="Grimes, Jefferson T MAJ USARMY 1 ID (USA)" userId="S::jefferson.t.grimes.mil@army.mil::930a53ea-132a-4941-b830-63c00e3a7c0b" providerId="AD" clId="Web-{0382A382-5380-45F0-9A2B-1C910847ACE0}"/>
    <pc:docChg chg="modSld">
      <pc:chgData name="Grimes, Jefferson T MAJ USARMY 1 ID (USA)" userId="S::jefferson.t.grimes.mil@army.mil::930a53ea-132a-4941-b830-63c00e3a7c0b" providerId="AD" clId="Web-{0382A382-5380-45F0-9A2B-1C910847ACE0}" dt="2022-03-07T18:24:16.716" v="13" actId="20577"/>
      <pc:docMkLst>
        <pc:docMk/>
      </pc:docMkLst>
      <pc:sldChg chg="modSp">
        <pc:chgData name="Grimes, Jefferson T MAJ USARMY 1 ID (USA)" userId="S::jefferson.t.grimes.mil@army.mil::930a53ea-132a-4941-b830-63c00e3a7c0b" providerId="AD" clId="Web-{0382A382-5380-45F0-9A2B-1C910847ACE0}" dt="2022-03-07T18:24:16.716" v="13" actId="20577"/>
        <pc:sldMkLst>
          <pc:docMk/>
          <pc:sldMk cId="1768724811" sldId="508"/>
        </pc:sldMkLst>
        <pc:spChg chg="mod">
          <ac:chgData name="Grimes, Jefferson T MAJ USARMY 1 ID (USA)" userId="S::jefferson.t.grimes.mil@army.mil::930a53ea-132a-4941-b830-63c00e3a7c0b" providerId="AD" clId="Web-{0382A382-5380-45F0-9A2B-1C910847ACE0}" dt="2022-03-07T18:23:48.043" v="7" actId="20577"/>
          <ac:spMkLst>
            <pc:docMk/>
            <pc:sldMk cId="1768724811" sldId="508"/>
            <ac:spMk id="4" creationId="{00000000-0000-0000-0000-000000000000}"/>
          </ac:spMkLst>
        </pc:spChg>
        <pc:spChg chg="mod">
          <ac:chgData name="Grimes, Jefferson T MAJ USARMY 1 ID (USA)" userId="S::jefferson.t.grimes.mil@army.mil::930a53ea-132a-4941-b830-63c00e3a7c0b" providerId="AD" clId="Web-{0382A382-5380-45F0-9A2B-1C910847ACE0}" dt="2022-03-07T18:24:16.716" v="13" actId="20577"/>
          <ac:spMkLst>
            <pc:docMk/>
            <pc:sldMk cId="1768724811" sldId="508"/>
            <ac:spMk id="22" creationId="{00000000-0000-0000-0000-000000000000}"/>
          </ac:spMkLst>
        </pc:spChg>
        <pc:spChg chg="mod">
          <ac:chgData name="Grimes, Jefferson T MAJ USARMY 1 ID (USA)" userId="S::jefferson.t.grimes.mil@army.mil::930a53ea-132a-4941-b830-63c00e3a7c0b" providerId="AD" clId="Web-{0382A382-5380-45F0-9A2B-1C910847ACE0}" dt="2022-03-07T18:24:12.388" v="11" actId="20577"/>
          <ac:spMkLst>
            <pc:docMk/>
            <pc:sldMk cId="1768724811" sldId="508"/>
            <ac:spMk id="23" creationId="{00000000-0000-0000-0000-000000000000}"/>
          </ac:spMkLst>
        </pc:spChg>
        <pc:spChg chg="mod">
          <ac:chgData name="Grimes, Jefferson T MAJ USARMY 1 ID (USA)" userId="S::jefferson.t.grimes.mil@army.mil::930a53ea-132a-4941-b830-63c00e3a7c0b" providerId="AD" clId="Web-{0382A382-5380-45F0-9A2B-1C910847ACE0}" dt="2022-03-07T18:24:09.122" v="9" actId="20577"/>
          <ac:spMkLst>
            <pc:docMk/>
            <pc:sldMk cId="1768724811" sldId="508"/>
            <ac:spMk id="24" creationId="{00000000-0000-0000-0000-000000000000}"/>
          </ac:spMkLst>
        </pc:spChg>
      </pc:sldChg>
    </pc:docChg>
  </pc:docChgLst>
  <pc:docChgLst>
    <pc:chgData name="Grimes, Jefferson T MAJ USARMY 1 ID (USA)" userId="S::jefferson.t.grimes.mil@army.mil::930a53ea-132a-4941-b830-63c00e3a7c0b" providerId="AD" clId="Web-{AD140FD3-0D7E-4F22-9F13-C38498E7E0B2}"/>
    <pc:docChg chg="modSld">
      <pc:chgData name="Grimes, Jefferson T MAJ USARMY 1 ID (USA)" userId="S::jefferson.t.grimes.mil@army.mil::930a53ea-132a-4941-b830-63c00e3a7c0b" providerId="AD" clId="Web-{AD140FD3-0D7E-4F22-9F13-C38498E7E0B2}" dt="2022-02-28T17:51:28.772" v="99" actId="20577"/>
      <pc:docMkLst>
        <pc:docMk/>
      </pc:docMkLst>
      <pc:sldChg chg="modSp">
        <pc:chgData name="Grimes, Jefferson T MAJ USARMY 1 ID (USA)" userId="S::jefferson.t.grimes.mil@army.mil::930a53ea-132a-4941-b830-63c00e3a7c0b" providerId="AD" clId="Web-{AD140FD3-0D7E-4F22-9F13-C38498E7E0B2}" dt="2022-02-28T17:51:28.772" v="99" actId="20577"/>
        <pc:sldMkLst>
          <pc:docMk/>
          <pc:sldMk cId="1768724811" sldId="508"/>
        </pc:sldMkLst>
        <pc:spChg chg="mod">
          <ac:chgData name="Grimes, Jefferson T MAJ USARMY 1 ID (USA)" userId="S::jefferson.t.grimes.mil@army.mil::930a53ea-132a-4941-b830-63c00e3a7c0b" providerId="AD" clId="Web-{AD140FD3-0D7E-4F22-9F13-C38498E7E0B2}" dt="2022-02-28T17:51:28.772" v="99" actId="20577"/>
          <ac:spMkLst>
            <pc:docMk/>
            <pc:sldMk cId="1768724811" sldId="508"/>
            <ac:spMk id="4" creationId="{00000000-0000-0000-0000-000000000000}"/>
          </ac:spMkLst>
        </pc:spChg>
        <pc:spChg chg="mod">
          <ac:chgData name="Grimes, Jefferson T MAJ USARMY 1 ID (USA)" userId="S::jefferson.t.grimes.mil@army.mil::930a53ea-132a-4941-b830-63c00e3a7c0b" providerId="AD" clId="Web-{AD140FD3-0D7E-4F22-9F13-C38498E7E0B2}" dt="2022-02-28T17:49:08.842" v="1" actId="20577"/>
          <ac:spMkLst>
            <pc:docMk/>
            <pc:sldMk cId="1768724811" sldId="508"/>
            <ac:spMk id="24" creationId="{00000000-0000-0000-0000-000000000000}"/>
          </ac:spMkLst>
        </pc:spChg>
      </pc:sldChg>
    </pc:docChg>
  </pc:docChgLst>
  <pc:docChgLst>
    <pc:chgData name="Olesnyckyj, Roman S LTC USARMY 1 ID (USA)" userId="S::roman.s.olesnyckyj.mil@army.mil::799a9b61-8809-4e6d-af75-6b21a666a84d" providerId="AD" clId="Web-{6974C5EA-0975-44F6-BD32-A294AEF4533E}"/>
    <pc:docChg chg="modSld">
      <pc:chgData name="Olesnyckyj, Roman S LTC USARMY 1 ID (USA)" userId="S::roman.s.olesnyckyj.mil@army.mil::799a9b61-8809-4e6d-af75-6b21a666a84d" providerId="AD" clId="Web-{6974C5EA-0975-44F6-BD32-A294AEF4533E}" dt="2022-02-23T11:08:45.385" v="8" actId="20577"/>
      <pc:docMkLst>
        <pc:docMk/>
      </pc:docMkLst>
      <pc:sldChg chg="modSp">
        <pc:chgData name="Olesnyckyj, Roman S LTC USARMY 1 ID (USA)" userId="S::roman.s.olesnyckyj.mil@army.mil::799a9b61-8809-4e6d-af75-6b21a666a84d" providerId="AD" clId="Web-{6974C5EA-0975-44F6-BD32-A294AEF4533E}" dt="2022-02-23T11:08:45.385" v="8" actId="20577"/>
        <pc:sldMkLst>
          <pc:docMk/>
          <pc:sldMk cId="1768724811" sldId="508"/>
        </pc:sldMkLst>
        <pc:spChg chg="mod">
          <ac:chgData name="Olesnyckyj, Roman S LTC USARMY 1 ID (USA)" userId="S::roman.s.olesnyckyj.mil@army.mil::799a9b61-8809-4e6d-af75-6b21a666a84d" providerId="AD" clId="Web-{6974C5EA-0975-44F6-BD32-A294AEF4533E}" dt="2022-02-23T11:08:45.385" v="8" actId="20577"/>
          <ac:spMkLst>
            <pc:docMk/>
            <pc:sldMk cId="1768724811" sldId="508"/>
            <ac:spMk id="15" creationId="{200DF600-F111-4A6D-A834-8F6B4F3662D9}"/>
          </ac:spMkLst>
        </pc:spChg>
      </pc:sldChg>
      <pc:sldChg chg="modSp">
        <pc:chgData name="Olesnyckyj, Roman S LTC USARMY 1 ID (USA)" userId="S::roman.s.olesnyckyj.mil@army.mil::799a9b61-8809-4e6d-af75-6b21a666a84d" providerId="AD" clId="Web-{6974C5EA-0975-44F6-BD32-A294AEF4533E}" dt="2022-02-23T11:08:15.431" v="2" actId="20577"/>
        <pc:sldMkLst>
          <pc:docMk/>
          <pc:sldMk cId="3302026934" sldId="547"/>
        </pc:sldMkLst>
        <pc:spChg chg="mod">
          <ac:chgData name="Olesnyckyj, Roman S LTC USARMY 1 ID (USA)" userId="S::roman.s.olesnyckyj.mil@army.mil::799a9b61-8809-4e6d-af75-6b21a666a84d" providerId="AD" clId="Web-{6974C5EA-0975-44F6-BD32-A294AEF4533E}" dt="2022-02-23T11:08:15.431" v="2" actId="20577"/>
          <ac:spMkLst>
            <pc:docMk/>
            <pc:sldMk cId="3302026934" sldId="547"/>
            <ac:spMk id="18" creationId="{00000000-0000-0000-0000-000000000000}"/>
          </ac:spMkLst>
        </pc:spChg>
      </pc:sldChg>
    </pc:docChg>
  </pc:docChgLst>
  <pc:docChgLst>
    <pc:chgData name="Sproul, Christopher C MAJ USARMY 1 ID (USA)" userId="S::christopher.c.sproul.mil@army.mil::ee5f5732-701b-417c-b039-e7642d0231fd" providerId="AD" clId="Web-{1F278A7A-7B71-4623-86F2-96990A194FB6}"/>
    <pc:docChg chg="delSld modSld">
      <pc:chgData name="Sproul, Christopher C MAJ USARMY 1 ID (USA)" userId="S::christopher.c.sproul.mil@army.mil::ee5f5732-701b-417c-b039-e7642d0231fd" providerId="AD" clId="Web-{1F278A7A-7B71-4623-86F2-96990A194FB6}" dt="2022-02-28T20:49:34.844" v="23" actId="20577"/>
      <pc:docMkLst>
        <pc:docMk/>
      </pc:docMkLst>
      <pc:sldChg chg="modSp">
        <pc:chgData name="Sproul, Christopher C MAJ USARMY 1 ID (USA)" userId="S::christopher.c.sproul.mil@army.mil::ee5f5732-701b-417c-b039-e7642d0231fd" providerId="AD" clId="Web-{1F278A7A-7B71-4623-86F2-96990A194FB6}" dt="2022-02-28T20:44:38.057" v="6" actId="20577"/>
        <pc:sldMkLst>
          <pc:docMk/>
          <pc:sldMk cId="3105542507" sldId="386"/>
        </pc:sldMkLst>
        <pc:spChg chg="mod">
          <ac:chgData name="Sproul, Christopher C MAJ USARMY 1 ID (USA)" userId="S::christopher.c.sproul.mil@army.mil::ee5f5732-701b-417c-b039-e7642d0231fd" providerId="AD" clId="Web-{1F278A7A-7B71-4623-86F2-96990A194FB6}" dt="2022-02-28T20:44:38.057" v="6" actId="20577"/>
          <ac:spMkLst>
            <pc:docMk/>
            <pc:sldMk cId="3105542507" sldId="386"/>
            <ac:spMk id="16" creationId="{00000000-0000-0000-0000-000000000000}"/>
          </ac:spMkLst>
        </pc:spChg>
      </pc:sldChg>
      <pc:sldChg chg="modSp">
        <pc:chgData name="Sproul, Christopher C MAJ USARMY 1 ID (USA)" userId="S::christopher.c.sproul.mil@army.mil::ee5f5732-701b-417c-b039-e7642d0231fd" providerId="AD" clId="Web-{1F278A7A-7B71-4623-86F2-96990A194FB6}" dt="2022-02-28T20:44:31.807" v="3" actId="20577"/>
        <pc:sldMkLst>
          <pc:docMk/>
          <pc:sldMk cId="1209230018" sldId="388"/>
        </pc:sldMkLst>
        <pc:spChg chg="mod">
          <ac:chgData name="Sproul, Christopher C MAJ USARMY 1 ID (USA)" userId="S::christopher.c.sproul.mil@army.mil::ee5f5732-701b-417c-b039-e7642d0231fd" providerId="AD" clId="Web-{1F278A7A-7B71-4623-86F2-96990A194FB6}" dt="2022-02-28T20:44:31.807" v="3" actId="20577"/>
          <ac:spMkLst>
            <pc:docMk/>
            <pc:sldMk cId="1209230018" sldId="388"/>
            <ac:spMk id="79" creationId="{00000000-0000-0000-0000-000000000000}"/>
          </ac:spMkLst>
        </pc:spChg>
      </pc:sldChg>
      <pc:sldChg chg="del">
        <pc:chgData name="Sproul, Christopher C MAJ USARMY 1 ID (USA)" userId="S::christopher.c.sproul.mil@army.mil::ee5f5732-701b-417c-b039-e7642d0231fd" providerId="AD" clId="Web-{1F278A7A-7B71-4623-86F2-96990A194FB6}" dt="2022-02-28T20:44:49.292" v="8"/>
        <pc:sldMkLst>
          <pc:docMk/>
          <pc:sldMk cId="932714296" sldId="429"/>
        </pc:sldMkLst>
      </pc:sldChg>
      <pc:sldChg chg="modSp">
        <pc:chgData name="Sproul, Christopher C MAJ USARMY 1 ID (USA)" userId="S::christopher.c.sproul.mil@army.mil::ee5f5732-701b-417c-b039-e7642d0231fd" providerId="AD" clId="Web-{1F278A7A-7B71-4623-86F2-96990A194FB6}" dt="2022-02-28T20:49:34.844" v="23" actId="20577"/>
        <pc:sldMkLst>
          <pc:docMk/>
          <pc:sldMk cId="427804637" sldId="441"/>
        </pc:sldMkLst>
        <pc:spChg chg="mod">
          <ac:chgData name="Sproul, Christopher C MAJ USARMY 1 ID (USA)" userId="S::christopher.c.sproul.mil@army.mil::ee5f5732-701b-417c-b039-e7642d0231fd" providerId="AD" clId="Web-{1F278A7A-7B71-4623-86F2-96990A194FB6}" dt="2022-02-28T20:49:34.844" v="23" actId="20577"/>
          <ac:spMkLst>
            <pc:docMk/>
            <pc:sldMk cId="427804637" sldId="441"/>
            <ac:spMk id="12" creationId="{00000000-0000-0000-0000-000000000000}"/>
          </ac:spMkLst>
        </pc:spChg>
      </pc:sldChg>
      <pc:sldChg chg="modSp">
        <pc:chgData name="Sproul, Christopher C MAJ USARMY 1 ID (USA)" userId="S::christopher.c.sproul.mil@army.mil::ee5f5732-701b-417c-b039-e7642d0231fd" providerId="AD" clId="Web-{1F278A7A-7B71-4623-86F2-96990A194FB6}" dt="2022-02-28T20:49:27.375" v="20" actId="20577"/>
        <pc:sldMkLst>
          <pc:docMk/>
          <pc:sldMk cId="4108511957" sldId="487"/>
        </pc:sldMkLst>
        <pc:spChg chg="mod">
          <ac:chgData name="Sproul, Christopher C MAJ USARMY 1 ID (USA)" userId="S::christopher.c.sproul.mil@army.mil::ee5f5732-701b-417c-b039-e7642d0231fd" providerId="AD" clId="Web-{1F278A7A-7B71-4623-86F2-96990A194FB6}" dt="2022-02-28T20:49:27.375" v="20" actId="20577"/>
          <ac:spMkLst>
            <pc:docMk/>
            <pc:sldMk cId="4108511957" sldId="487"/>
            <ac:spMk id="26" creationId="{00000000-0000-0000-0000-000000000000}"/>
          </ac:spMkLst>
        </pc:spChg>
      </pc:sldChg>
      <pc:sldChg chg="modSp">
        <pc:chgData name="Sproul, Christopher C MAJ USARMY 1 ID (USA)" userId="S::christopher.c.sproul.mil@army.mil::ee5f5732-701b-417c-b039-e7642d0231fd" providerId="AD" clId="Web-{1F278A7A-7B71-4623-86F2-96990A194FB6}" dt="2022-02-28T20:46:20.700" v="17" actId="20577"/>
        <pc:sldMkLst>
          <pc:docMk/>
          <pc:sldMk cId="3688649795" sldId="589"/>
        </pc:sldMkLst>
        <pc:spChg chg="mod">
          <ac:chgData name="Sproul, Christopher C MAJ USARMY 1 ID (USA)" userId="S::christopher.c.sproul.mil@army.mil::ee5f5732-701b-417c-b039-e7642d0231fd" providerId="AD" clId="Web-{1F278A7A-7B71-4623-86F2-96990A194FB6}" dt="2022-02-28T20:46:20.700" v="17" actId="20577"/>
          <ac:spMkLst>
            <pc:docMk/>
            <pc:sldMk cId="3688649795" sldId="589"/>
            <ac:spMk id="22" creationId="{00000000-0000-0000-0000-000000000000}"/>
          </ac:spMkLst>
        </pc:spChg>
      </pc:sldChg>
      <pc:sldChg chg="del">
        <pc:chgData name="Sproul, Christopher C MAJ USARMY 1 ID (USA)" userId="S::christopher.c.sproul.mil@army.mil::ee5f5732-701b-417c-b039-e7642d0231fd" providerId="AD" clId="Web-{1F278A7A-7B71-4623-86F2-96990A194FB6}" dt="2022-02-28T20:44:44.354" v="7"/>
        <pc:sldMkLst>
          <pc:docMk/>
          <pc:sldMk cId="2666131159" sldId="590"/>
        </pc:sldMkLst>
      </pc:sldChg>
      <pc:sldChg chg="modSp">
        <pc:chgData name="Sproul, Christopher C MAJ USARMY 1 ID (USA)" userId="S::christopher.c.sproul.mil@army.mil::ee5f5732-701b-417c-b039-e7642d0231fd" providerId="AD" clId="Web-{1F278A7A-7B71-4623-86F2-96990A194FB6}" dt="2022-02-28T20:45:12.777" v="9" actId="20577"/>
        <pc:sldMkLst>
          <pc:docMk/>
          <pc:sldMk cId="1045627717" sldId="615"/>
        </pc:sldMkLst>
        <pc:spChg chg="mod">
          <ac:chgData name="Sproul, Christopher C MAJ USARMY 1 ID (USA)" userId="S::christopher.c.sproul.mil@army.mil::ee5f5732-701b-417c-b039-e7642d0231fd" providerId="AD" clId="Web-{1F278A7A-7B71-4623-86F2-96990A194FB6}" dt="2022-02-28T20:45:12.777" v="9" actId="20577"/>
          <ac:spMkLst>
            <pc:docMk/>
            <pc:sldMk cId="1045627717" sldId="615"/>
            <ac:spMk id="2" creationId="{96CA7C7D-2CF5-4567-8816-AC5517E037C1}"/>
          </ac:spMkLst>
        </pc:spChg>
      </pc:sldChg>
      <pc:sldChg chg="addSp">
        <pc:chgData name="Sproul, Christopher C MAJ USARMY 1 ID (USA)" userId="S::christopher.c.sproul.mil@army.mil::ee5f5732-701b-417c-b039-e7642d0231fd" providerId="AD" clId="Web-{1F278A7A-7B71-4623-86F2-96990A194FB6}" dt="2022-02-28T20:45:40.683" v="10"/>
        <pc:sldMkLst>
          <pc:docMk/>
          <pc:sldMk cId="1586698227" sldId="617"/>
        </pc:sldMkLst>
        <pc:spChg chg="add">
          <ac:chgData name="Sproul, Christopher C MAJ USARMY 1 ID (USA)" userId="S::christopher.c.sproul.mil@army.mil::ee5f5732-701b-417c-b039-e7642d0231fd" providerId="AD" clId="Web-{1F278A7A-7B71-4623-86F2-96990A194FB6}" dt="2022-02-28T20:45:40.683" v="10"/>
          <ac:spMkLst>
            <pc:docMk/>
            <pc:sldMk cId="1586698227" sldId="617"/>
            <ac:spMk id="3" creationId="{3C7ED4CB-D0C1-43E1-8C9A-0D9925CEBB63}"/>
          </ac:spMkLst>
        </pc:spChg>
      </pc:sldChg>
    </pc:docChg>
  </pc:docChgLst>
  <pc:docChgLst>
    <pc:chgData name="Thompson, Christian Adams 1SG USARMY 1 ID (USA)" userId="S::christian.a.thompson4.mil@army.mil::3158f39f-da47-4dd8-a8b2-39e1bd95c0fe" providerId="AD" clId="Web-{B1FE3E3C-55BA-42FC-ADA5-3E82EA653706}"/>
    <pc:docChg chg="modSld">
      <pc:chgData name="Thompson, Christian Adams 1SG USARMY 1 ID (USA)" userId="S::christian.a.thompson4.mil@army.mil::3158f39f-da47-4dd8-a8b2-39e1bd95c0fe" providerId="AD" clId="Web-{B1FE3E3C-55BA-42FC-ADA5-3E82EA653706}" dt="2022-02-14T10:40:06.041" v="284" actId="14100"/>
      <pc:docMkLst>
        <pc:docMk/>
      </pc:docMkLst>
      <pc:sldChg chg="addSp delSp modSp">
        <pc:chgData name="Thompson, Christian Adams 1SG USARMY 1 ID (USA)" userId="S::christian.a.thompson4.mil@army.mil::3158f39f-da47-4dd8-a8b2-39e1bd95c0fe" providerId="AD" clId="Web-{B1FE3E3C-55BA-42FC-ADA5-3E82EA653706}" dt="2022-02-14T10:40:06.041" v="284" actId="14100"/>
        <pc:sldMkLst>
          <pc:docMk/>
          <pc:sldMk cId="2396341124" sldId="506"/>
        </pc:sldMkLst>
        <pc:spChg chg="mod">
          <ac:chgData name="Thompson, Christian Adams 1SG USARMY 1 ID (USA)" userId="S::christian.a.thompson4.mil@army.mil::3158f39f-da47-4dd8-a8b2-39e1bd95c0fe" providerId="AD" clId="Web-{B1FE3E3C-55BA-42FC-ADA5-3E82EA653706}" dt="2022-02-14T10:25:26.278" v="6" actId="20577"/>
          <ac:spMkLst>
            <pc:docMk/>
            <pc:sldMk cId="2396341124" sldId="506"/>
            <ac:spMk id="11" creationId="{00000000-0000-0000-0000-000000000000}"/>
          </ac:spMkLst>
        </pc:spChg>
        <pc:spChg chg="mod">
          <ac:chgData name="Thompson, Christian Adams 1SG USARMY 1 ID (USA)" userId="S::christian.a.thompson4.mil@army.mil::3158f39f-da47-4dd8-a8b2-39e1bd95c0fe" providerId="AD" clId="Web-{B1FE3E3C-55BA-42FC-ADA5-3E82EA653706}" dt="2022-02-14T10:36:44.077" v="278" actId="20577"/>
          <ac:spMkLst>
            <pc:docMk/>
            <pc:sldMk cId="2396341124" sldId="506"/>
            <ac:spMk id="17" creationId="{00000000-0000-0000-0000-000000000000}"/>
          </ac:spMkLst>
        </pc:spChg>
        <pc:graphicFrameChg chg="add mod modGraphic">
          <ac:chgData name="Thompson, Christian Adams 1SG USARMY 1 ID (USA)" userId="S::christian.a.thompson4.mil@army.mil::3158f39f-da47-4dd8-a8b2-39e1bd95c0fe" providerId="AD" clId="Web-{B1FE3E3C-55BA-42FC-ADA5-3E82EA653706}" dt="2022-02-14T10:30:33.309" v="248" actId="1076"/>
          <ac:graphicFrameMkLst>
            <pc:docMk/>
            <pc:sldMk cId="2396341124" sldId="506"/>
            <ac:graphicFrameMk id="7" creationId="{B15128C2-81D5-472B-816F-18AE2DF17117}"/>
          </ac:graphicFrameMkLst>
        </pc:graphicFrameChg>
        <pc:graphicFrameChg chg="del">
          <ac:chgData name="Thompson, Christian Adams 1SG USARMY 1 ID (USA)" userId="S::christian.a.thompson4.mil@army.mil::3158f39f-da47-4dd8-a8b2-39e1bd95c0fe" providerId="AD" clId="Web-{B1FE3E3C-55BA-42FC-ADA5-3E82EA653706}" dt="2022-02-14T10:28:26.787" v="14"/>
          <ac:graphicFrameMkLst>
            <pc:docMk/>
            <pc:sldMk cId="2396341124" sldId="506"/>
            <ac:graphicFrameMk id="8" creationId="{00000000-0000-0000-0000-000000000000}"/>
          </ac:graphicFrameMkLst>
        </pc:graphicFrameChg>
        <pc:picChg chg="add mod">
          <ac:chgData name="Thompson, Christian Adams 1SG USARMY 1 ID (USA)" userId="S::christian.a.thompson4.mil@army.mil::3158f39f-da47-4dd8-a8b2-39e1bd95c0fe" providerId="AD" clId="Web-{B1FE3E3C-55BA-42FC-ADA5-3E82EA653706}" dt="2022-02-14T10:26:45.922" v="13" actId="1076"/>
          <ac:picMkLst>
            <pc:docMk/>
            <pc:sldMk cId="2396341124" sldId="506"/>
            <ac:picMk id="2" creationId="{F6DB009A-956A-4430-ABC4-A5816B0E8C16}"/>
          </ac:picMkLst>
        </pc:picChg>
        <pc:picChg chg="del">
          <ac:chgData name="Thompson, Christian Adams 1SG USARMY 1 ID (USA)" userId="S::christian.a.thompson4.mil@army.mil::3158f39f-da47-4dd8-a8b2-39e1bd95c0fe" providerId="AD" clId="Web-{B1FE3E3C-55BA-42FC-ADA5-3E82EA653706}" dt="2022-02-14T10:37:23.626" v="279"/>
          <ac:picMkLst>
            <pc:docMk/>
            <pc:sldMk cId="2396341124" sldId="506"/>
            <ac:picMk id="3" creationId="{00000000-0000-0000-0000-000000000000}"/>
          </ac:picMkLst>
        </pc:picChg>
        <pc:picChg chg="del">
          <ac:chgData name="Thompson, Christian Adams 1SG USARMY 1 ID (USA)" userId="S::christian.a.thompson4.mil@army.mil::3158f39f-da47-4dd8-a8b2-39e1bd95c0fe" providerId="AD" clId="Web-{B1FE3E3C-55BA-42FC-ADA5-3E82EA653706}" dt="2022-02-14T10:25:27.575" v="7"/>
          <ac:picMkLst>
            <pc:docMk/>
            <pc:sldMk cId="2396341124" sldId="506"/>
            <ac:picMk id="10" creationId="{00000000-0000-0000-0000-000000000000}"/>
          </ac:picMkLst>
        </pc:picChg>
        <pc:picChg chg="add del mod">
          <ac:chgData name="Thompson, Christian Adams 1SG USARMY 1 ID (USA)" userId="S::christian.a.thompson4.mil@army.mil::3158f39f-da47-4dd8-a8b2-39e1bd95c0fe" providerId="AD" clId="Web-{B1FE3E3C-55BA-42FC-ADA5-3E82EA653706}" dt="2022-02-14T10:37:29.267" v="281"/>
          <ac:picMkLst>
            <pc:docMk/>
            <pc:sldMk cId="2396341124" sldId="506"/>
            <ac:picMk id="12" creationId="{90352A45-60A0-4CB2-B68B-4616B2D3FEF1}"/>
          </ac:picMkLst>
        </pc:picChg>
        <pc:picChg chg="add mod">
          <ac:chgData name="Thompson, Christian Adams 1SG USARMY 1 ID (USA)" userId="S::christian.a.thompson4.mil@army.mil::3158f39f-da47-4dd8-a8b2-39e1bd95c0fe" providerId="AD" clId="Web-{B1FE3E3C-55BA-42FC-ADA5-3E82EA653706}" dt="2022-02-14T10:40:06.041" v="284" actId="14100"/>
          <ac:picMkLst>
            <pc:docMk/>
            <pc:sldMk cId="2396341124" sldId="506"/>
            <ac:picMk id="13" creationId="{DAE75457-8B66-4F67-B586-E77E31746615}"/>
          </ac:picMkLst>
        </pc:picChg>
      </pc:sldChg>
    </pc:docChg>
  </pc:docChgLst>
  <pc:docChgLst>
    <pc:chgData name="Rudd, Stephen D MAJ USARMY 1 ID (USA)" userId="S::stephen.d.rudd.mil@army.mil::fedf3f68-70da-492d-a91f-1b330ea99d94" providerId="AD" clId="Web-{57A021C0-5FA4-4B18-9498-4E369E9470BD}"/>
    <pc:docChg chg="modSld">
      <pc:chgData name="Rudd, Stephen D MAJ USARMY 1 ID (USA)" userId="S::stephen.d.rudd.mil@army.mil::fedf3f68-70da-492d-a91f-1b330ea99d94" providerId="AD" clId="Web-{57A021C0-5FA4-4B18-9498-4E369E9470BD}" dt="2022-02-28T17:11:05.070" v="2" actId="20577"/>
      <pc:docMkLst>
        <pc:docMk/>
      </pc:docMkLst>
      <pc:sldChg chg="delSp modSp">
        <pc:chgData name="Rudd, Stephen D MAJ USARMY 1 ID (USA)" userId="S::stephen.d.rudd.mil@army.mil::fedf3f68-70da-492d-a91f-1b330ea99d94" providerId="AD" clId="Web-{57A021C0-5FA4-4B18-9498-4E369E9470BD}" dt="2022-02-28T17:11:05.070" v="2" actId="20577"/>
        <pc:sldMkLst>
          <pc:docMk/>
          <pc:sldMk cId="2462535051" sldId="586"/>
        </pc:sldMkLst>
        <pc:spChg chg="mod">
          <ac:chgData name="Rudd, Stephen D MAJ USARMY 1 ID (USA)" userId="S::stephen.d.rudd.mil@army.mil::fedf3f68-70da-492d-a91f-1b330ea99d94" providerId="AD" clId="Web-{57A021C0-5FA4-4B18-9498-4E369E9470BD}" dt="2022-02-28T17:11:05.070" v="2" actId="20577"/>
          <ac:spMkLst>
            <pc:docMk/>
            <pc:sldMk cId="2462535051" sldId="586"/>
            <ac:spMk id="28" creationId="{00000000-0000-0000-0000-000000000000}"/>
          </ac:spMkLst>
        </pc:spChg>
        <pc:graphicFrameChg chg="del">
          <ac:chgData name="Rudd, Stephen D MAJ USARMY 1 ID (USA)" userId="S::stephen.d.rudd.mil@army.mil::fedf3f68-70da-492d-a91f-1b330ea99d94" providerId="AD" clId="Web-{57A021C0-5FA4-4B18-9498-4E369E9470BD}" dt="2022-02-28T17:10:34.287" v="0"/>
          <ac:graphicFrameMkLst>
            <pc:docMk/>
            <pc:sldMk cId="2462535051" sldId="586"/>
            <ac:graphicFrameMk id="86" creationId="{00000000-0000-0000-0000-000000000000}"/>
          </ac:graphicFrameMkLst>
        </pc:graphicFrameChg>
      </pc:sldChg>
    </pc:docChg>
  </pc:docChgLst>
  <pc:docChgLst>
    <pc:chgData name="Sarsok, Emily R 1LT USARMY 1 ID (USA)" userId="S::emily.r.sarsok.mil@army.mil::e0cecbf3-b550-46be-be25-a505797dff79" providerId="AD" clId="Web-{60A7E94D-D8EF-4553-BE9E-B92C42233AB6}"/>
    <pc:docChg chg="modSld">
      <pc:chgData name="Sarsok, Emily R 1LT USARMY 1 ID (USA)" userId="S::emily.r.sarsok.mil@army.mil::e0cecbf3-b550-46be-be25-a505797dff79" providerId="AD" clId="Web-{60A7E94D-D8EF-4553-BE9E-B92C42233AB6}" dt="2022-02-23T10:57:08.457" v="103" actId="1076"/>
      <pc:docMkLst>
        <pc:docMk/>
      </pc:docMkLst>
      <pc:sldChg chg="addSp modSp">
        <pc:chgData name="Sarsok, Emily R 1LT USARMY 1 ID (USA)" userId="S::emily.r.sarsok.mil@army.mil::e0cecbf3-b550-46be-be25-a505797dff79" providerId="AD" clId="Web-{60A7E94D-D8EF-4553-BE9E-B92C42233AB6}" dt="2022-02-23T10:57:08.457" v="103" actId="1076"/>
        <pc:sldMkLst>
          <pc:docMk/>
          <pc:sldMk cId="2574841143" sldId="585"/>
        </pc:sldMkLst>
        <pc:spChg chg="add mod">
          <ac:chgData name="Sarsok, Emily R 1LT USARMY 1 ID (USA)" userId="S::emily.r.sarsok.mil@army.mil::e0cecbf3-b550-46be-be25-a505797dff79" providerId="AD" clId="Web-{60A7E94D-D8EF-4553-BE9E-B92C42233AB6}" dt="2022-02-23T10:57:08.457" v="103" actId="1076"/>
          <ac:spMkLst>
            <pc:docMk/>
            <pc:sldMk cId="2574841143" sldId="585"/>
            <ac:spMk id="5" creationId="{821979E2-FB09-43F2-AB14-F284409BBBF3}"/>
          </ac:spMkLst>
        </pc:spChg>
      </pc:sldChg>
    </pc:docChg>
  </pc:docChgLst>
  <pc:docChgLst>
    <pc:chgData name="Grimes, Jefferson T MAJ USARMY 1 ID (USA)" userId="S::jefferson.t.grimes.mil@army.mil::930a53ea-132a-4941-b830-63c00e3a7c0b" providerId="AD" clId="Web-{A3B52F61-D60A-4EF3-A254-B7E8E0B33079}"/>
    <pc:docChg chg="modSld">
      <pc:chgData name="Grimes, Jefferson T MAJ USARMY 1 ID (USA)" userId="S::jefferson.t.grimes.mil@army.mil::930a53ea-132a-4941-b830-63c00e3a7c0b" providerId="AD" clId="Web-{A3B52F61-D60A-4EF3-A254-B7E8E0B33079}" dt="2022-02-04T10:54:40.076" v="620" actId="20577"/>
      <pc:docMkLst>
        <pc:docMk/>
      </pc:docMkLst>
      <pc:sldChg chg="modSp">
        <pc:chgData name="Grimes, Jefferson T MAJ USARMY 1 ID (USA)" userId="S::jefferson.t.grimes.mil@army.mil::930a53ea-132a-4941-b830-63c00e3a7c0b" providerId="AD" clId="Web-{A3B52F61-D60A-4EF3-A254-B7E8E0B33079}" dt="2022-02-04T10:54:40.076" v="620" actId="20577"/>
        <pc:sldMkLst>
          <pc:docMk/>
          <pc:sldMk cId="2725827465" sldId="433"/>
        </pc:sldMkLst>
        <pc:spChg chg="mod">
          <ac:chgData name="Grimes, Jefferson T MAJ USARMY 1 ID (USA)" userId="S::jefferson.t.grimes.mil@army.mil::930a53ea-132a-4941-b830-63c00e3a7c0b" providerId="AD" clId="Web-{A3B52F61-D60A-4EF3-A254-B7E8E0B33079}" dt="2022-02-04T10:54:40.076" v="620" actId="20577"/>
          <ac:spMkLst>
            <pc:docMk/>
            <pc:sldMk cId="2725827465" sldId="433"/>
            <ac:spMk id="4" creationId="{00000000-0000-0000-0000-000000000000}"/>
          </ac:spMkLst>
        </pc:spChg>
        <pc:spChg chg="mod">
          <ac:chgData name="Grimes, Jefferson T MAJ USARMY 1 ID (USA)" userId="S::jefferson.t.grimes.mil@army.mil::930a53ea-132a-4941-b830-63c00e3a7c0b" providerId="AD" clId="Web-{A3B52F61-D60A-4EF3-A254-B7E8E0B33079}" dt="2022-02-04T10:47:16.708" v="6" actId="20577"/>
          <ac:spMkLst>
            <pc:docMk/>
            <pc:sldMk cId="2725827465" sldId="433"/>
            <ac:spMk id="24" creationId="{00000000-0000-0000-0000-000000000000}"/>
          </ac:spMkLst>
        </pc:spChg>
      </pc:sldChg>
    </pc:docChg>
  </pc:docChgLst>
  <pc:docChgLst>
    <pc:chgData name="Colbridge, Michael K CPT USARMY 1 ID (USA)" userId="S::michael.k.colbridge.mil@army.mil::11b624f0-7571-4fb5-a7a4-a083905b39f6" providerId="AD" clId="Web-{EE28903B-A6A0-4D4E-9D78-21E682FEE02E}"/>
    <pc:docChg chg="modSld">
      <pc:chgData name="Colbridge, Michael K CPT USARMY 1 ID (USA)" userId="S::michael.k.colbridge.mil@army.mil::11b624f0-7571-4fb5-a7a4-a083905b39f6" providerId="AD" clId="Web-{EE28903B-A6A0-4D4E-9D78-21E682FEE02E}" dt="2022-02-08T13:04:38.397" v="45" actId="20577"/>
      <pc:docMkLst>
        <pc:docMk/>
      </pc:docMkLst>
      <pc:sldChg chg="modSp">
        <pc:chgData name="Colbridge, Michael K CPT USARMY 1 ID (USA)" userId="S::michael.k.colbridge.mil@army.mil::11b624f0-7571-4fb5-a7a4-a083905b39f6" providerId="AD" clId="Web-{EE28903B-A6A0-4D4E-9D78-21E682FEE02E}" dt="2022-02-08T13:04:38.397" v="45" actId="20577"/>
        <pc:sldMkLst>
          <pc:docMk/>
          <pc:sldMk cId="551962328" sldId="440"/>
        </pc:sldMkLst>
        <pc:spChg chg="mod">
          <ac:chgData name="Colbridge, Michael K CPT USARMY 1 ID (USA)" userId="S::michael.k.colbridge.mil@army.mil::11b624f0-7571-4fb5-a7a4-a083905b39f6" providerId="AD" clId="Web-{EE28903B-A6A0-4D4E-9D78-21E682FEE02E}" dt="2022-02-08T13:04:38.397" v="45" actId="20577"/>
          <ac:spMkLst>
            <pc:docMk/>
            <pc:sldMk cId="551962328" sldId="440"/>
            <ac:spMk id="15" creationId="{00000000-0000-0000-0000-000000000000}"/>
          </ac:spMkLst>
        </pc:spChg>
        <pc:spChg chg="mod">
          <ac:chgData name="Colbridge, Michael K CPT USARMY 1 ID (USA)" userId="S::michael.k.colbridge.mil@army.mil::11b624f0-7571-4fb5-a7a4-a083905b39f6" providerId="AD" clId="Web-{EE28903B-A6A0-4D4E-9D78-21E682FEE02E}" dt="2022-02-08T12:58:03.175" v="1" actId="20577"/>
          <ac:spMkLst>
            <pc:docMk/>
            <pc:sldMk cId="551962328" sldId="440"/>
            <ac:spMk id="22" creationId="{00000000-0000-0000-0000-000000000000}"/>
          </ac:spMkLst>
        </pc:spChg>
      </pc:sldChg>
    </pc:docChg>
  </pc:docChgLst>
  <pc:docChgLst>
    <pc:chgData name="Palmer, Madalyn E 1LT USARMY 1 ID DIVARTY (USA)" userId="S::madalyn.e.palmer.mil@army.mil::67c5ef0a-09e4-46ad-b2b6-fe757fcef9e7" providerId="AD" clId="Web-{FF6464B3-3DB3-4381-A2C0-85BB9DEBFCF4}"/>
    <pc:docChg chg="modSld">
      <pc:chgData name="Palmer, Madalyn E 1LT USARMY 1 ID DIVARTY (USA)" userId="S::madalyn.e.palmer.mil@army.mil::67c5ef0a-09e4-46ad-b2b6-fe757fcef9e7" providerId="AD" clId="Web-{FF6464B3-3DB3-4381-A2C0-85BB9DEBFCF4}" dt="2022-02-23T10:55:52.755" v="71" actId="14100"/>
      <pc:docMkLst>
        <pc:docMk/>
      </pc:docMkLst>
      <pc:sldChg chg="addSp delSp modSp">
        <pc:chgData name="Palmer, Madalyn E 1LT USARMY 1 ID DIVARTY (USA)" userId="S::madalyn.e.palmer.mil@army.mil::67c5ef0a-09e4-46ad-b2b6-fe757fcef9e7" providerId="AD" clId="Web-{FF6464B3-3DB3-4381-A2C0-85BB9DEBFCF4}" dt="2022-02-23T10:55:52.755" v="71" actId="14100"/>
        <pc:sldMkLst>
          <pc:docMk/>
          <pc:sldMk cId="263193490" sldId="498"/>
        </pc:sldMkLst>
        <pc:spChg chg="mod">
          <ac:chgData name="Palmer, Madalyn E 1LT USARMY 1 ID DIVARTY (USA)" userId="S::madalyn.e.palmer.mil@army.mil::67c5ef0a-09e4-46ad-b2b6-fe757fcef9e7" providerId="AD" clId="Web-{FF6464B3-3DB3-4381-A2C0-85BB9DEBFCF4}" dt="2022-02-23T10:48:55.175" v="41" actId="1076"/>
          <ac:spMkLst>
            <pc:docMk/>
            <pc:sldMk cId="263193490" sldId="498"/>
            <ac:spMk id="18" creationId="{00000000-0000-0000-0000-000000000000}"/>
          </ac:spMkLst>
        </pc:spChg>
        <pc:spChg chg="mod">
          <ac:chgData name="Palmer, Madalyn E 1LT USARMY 1 ID DIVARTY (USA)" userId="S::madalyn.e.palmer.mil@army.mil::67c5ef0a-09e4-46ad-b2b6-fe757fcef9e7" providerId="AD" clId="Web-{FF6464B3-3DB3-4381-A2C0-85BB9DEBFCF4}" dt="2022-02-23T10:49:49.131" v="52" actId="1076"/>
          <ac:spMkLst>
            <pc:docMk/>
            <pc:sldMk cId="263193490" sldId="498"/>
            <ac:spMk id="19" creationId="{00000000-0000-0000-0000-000000000000}"/>
          </ac:spMkLst>
        </pc:spChg>
        <pc:spChg chg="mod">
          <ac:chgData name="Palmer, Madalyn E 1LT USARMY 1 ID DIVARTY (USA)" userId="S::madalyn.e.palmer.mil@army.mil::67c5ef0a-09e4-46ad-b2b6-fe757fcef9e7" providerId="AD" clId="Web-{FF6464B3-3DB3-4381-A2C0-85BB9DEBFCF4}" dt="2022-02-23T10:50:17.632" v="59" actId="20577"/>
          <ac:spMkLst>
            <pc:docMk/>
            <pc:sldMk cId="263193490" sldId="498"/>
            <ac:spMk id="20" creationId="{00000000-0000-0000-0000-000000000000}"/>
          </ac:spMkLst>
        </pc:spChg>
        <pc:spChg chg="del">
          <ac:chgData name="Palmer, Madalyn E 1LT USARMY 1 ID DIVARTY (USA)" userId="S::madalyn.e.palmer.mil@army.mil::67c5ef0a-09e4-46ad-b2b6-fe757fcef9e7" providerId="AD" clId="Web-{FF6464B3-3DB3-4381-A2C0-85BB9DEBFCF4}" dt="2022-02-23T10:49:01.082" v="43"/>
          <ac:spMkLst>
            <pc:docMk/>
            <pc:sldMk cId="263193490" sldId="498"/>
            <ac:spMk id="26" creationId="{00000000-0000-0000-0000-000000000000}"/>
          </ac:spMkLst>
        </pc:spChg>
        <pc:graphicFrameChg chg="mod">
          <ac:chgData name="Palmer, Madalyn E 1LT USARMY 1 ID DIVARTY (USA)" userId="S::madalyn.e.palmer.mil@army.mil::67c5ef0a-09e4-46ad-b2b6-fe757fcef9e7" providerId="AD" clId="Web-{FF6464B3-3DB3-4381-A2C0-85BB9DEBFCF4}" dt="2022-02-23T10:48:57.019" v="42" actId="1076"/>
          <ac:graphicFrameMkLst>
            <pc:docMk/>
            <pc:sldMk cId="263193490" sldId="498"/>
            <ac:graphicFrameMk id="29" creationId="{00000000-0000-0000-0000-000000000000}"/>
          </ac:graphicFrameMkLst>
        </pc:graphicFrameChg>
        <pc:graphicFrameChg chg="mod">
          <ac:chgData name="Palmer, Madalyn E 1LT USARMY 1 ID DIVARTY (USA)" userId="S::madalyn.e.palmer.mil@army.mil::67c5ef0a-09e4-46ad-b2b6-fe757fcef9e7" providerId="AD" clId="Web-{FF6464B3-3DB3-4381-A2C0-85BB9DEBFCF4}" dt="2022-02-23T10:48:48.487" v="40" actId="1076"/>
          <ac:graphicFrameMkLst>
            <pc:docMk/>
            <pc:sldMk cId="263193490" sldId="498"/>
            <ac:graphicFrameMk id="30" creationId="{00000000-0000-0000-0000-000000000000}"/>
          </ac:graphicFrameMkLst>
        </pc:graphicFrameChg>
        <pc:picChg chg="add del mod">
          <ac:chgData name="Palmer, Madalyn E 1LT USARMY 1 ID DIVARTY (USA)" userId="S::madalyn.e.palmer.mil@army.mil::67c5ef0a-09e4-46ad-b2b6-fe757fcef9e7" providerId="AD" clId="Web-{FF6464B3-3DB3-4381-A2C0-85BB9DEBFCF4}" dt="2022-02-23T10:52:25.262" v="63"/>
          <ac:picMkLst>
            <pc:docMk/>
            <pc:sldMk cId="263193490" sldId="498"/>
            <ac:picMk id="2" creationId="{AC6E797F-6BF2-4F38-9C04-9F06599A9026}"/>
          </ac:picMkLst>
        </pc:picChg>
        <pc:picChg chg="add del mod">
          <ac:chgData name="Palmer, Madalyn E 1LT USARMY 1 ID DIVARTY (USA)" userId="S::madalyn.e.palmer.mil@army.mil::67c5ef0a-09e4-46ad-b2b6-fe757fcef9e7" providerId="AD" clId="Web-{FF6464B3-3DB3-4381-A2C0-85BB9DEBFCF4}" dt="2022-02-23T10:49:18.426" v="46"/>
          <ac:picMkLst>
            <pc:docMk/>
            <pc:sldMk cId="263193490" sldId="498"/>
            <ac:picMk id="3" creationId="{F30337A8-AFE9-4AF4-9237-DFE92E449B98}"/>
          </ac:picMkLst>
        </pc:picChg>
        <pc:picChg chg="add del mod">
          <ac:chgData name="Palmer, Madalyn E 1LT USARMY 1 ID DIVARTY (USA)" userId="S::madalyn.e.palmer.mil@army.mil::67c5ef0a-09e4-46ad-b2b6-fe757fcef9e7" providerId="AD" clId="Web-{FF6464B3-3DB3-4381-A2C0-85BB9DEBFCF4}" dt="2022-02-23T10:50:20.788" v="60"/>
          <ac:picMkLst>
            <pc:docMk/>
            <pc:sldMk cId="263193490" sldId="498"/>
            <ac:picMk id="5" creationId="{1AA74FDB-09B8-463E-899F-EEFAF29E1D14}"/>
          </ac:picMkLst>
        </pc:picChg>
        <pc:picChg chg="add mod">
          <ac:chgData name="Palmer, Madalyn E 1LT USARMY 1 ID DIVARTY (USA)" userId="S::madalyn.e.palmer.mil@army.mil::67c5ef0a-09e4-46ad-b2b6-fe757fcef9e7" providerId="AD" clId="Web-{FF6464B3-3DB3-4381-A2C0-85BB9DEBFCF4}" dt="2022-02-23T10:50:36.929" v="62" actId="1076"/>
          <ac:picMkLst>
            <pc:docMk/>
            <pc:sldMk cId="263193490" sldId="498"/>
            <ac:picMk id="6" creationId="{6A5FDA99-7730-4E38-8792-67D06EF7D6EC}"/>
          </ac:picMkLst>
        </pc:picChg>
        <pc:picChg chg="add mod">
          <ac:chgData name="Palmer, Madalyn E 1LT USARMY 1 ID DIVARTY (USA)" userId="S::madalyn.e.palmer.mil@army.mil::67c5ef0a-09e4-46ad-b2b6-fe757fcef9e7" providerId="AD" clId="Web-{FF6464B3-3DB3-4381-A2C0-85BB9DEBFCF4}" dt="2022-02-23T10:55:52.755" v="71" actId="14100"/>
          <ac:picMkLst>
            <pc:docMk/>
            <pc:sldMk cId="263193490" sldId="498"/>
            <ac:picMk id="7" creationId="{F76DF354-3A6E-41CD-86A2-D1ED852DD166}"/>
          </ac:picMkLst>
        </pc:picChg>
        <pc:picChg chg="del">
          <ac:chgData name="Palmer, Madalyn E 1LT USARMY 1 ID DIVARTY (USA)" userId="S::madalyn.e.palmer.mil@army.mil::67c5ef0a-09e4-46ad-b2b6-fe757fcef9e7" providerId="AD" clId="Web-{FF6464B3-3DB3-4381-A2C0-85BB9DEBFCF4}" dt="2022-02-23T10:47:12.421" v="3"/>
          <ac:picMkLst>
            <pc:docMk/>
            <pc:sldMk cId="263193490" sldId="498"/>
            <ac:picMk id="9" creationId="{00000000-0000-0000-0000-000000000000}"/>
          </ac:picMkLst>
        </pc:picChg>
        <pc:picChg chg="del">
          <ac:chgData name="Palmer, Madalyn E 1LT USARMY 1 ID DIVARTY (USA)" userId="S::madalyn.e.palmer.mil@army.mil::67c5ef0a-09e4-46ad-b2b6-fe757fcef9e7" providerId="AD" clId="Web-{FF6464B3-3DB3-4381-A2C0-85BB9DEBFCF4}" dt="2022-02-23T10:47:05.264" v="1"/>
          <ac:picMkLst>
            <pc:docMk/>
            <pc:sldMk cId="263193490" sldId="498"/>
            <ac:picMk id="11" creationId="{00000000-0000-0000-0000-000000000000}"/>
          </ac:picMkLst>
        </pc:picChg>
        <pc:cxnChg chg="del mod">
          <ac:chgData name="Palmer, Madalyn E 1LT USARMY 1 ID DIVARTY (USA)" userId="S::madalyn.e.palmer.mil@army.mil::67c5ef0a-09e4-46ad-b2b6-fe757fcef9e7" providerId="AD" clId="Web-{FF6464B3-3DB3-4381-A2C0-85BB9DEBFCF4}" dt="2022-02-23T10:47:43.469" v="13"/>
          <ac:cxnSpMkLst>
            <pc:docMk/>
            <pc:sldMk cId="263193490" sldId="498"/>
            <ac:cxnSpMk id="8" creationId="{00000000-0000-0000-0000-000000000000}"/>
          </ac:cxnSpMkLst>
        </pc:cxnChg>
        <pc:cxnChg chg="mod">
          <ac:chgData name="Palmer, Madalyn E 1LT USARMY 1 ID DIVARTY (USA)" userId="S::madalyn.e.palmer.mil@army.mil::67c5ef0a-09e4-46ad-b2b6-fe757fcef9e7" providerId="AD" clId="Web-{FF6464B3-3DB3-4381-A2C0-85BB9DEBFCF4}" dt="2022-02-23T10:48:44.362" v="39" actId="1076"/>
          <ac:cxnSpMkLst>
            <pc:docMk/>
            <pc:sldMk cId="263193490" sldId="498"/>
            <ac:cxnSpMk id="17" creationId="{00000000-0000-0000-0000-000000000000}"/>
          </ac:cxnSpMkLst>
        </pc:cxnChg>
      </pc:sldChg>
    </pc:docChg>
  </pc:docChgLst>
  <pc:docChgLst>
    <pc:chgData name="Grimes, Jefferson T MAJ USARMY 1 ID (USA)" userId="S::jefferson.t.grimes.mil@army.mil::930a53ea-132a-4941-b830-63c00e3a7c0b" providerId="AD" clId="Web-{97AD648D-1C26-4468-A207-4047C2F8405F}"/>
    <pc:docChg chg="modSld">
      <pc:chgData name="Grimes, Jefferson T MAJ USARMY 1 ID (USA)" userId="S::jefferson.t.grimes.mil@army.mil::930a53ea-132a-4941-b830-63c00e3a7c0b" providerId="AD" clId="Web-{97AD648D-1C26-4468-A207-4047C2F8405F}" dt="2022-03-18T10:06:47.986" v="561" actId="20577"/>
      <pc:docMkLst>
        <pc:docMk/>
      </pc:docMkLst>
      <pc:sldChg chg="modSp">
        <pc:chgData name="Grimes, Jefferson T MAJ USARMY 1 ID (USA)" userId="S::jefferson.t.grimes.mil@army.mil::930a53ea-132a-4941-b830-63c00e3a7c0b" providerId="AD" clId="Web-{97AD648D-1C26-4468-A207-4047C2F8405F}" dt="2022-03-18T10:06:47.986" v="561" actId="20577"/>
        <pc:sldMkLst>
          <pc:docMk/>
          <pc:sldMk cId="1768724811" sldId="508"/>
        </pc:sldMkLst>
        <pc:spChg chg="mod">
          <ac:chgData name="Grimes, Jefferson T MAJ USARMY 1 ID (USA)" userId="S::jefferson.t.grimes.mil@army.mil::930a53ea-132a-4941-b830-63c00e3a7c0b" providerId="AD" clId="Web-{97AD648D-1C26-4468-A207-4047C2F8405F}" dt="2022-03-18T10:06:47.986" v="561" actId="20577"/>
          <ac:spMkLst>
            <pc:docMk/>
            <pc:sldMk cId="1768724811" sldId="508"/>
            <ac:spMk id="4" creationId="{00000000-0000-0000-0000-000000000000}"/>
          </ac:spMkLst>
        </pc:spChg>
        <pc:spChg chg="mod">
          <ac:chgData name="Grimes, Jefferson T MAJ USARMY 1 ID (USA)" userId="S::jefferson.t.grimes.mil@army.mil::930a53ea-132a-4941-b830-63c00e3a7c0b" providerId="AD" clId="Web-{97AD648D-1C26-4468-A207-4047C2F8405F}" dt="2022-03-18T10:03:26.155" v="368" actId="20577"/>
          <ac:spMkLst>
            <pc:docMk/>
            <pc:sldMk cId="1768724811" sldId="508"/>
            <ac:spMk id="24" creationId="{00000000-0000-0000-0000-000000000000}"/>
          </ac:spMkLst>
        </pc:spChg>
      </pc:sldChg>
    </pc:docChg>
  </pc:docChgLst>
  <pc:docChgLst>
    <pc:chgData name="Olesnyckyj, Roman S LTC USARMY 1 ID (USA)" userId="S::roman.s.olesnyckyj.mil@army.mil::799a9b61-8809-4e6d-af75-6b21a666a84d" providerId="AD" clId="Web-{23B59605-26CA-45BF-AA98-5E5B9AD336CF}"/>
    <pc:docChg chg="modSld">
      <pc:chgData name="Olesnyckyj, Roman S LTC USARMY 1 ID (USA)" userId="S::roman.s.olesnyckyj.mil@army.mil::799a9b61-8809-4e6d-af75-6b21a666a84d" providerId="AD" clId="Web-{23B59605-26CA-45BF-AA98-5E5B9AD336CF}" dt="2022-02-20T15:01:10.193" v="162" actId="20577"/>
      <pc:docMkLst>
        <pc:docMk/>
      </pc:docMkLst>
      <pc:sldChg chg="addSp delSp modSp">
        <pc:chgData name="Olesnyckyj, Roman S LTC USARMY 1 ID (USA)" userId="S::roman.s.olesnyckyj.mil@army.mil::799a9b61-8809-4e6d-af75-6b21a666a84d" providerId="AD" clId="Web-{23B59605-26CA-45BF-AA98-5E5B9AD336CF}" dt="2022-02-20T15:01:10.193" v="162" actId="20577"/>
        <pc:sldMkLst>
          <pc:docMk/>
          <pc:sldMk cId="3105542507" sldId="386"/>
        </pc:sldMkLst>
        <pc:spChg chg="mod">
          <ac:chgData name="Olesnyckyj, Roman S LTC USARMY 1 ID (USA)" userId="S::roman.s.olesnyckyj.mil@army.mil::799a9b61-8809-4e6d-af75-6b21a666a84d" providerId="AD" clId="Web-{23B59605-26CA-45BF-AA98-5E5B9AD336CF}" dt="2022-02-20T14:59:14.406" v="128" actId="20577"/>
          <ac:spMkLst>
            <pc:docMk/>
            <pc:sldMk cId="3105542507" sldId="386"/>
            <ac:spMk id="12" creationId="{00000000-0000-0000-0000-000000000000}"/>
          </ac:spMkLst>
        </pc:spChg>
        <pc:spChg chg="mod">
          <ac:chgData name="Olesnyckyj, Roman S LTC USARMY 1 ID (USA)" userId="S::roman.s.olesnyckyj.mil@army.mil::799a9b61-8809-4e6d-af75-6b21a666a84d" providerId="AD" clId="Web-{23B59605-26CA-45BF-AA98-5E5B9AD336CF}" dt="2022-02-20T14:59:36.892" v="141" actId="20577"/>
          <ac:spMkLst>
            <pc:docMk/>
            <pc:sldMk cId="3105542507" sldId="386"/>
            <ac:spMk id="13" creationId="{00000000-0000-0000-0000-000000000000}"/>
          </ac:spMkLst>
        </pc:spChg>
        <pc:spChg chg="mod">
          <ac:chgData name="Olesnyckyj, Roman S LTC USARMY 1 ID (USA)" userId="S::roman.s.olesnyckyj.mil@army.mil::799a9b61-8809-4e6d-af75-6b21a666a84d" providerId="AD" clId="Web-{23B59605-26CA-45BF-AA98-5E5B9AD336CF}" dt="2022-02-20T15:01:10.193" v="162" actId="20577"/>
          <ac:spMkLst>
            <pc:docMk/>
            <pc:sldMk cId="3105542507" sldId="386"/>
            <ac:spMk id="16" creationId="{00000000-0000-0000-0000-000000000000}"/>
          </ac:spMkLst>
        </pc:spChg>
        <pc:spChg chg="mod">
          <ac:chgData name="Olesnyckyj, Roman S LTC USARMY 1 ID (USA)" userId="S::roman.s.olesnyckyj.mil@army.mil::799a9b61-8809-4e6d-af75-6b21a666a84d" providerId="AD" clId="Web-{23B59605-26CA-45BF-AA98-5E5B9AD336CF}" dt="2022-02-20T14:59:19.750" v="129" actId="1076"/>
          <ac:spMkLst>
            <pc:docMk/>
            <pc:sldMk cId="3105542507" sldId="386"/>
            <ac:spMk id="23" creationId="{00000000-0000-0000-0000-000000000000}"/>
          </ac:spMkLst>
        </pc:spChg>
        <pc:spChg chg="mod">
          <ac:chgData name="Olesnyckyj, Roman S LTC USARMY 1 ID (USA)" userId="S::roman.s.olesnyckyj.mil@army.mil::799a9b61-8809-4e6d-af75-6b21a666a84d" providerId="AD" clId="Web-{23B59605-26CA-45BF-AA98-5E5B9AD336CF}" dt="2022-02-20T14:59:44.314" v="143" actId="14100"/>
          <ac:spMkLst>
            <pc:docMk/>
            <pc:sldMk cId="3105542507" sldId="386"/>
            <ac:spMk id="24" creationId="{00000000-0000-0000-0000-000000000000}"/>
          </ac:spMkLst>
        </pc:spChg>
        <pc:spChg chg="mod">
          <ac:chgData name="Olesnyckyj, Roman S LTC USARMY 1 ID (USA)" userId="S::roman.s.olesnyckyj.mil@army.mil::799a9b61-8809-4e6d-af75-6b21a666a84d" providerId="AD" clId="Web-{23B59605-26CA-45BF-AA98-5E5B9AD336CF}" dt="2022-02-20T14:59:56.799" v="147" actId="20577"/>
          <ac:spMkLst>
            <pc:docMk/>
            <pc:sldMk cId="3105542507" sldId="386"/>
            <ac:spMk id="25" creationId="{00000000-0000-0000-0000-000000000000}"/>
          </ac:spMkLst>
        </pc:spChg>
        <pc:spChg chg="mod">
          <ac:chgData name="Olesnyckyj, Roman S LTC USARMY 1 ID (USA)" userId="S::roman.s.olesnyckyj.mil@army.mil::799a9b61-8809-4e6d-af75-6b21a666a84d" providerId="AD" clId="Web-{23B59605-26CA-45BF-AA98-5E5B9AD336CF}" dt="2022-02-20T15:01:01.302" v="159" actId="1076"/>
          <ac:spMkLst>
            <pc:docMk/>
            <pc:sldMk cId="3105542507" sldId="386"/>
            <ac:spMk id="27" creationId="{00000000-0000-0000-0000-000000000000}"/>
          </ac:spMkLst>
        </pc:spChg>
        <pc:spChg chg="mod">
          <ac:chgData name="Olesnyckyj, Roman S LTC USARMY 1 ID (USA)" userId="S::roman.s.olesnyckyj.mil@army.mil::799a9b61-8809-4e6d-af75-6b21a666a84d" providerId="AD" clId="Web-{23B59605-26CA-45BF-AA98-5E5B9AD336CF}" dt="2022-02-20T15:00:55.802" v="157" actId="1076"/>
          <ac:spMkLst>
            <pc:docMk/>
            <pc:sldMk cId="3105542507" sldId="386"/>
            <ac:spMk id="30" creationId="{00000000-0000-0000-0000-000000000000}"/>
          </ac:spMkLst>
        </pc:spChg>
        <pc:spChg chg="mod">
          <ac:chgData name="Olesnyckyj, Roman S LTC USARMY 1 ID (USA)" userId="S::roman.s.olesnyckyj.mil@army.mil::799a9b61-8809-4e6d-af75-6b21a666a84d" providerId="AD" clId="Web-{23B59605-26CA-45BF-AA98-5E5B9AD336CF}" dt="2022-02-20T15:00:33.238" v="153" actId="1076"/>
          <ac:spMkLst>
            <pc:docMk/>
            <pc:sldMk cId="3105542507" sldId="386"/>
            <ac:spMk id="31" creationId="{00000000-0000-0000-0000-000000000000}"/>
          </ac:spMkLst>
        </pc:spChg>
        <pc:spChg chg="mod">
          <ac:chgData name="Olesnyckyj, Roman S LTC USARMY 1 ID (USA)" userId="S::roman.s.olesnyckyj.mil@army.mil::799a9b61-8809-4e6d-af75-6b21a666a84d" providerId="AD" clId="Web-{23B59605-26CA-45BF-AA98-5E5B9AD336CF}" dt="2022-02-20T15:00:20.472" v="150" actId="1076"/>
          <ac:spMkLst>
            <pc:docMk/>
            <pc:sldMk cId="3105542507" sldId="386"/>
            <ac:spMk id="32" creationId="{00000000-0000-0000-0000-000000000000}"/>
          </ac:spMkLst>
        </pc:spChg>
        <pc:spChg chg="mod">
          <ac:chgData name="Olesnyckyj, Roman S LTC USARMY 1 ID (USA)" userId="S::roman.s.olesnyckyj.mil@army.mil::799a9b61-8809-4e6d-af75-6b21a666a84d" providerId="AD" clId="Web-{23B59605-26CA-45BF-AA98-5E5B9AD336CF}" dt="2022-02-20T15:00:22.581" v="151" actId="1076"/>
          <ac:spMkLst>
            <pc:docMk/>
            <pc:sldMk cId="3105542507" sldId="386"/>
            <ac:spMk id="33" creationId="{00000000-0000-0000-0000-000000000000}"/>
          </ac:spMkLst>
        </pc:spChg>
        <pc:spChg chg="mod">
          <ac:chgData name="Olesnyckyj, Roman S LTC USARMY 1 ID (USA)" userId="S::roman.s.olesnyckyj.mil@army.mil::799a9b61-8809-4e6d-af75-6b21a666a84d" providerId="AD" clId="Web-{23B59605-26CA-45BF-AA98-5E5B9AD336CF}" dt="2022-02-20T15:00:58.333" v="158" actId="1076"/>
          <ac:spMkLst>
            <pc:docMk/>
            <pc:sldMk cId="3105542507" sldId="386"/>
            <ac:spMk id="42" creationId="{00000000-0000-0000-0000-000000000000}"/>
          </ac:spMkLst>
        </pc:spChg>
        <pc:spChg chg="mod">
          <ac:chgData name="Olesnyckyj, Roman S LTC USARMY 1 ID (USA)" userId="S::roman.s.olesnyckyj.mil@army.mil::799a9b61-8809-4e6d-af75-6b21a666a84d" providerId="AD" clId="Web-{23B59605-26CA-45BF-AA98-5E5B9AD336CF}" dt="2022-02-20T15:00:24.347" v="152" actId="1076"/>
          <ac:spMkLst>
            <pc:docMk/>
            <pc:sldMk cId="3105542507" sldId="386"/>
            <ac:spMk id="43" creationId="{00000000-0000-0000-0000-000000000000}"/>
          </ac:spMkLst>
        </pc:spChg>
        <pc:spChg chg="del">
          <ac:chgData name="Olesnyckyj, Roman S LTC USARMY 1 ID (USA)" userId="S::roman.s.olesnyckyj.mil@army.mil::799a9b61-8809-4e6d-af75-6b21a666a84d" providerId="AD" clId="Web-{23B59605-26CA-45BF-AA98-5E5B9AD336CF}" dt="2022-02-20T15:00:41.020" v="154"/>
          <ac:spMkLst>
            <pc:docMk/>
            <pc:sldMk cId="3105542507" sldId="386"/>
            <ac:spMk id="44" creationId="{00000000-0000-0000-0000-000000000000}"/>
          </ac:spMkLst>
        </pc:spChg>
        <pc:spChg chg="add mod">
          <ac:chgData name="Olesnyckyj, Roman S LTC USARMY 1 ID (USA)" userId="S::roman.s.olesnyckyj.mil@army.mil::799a9b61-8809-4e6d-af75-6b21a666a84d" providerId="AD" clId="Web-{23B59605-26CA-45BF-AA98-5E5B9AD336CF}" dt="2022-02-20T15:00:08.815" v="149" actId="1076"/>
          <ac:spMkLst>
            <pc:docMk/>
            <pc:sldMk cId="3105542507" sldId="386"/>
            <ac:spMk id="45" creationId="{ADA16115-2CAB-4004-8CEB-2E35E1F50865}"/>
          </ac:spMkLst>
        </pc:spChg>
        <pc:spChg chg="add mod">
          <ac:chgData name="Olesnyckyj, Roman S LTC USARMY 1 ID (USA)" userId="S::roman.s.olesnyckyj.mil@army.mil::799a9b61-8809-4e6d-af75-6b21a666a84d" providerId="AD" clId="Web-{23B59605-26CA-45BF-AA98-5E5B9AD336CF}" dt="2022-02-20T15:00:48.661" v="156" actId="1076"/>
          <ac:spMkLst>
            <pc:docMk/>
            <pc:sldMk cId="3105542507" sldId="386"/>
            <ac:spMk id="46" creationId="{20228852-DB2C-4490-8D4C-C7A7CFBFD8E9}"/>
          </ac:spMkLst>
        </pc:spChg>
      </pc:sldChg>
      <pc:sldChg chg="modSp">
        <pc:chgData name="Olesnyckyj, Roman S LTC USARMY 1 ID (USA)" userId="S::roman.s.olesnyckyj.mil@army.mil::799a9b61-8809-4e6d-af75-6b21a666a84d" providerId="AD" clId="Web-{23B59605-26CA-45BF-AA98-5E5B9AD336CF}" dt="2022-02-20T14:59:04.812" v="121" actId="20577"/>
        <pc:sldMkLst>
          <pc:docMk/>
          <pc:sldMk cId="1209230018" sldId="388"/>
        </pc:sldMkLst>
        <pc:spChg chg="mod">
          <ac:chgData name="Olesnyckyj, Roman S LTC USARMY 1 ID (USA)" userId="S::roman.s.olesnyckyj.mil@army.mil::799a9b61-8809-4e6d-af75-6b21a666a84d" providerId="AD" clId="Web-{23B59605-26CA-45BF-AA98-5E5B9AD336CF}" dt="2022-02-20T14:59:04.812" v="121" actId="20577"/>
          <ac:spMkLst>
            <pc:docMk/>
            <pc:sldMk cId="1209230018" sldId="388"/>
            <ac:spMk id="79" creationId="{00000000-0000-0000-0000-000000000000}"/>
          </ac:spMkLst>
        </pc:spChg>
      </pc:sldChg>
      <pc:sldChg chg="modSp">
        <pc:chgData name="Olesnyckyj, Roman S LTC USARMY 1 ID (USA)" userId="S::roman.s.olesnyckyj.mil@army.mil::799a9b61-8809-4e6d-af75-6b21a666a84d" providerId="AD" clId="Web-{23B59605-26CA-45BF-AA98-5E5B9AD336CF}" dt="2022-02-20T14:58:51.921" v="116" actId="20577"/>
        <pc:sldMkLst>
          <pc:docMk/>
          <pc:sldMk cId="1768724811" sldId="508"/>
        </pc:sldMkLst>
        <pc:spChg chg="mod">
          <ac:chgData name="Olesnyckyj, Roman S LTC USARMY 1 ID (USA)" userId="S::roman.s.olesnyckyj.mil@army.mil::799a9b61-8809-4e6d-af75-6b21a666a84d" providerId="AD" clId="Web-{23B59605-26CA-45BF-AA98-5E5B9AD336CF}" dt="2022-02-20T14:56:49.570" v="64" actId="20577"/>
          <ac:spMkLst>
            <pc:docMk/>
            <pc:sldMk cId="1768724811" sldId="508"/>
            <ac:spMk id="15" creationId="{200DF600-F111-4A6D-A834-8F6B4F3662D9}"/>
          </ac:spMkLst>
        </pc:spChg>
        <pc:spChg chg="mod">
          <ac:chgData name="Olesnyckyj, Roman S LTC USARMY 1 ID (USA)" userId="S::roman.s.olesnyckyj.mil@army.mil::799a9b61-8809-4e6d-af75-6b21a666a84d" providerId="AD" clId="Web-{23B59605-26CA-45BF-AA98-5E5B9AD336CF}" dt="2022-02-20T14:58:51.921" v="116" actId="20577"/>
          <ac:spMkLst>
            <pc:docMk/>
            <pc:sldMk cId="1768724811" sldId="508"/>
            <ac:spMk id="17" creationId="{A29F121E-B2E0-4657-A05A-31ADAAEF952D}"/>
          </ac:spMkLst>
        </pc:spChg>
        <pc:spChg chg="mod">
          <ac:chgData name="Olesnyckyj, Roman S LTC USARMY 1 ID (USA)" userId="S::roman.s.olesnyckyj.mil@army.mil::799a9b61-8809-4e6d-af75-6b21a666a84d" providerId="AD" clId="Web-{23B59605-26CA-45BF-AA98-5E5B9AD336CF}" dt="2022-02-20T14:55:11.237" v="2" actId="20577"/>
          <ac:spMkLst>
            <pc:docMk/>
            <pc:sldMk cId="1768724811" sldId="508"/>
            <ac:spMk id="22" creationId="{00000000-0000-0000-0000-000000000000}"/>
          </ac:spMkLst>
        </pc:spChg>
        <pc:spChg chg="mod">
          <ac:chgData name="Olesnyckyj, Roman S LTC USARMY 1 ID (USA)" userId="S::roman.s.olesnyckyj.mil@army.mil::799a9b61-8809-4e6d-af75-6b21a666a84d" providerId="AD" clId="Web-{23B59605-26CA-45BF-AA98-5E5B9AD336CF}" dt="2022-02-20T14:55:23.644" v="4" actId="20577"/>
          <ac:spMkLst>
            <pc:docMk/>
            <pc:sldMk cId="1768724811" sldId="508"/>
            <ac:spMk id="23" creationId="{00000000-0000-0000-0000-000000000000}"/>
          </ac:spMkLst>
        </pc:spChg>
        <pc:spChg chg="mod">
          <ac:chgData name="Olesnyckyj, Roman S LTC USARMY 1 ID (USA)" userId="S::roman.s.olesnyckyj.mil@army.mil::799a9b61-8809-4e6d-af75-6b21a666a84d" providerId="AD" clId="Web-{23B59605-26CA-45BF-AA98-5E5B9AD336CF}" dt="2022-02-20T14:55:27.034" v="8" actId="20577"/>
          <ac:spMkLst>
            <pc:docMk/>
            <pc:sldMk cId="1768724811" sldId="508"/>
            <ac:spMk id="24" creationId="{00000000-0000-0000-0000-000000000000}"/>
          </ac:spMkLst>
        </pc:spChg>
      </pc:sldChg>
      <pc:sldChg chg="modSp">
        <pc:chgData name="Olesnyckyj, Roman S LTC USARMY 1 ID (USA)" userId="S::roman.s.olesnyckyj.mil@army.mil::799a9b61-8809-4e6d-af75-6b21a666a84d" providerId="AD" clId="Web-{23B59605-26CA-45BF-AA98-5E5B9AD336CF}" dt="2022-02-20T14:58:58.296" v="119" actId="20577"/>
        <pc:sldMkLst>
          <pc:docMk/>
          <pc:sldMk cId="3302026934" sldId="547"/>
        </pc:sldMkLst>
        <pc:spChg chg="mod">
          <ac:chgData name="Olesnyckyj, Roman S LTC USARMY 1 ID (USA)" userId="S::roman.s.olesnyckyj.mil@army.mil::799a9b61-8809-4e6d-af75-6b21a666a84d" providerId="AD" clId="Web-{23B59605-26CA-45BF-AA98-5E5B9AD336CF}" dt="2022-02-20T14:58:58.296" v="119" actId="20577"/>
          <ac:spMkLst>
            <pc:docMk/>
            <pc:sldMk cId="3302026934" sldId="547"/>
            <ac:spMk id="18" creationId="{00000000-0000-0000-0000-000000000000}"/>
          </ac:spMkLst>
        </pc:spChg>
      </pc:sldChg>
    </pc:docChg>
  </pc:docChgLst>
  <pc:docChgLst>
    <pc:chgData name="Olesnyckyj, Roman S LTC USARMY 1 ID (USA)" userId="S::roman.s.olesnyckyj.mil@army.mil::799a9b61-8809-4e6d-af75-6b21a666a84d" providerId="AD" clId="Web-{F2DBA62C-8C04-457D-8689-026F52EC9CCD}"/>
    <pc:docChg chg="modSld">
      <pc:chgData name="Olesnyckyj, Roman S LTC USARMY 1 ID (USA)" userId="S::roman.s.olesnyckyj.mil@army.mil::799a9b61-8809-4e6d-af75-6b21a666a84d" providerId="AD" clId="Web-{F2DBA62C-8C04-457D-8689-026F52EC9CCD}" dt="2022-02-28T17:51:18.829" v="27" actId="20577"/>
      <pc:docMkLst>
        <pc:docMk/>
      </pc:docMkLst>
      <pc:sldChg chg="modSp">
        <pc:chgData name="Olesnyckyj, Roman S LTC USARMY 1 ID (USA)" userId="S::roman.s.olesnyckyj.mil@army.mil::799a9b61-8809-4e6d-af75-6b21a666a84d" providerId="AD" clId="Web-{F2DBA62C-8C04-457D-8689-026F52EC9CCD}" dt="2022-02-28T17:51:15.594" v="25" actId="20577"/>
        <pc:sldMkLst>
          <pc:docMk/>
          <pc:sldMk cId="3105542507" sldId="386"/>
        </pc:sldMkLst>
        <pc:spChg chg="mod">
          <ac:chgData name="Olesnyckyj, Roman S LTC USARMY 1 ID (USA)" userId="S::roman.s.olesnyckyj.mil@army.mil::799a9b61-8809-4e6d-af75-6b21a666a84d" providerId="AD" clId="Web-{F2DBA62C-8C04-457D-8689-026F52EC9CCD}" dt="2022-02-28T17:51:15.594" v="25" actId="20577"/>
          <ac:spMkLst>
            <pc:docMk/>
            <pc:sldMk cId="3105542507" sldId="386"/>
            <ac:spMk id="2" creationId="{00000000-0000-0000-0000-000000000000}"/>
          </ac:spMkLst>
        </pc:spChg>
        <pc:spChg chg="mod">
          <ac:chgData name="Olesnyckyj, Roman S LTC USARMY 1 ID (USA)" userId="S::roman.s.olesnyckyj.mil@army.mil::799a9b61-8809-4e6d-af75-6b21a666a84d" providerId="AD" clId="Web-{F2DBA62C-8C04-457D-8689-026F52EC9CCD}" dt="2022-02-28T17:50:25.045" v="11" actId="20577"/>
          <ac:spMkLst>
            <pc:docMk/>
            <pc:sldMk cId="3105542507" sldId="386"/>
            <ac:spMk id="4" creationId="{00000000-0000-0000-0000-000000000000}"/>
          </ac:spMkLst>
        </pc:spChg>
        <pc:spChg chg="mod">
          <ac:chgData name="Olesnyckyj, Roman S LTC USARMY 1 ID (USA)" userId="S::roman.s.olesnyckyj.mil@army.mil::799a9b61-8809-4e6d-af75-6b21a666a84d" providerId="AD" clId="Web-{F2DBA62C-8C04-457D-8689-026F52EC9CCD}" dt="2022-02-28T17:50:17.404" v="8" actId="20577"/>
          <ac:spMkLst>
            <pc:docMk/>
            <pc:sldMk cId="3105542507" sldId="386"/>
            <ac:spMk id="10" creationId="{00000000-0000-0000-0000-000000000000}"/>
          </ac:spMkLst>
        </pc:spChg>
        <pc:spChg chg="mod">
          <ac:chgData name="Olesnyckyj, Roman S LTC USARMY 1 ID (USA)" userId="S::roman.s.olesnyckyj.mil@army.mil::799a9b61-8809-4e6d-af75-6b21a666a84d" providerId="AD" clId="Web-{F2DBA62C-8C04-457D-8689-026F52EC9CCD}" dt="2022-02-28T17:51:00.375" v="15" actId="20577"/>
          <ac:spMkLst>
            <pc:docMk/>
            <pc:sldMk cId="3105542507" sldId="386"/>
            <ac:spMk id="16" creationId="{00000000-0000-0000-0000-000000000000}"/>
          </ac:spMkLst>
        </pc:spChg>
      </pc:sldChg>
      <pc:sldChg chg="modSp">
        <pc:chgData name="Olesnyckyj, Roman S LTC USARMY 1 ID (USA)" userId="S::roman.s.olesnyckyj.mil@army.mil::799a9b61-8809-4e6d-af75-6b21a666a84d" providerId="AD" clId="Web-{F2DBA62C-8C04-457D-8689-026F52EC9CCD}" dt="2022-02-28T17:50:55.609" v="13" actId="20577"/>
        <pc:sldMkLst>
          <pc:docMk/>
          <pc:sldMk cId="1209230018" sldId="388"/>
        </pc:sldMkLst>
        <pc:spChg chg="mod">
          <ac:chgData name="Olesnyckyj, Roman S LTC USARMY 1 ID (USA)" userId="S::roman.s.olesnyckyj.mil@army.mil::799a9b61-8809-4e6d-af75-6b21a666a84d" providerId="AD" clId="Web-{F2DBA62C-8C04-457D-8689-026F52EC9CCD}" dt="2022-02-28T17:50:55.609" v="13" actId="20577"/>
          <ac:spMkLst>
            <pc:docMk/>
            <pc:sldMk cId="1209230018" sldId="388"/>
            <ac:spMk id="79" creationId="{00000000-0000-0000-0000-000000000000}"/>
          </ac:spMkLst>
        </pc:spChg>
      </pc:sldChg>
      <pc:sldChg chg="modSp">
        <pc:chgData name="Olesnyckyj, Roman S LTC USARMY 1 ID (USA)" userId="S::roman.s.olesnyckyj.mil@army.mil::799a9b61-8809-4e6d-af75-6b21a666a84d" providerId="AD" clId="Web-{F2DBA62C-8C04-457D-8689-026F52EC9CCD}" dt="2022-02-28T17:51:18.829" v="27" actId="20577"/>
        <pc:sldMkLst>
          <pc:docMk/>
          <pc:sldMk cId="3302026934" sldId="547"/>
        </pc:sldMkLst>
        <pc:spChg chg="mod">
          <ac:chgData name="Olesnyckyj, Roman S LTC USARMY 1 ID (USA)" userId="S::roman.s.olesnyckyj.mil@army.mil::799a9b61-8809-4e6d-af75-6b21a666a84d" providerId="AD" clId="Web-{F2DBA62C-8C04-457D-8689-026F52EC9CCD}" dt="2022-02-28T17:51:18.829" v="27" actId="20577"/>
          <ac:spMkLst>
            <pc:docMk/>
            <pc:sldMk cId="3302026934" sldId="547"/>
            <ac:spMk id="18" creationId="{00000000-0000-0000-0000-000000000000}"/>
          </ac:spMkLst>
        </pc:spChg>
      </pc:sldChg>
      <pc:sldChg chg="modSp">
        <pc:chgData name="Olesnyckyj, Roman S LTC USARMY 1 ID (USA)" userId="S::roman.s.olesnyckyj.mil@army.mil::799a9b61-8809-4e6d-af75-6b21a666a84d" providerId="AD" clId="Web-{F2DBA62C-8C04-457D-8689-026F52EC9CCD}" dt="2022-02-28T17:48:42.070" v="3"/>
        <pc:sldMkLst>
          <pc:docMk/>
          <pc:sldMk cId="3005463481" sldId="616"/>
        </pc:sldMkLst>
        <pc:graphicFrameChg chg="mod modGraphic">
          <ac:chgData name="Olesnyckyj, Roman S LTC USARMY 1 ID (USA)" userId="S::roman.s.olesnyckyj.mil@army.mil::799a9b61-8809-4e6d-af75-6b21a666a84d" providerId="AD" clId="Web-{F2DBA62C-8C04-457D-8689-026F52EC9CCD}" dt="2022-02-28T17:48:42.070" v="3"/>
          <ac:graphicFrameMkLst>
            <pc:docMk/>
            <pc:sldMk cId="3005463481" sldId="616"/>
            <ac:graphicFrameMk id="16" creationId="{00000000-0000-0000-0000-000000000000}"/>
          </ac:graphicFrameMkLst>
        </pc:graphicFrameChg>
      </pc:sldChg>
    </pc:docChg>
  </pc:docChgLst>
  <pc:docChgLst>
    <pc:chgData name="Forbes, Joanna M MAJ USARMY 1 ID DIVARTY (USA)" userId="S::joanna.m.forbes.mil@army.mil::2abf4b00-566b-4c43-ae90-e98c0e9709b5" providerId="AD" clId="Web-{B9D17E97-CAF0-4323-B852-20331B12B3AC}"/>
    <pc:docChg chg="modSld">
      <pc:chgData name="Forbes, Joanna M MAJ USARMY 1 ID DIVARTY (USA)" userId="S::joanna.m.forbes.mil@army.mil::2abf4b00-566b-4c43-ae90-e98c0e9709b5" providerId="AD" clId="Web-{B9D17E97-CAF0-4323-B852-20331B12B3AC}" dt="2022-02-23T10:48:45.427" v="196" actId="20577"/>
      <pc:docMkLst>
        <pc:docMk/>
      </pc:docMkLst>
      <pc:sldChg chg="modSp">
        <pc:chgData name="Forbes, Joanna M MAJ USARMY 1 ID DIVARTY (USA)" userId="S::joanna.m.forbes.mil@army.mil::2abf4b00-566b-4c43-ae90-e98c0e9709b5" providerId="AD" clId="Web-{B9D17E97-CAF0-4323-B852-20331B12B3AC}" dt="2022-02-23T10:48:45.427" v="196" actId="20577"/>
        <pc:sldMkLst>
          <pc:docMk/>
          <pc:sldMk cId="4200368895" sldId="488"/>
        </pc:sldMkLst>
        <pc:spChg chg="mod">
          <ac:chgData name="Forbes, Joanna M MAJ USARMY 1 ID DIVARTY (USA)" userId="S::joanna.m.forbes.mil@army.mil::2abf4b00-566b-4c43-ae90-e98c0e9709b5" providerId="AD" clId="Web-{B9D17E97-CAF0-4323-B852-20331B12B3AC}" dt="2022-02-23T10:46:54.280" v="89" actId="20577"/>
          <ac:spMkLst>
            <pc:docMk/>
            <pc:sldMk cId="4200368895" sldId="488"/>
            <ac:spMk id="17" creationId="{00000000-0000-0000-0000-000000000000}"/>
          </ac:spMkLst>
        </pc:spChg>
        <pc:spChg chg="mod">
          <ac:chgData name="Forbes, Joanna M MAJ USARMY 1 ID DIVARTY (USA)" userId="S::joanna.m.forbes.mil@army.mil::2abf4b00-566b-4c43-ae90-e98c0e9709b5" providerId="AD" clId="Web-{B9D17E97-CAF0-4323-B852-20331B12B3AC}" dt="2022-02-23T10:48:45.427" v="196" actId="20577"/>
          <ac:spMkLst>
            <pc:docMk/>
            <pc:sldMk cId="4200368895" sldId="488"/>
            <ac:spMk id="25" creationId="{00000000-0000-0000-0000-000000000000}"/>
          </ac:spMkLst>
        </pc:spChg>
        <pc:spChg chg="mod">
          <ac:chgData name="Forbes, Joanna M MAJ USARMY 1 ID DIVARTY (USA)" userId="S::joanna.m.forbes.mil@army.mil::2abf4b00-566b-4c43-ae90-e98c0e9709b5" providerId="AD" clId="Web-{B9D17E97-CAF0-4323-B852-20331B12B3AC}" dt="2022-02-23T10:45:14.003" v="1" actId="20577"/>
          <ac:spMkLst>
            <pc:docMk/>
            <pc:sldMk cId="4200368895" sldId="488"/>
            <ac:spMk id="26" creationId="{00000000-0000-0000-0000-000000000000}"/>
          </ac:spMkLst>
        </pc:spChg>
      </pc:sldChg>
    </pc:docChg>
  </pc:docChgLst>
  <pc:docChgLst>
    <pc:chgData name="Hornbaker, Tamara P MSG USARMY 1 ID (USA)" userId="S::tamara.p.hornbaker.mil@army.mil::8b92efa3-692a-4972-9c13-40fdc1a646fc" providerId="AD" clId="Web-{0455DFD2-ED15-4A39-8612-80F6453BE7F8}"/>
    <pc:docChg chg="modSld">
      <pc:chgData name="Hornbaker, Tamara P MSG USARMY 1 ID (USA)" userId="S::tamara.p.hornbaker.mil@army.mil::8b92efa3-692a-4972-9c13-40fdc1a646fc" providerId="AD" clId="Web-{0455DFD2-ED15-4A39-8612-80F6453BE7F8}" dt="2022-03-08T19:54:36.655" v="24" actId="20577"/>
      <pc:docMkLst>
        <pc:docMk/>
      </pc:docMkLst>
      <pc:sldChg chg="modSp">
        <pc:chgData name="Hornbaker, Tamara P MSG USARMY 1 ID (USA)" userId="S::tamara.p.hornbaker.mil@army.mil::8b92efa3-692a-4972-9c13-40fdc1a646fc" providerId="AD" clId="Web-{0455DFD2-ED15-4A39-8612-80F6453BE7F8}" dt="2022-03-08T19:54:36.655" v="24" actId="20577"/>
        <pc:sldMkLst>
          <pc:docMk/>
          <pc:sldMk cId="4200368895" sldId="488"/>
        </pc:sldMkLst>
        <pc:spChg chg="mod">
          <ac:chgData name="Hornbaker, Tamara P MSG USARMY 1 ID (USA)" userId="S::tamara.p.hornbaker.mil@army.mil::8b92efa3-692a-4972-9c13-40fdc1a646fc" providerId="AD" clId="Web-{0455DFD2-ED15-4A39-8612-80F6453BE7F8}" dt="2022-03-08T19:54:36.655" v="24" actId="20577"/>
          <ac:spMkLst>
            <pc:docMk/>
            <pc:sldMk cId="4200368895" sldId="488"/>
            <ac:spMk id="24" creationId="{00000000-0000-0000-0000-000000000000}"/>
          </ac:spMkLst>
        </pc:spChg>
        <pc:spChg chg="mod">
          <ac:chgData name="Hornbaker, Tamara P MSG USARMY 1 ID (USA)" userId="S::tamara.p.hornbaker.mil@army.mil::8b92efa3-692a-4972-9c13-40fdc1a646fc" providerId="AD" clId="Web-{0455DFD2-ED15-4A39-8612-80F6453BE7F8}" dt="2022-03-08T19:54:35.374" v="22" actId="20577"/>
          <ac:spMkLst>
            <pc:docMk/>
            <pc:sldMk cId="4200368895" sldId="488"/>
            <ac:spMk id="25" creationId="{00000000-0000-0000-0000-000000000000}"/>
          </ac:spMkLst>
        </pc:spChg>
      </pc:sldChg>
    </pc:docChg>
  </pc:docChgLst>
  <pc:docChgLst>
    <pc:chgData name="Palmer, Madalyn E 1LT USARMY 1 ID DIVARTY (USA)" userId="S::madalyn.e.palmer.mil@army.mil::67c5ef0a-09e4-46ad-b2b6-fe757fcef9e7" providerId="AD" clId="Web-{F7276803-EFB5-409D-B893-F320CA9A6B4B}"/>
    <pc:docChg chg="modSld">
      <pc:chgData name="Palmer, Madalyn E 1LT USARMY 1 ID DIVARTY (USA)" userId="S::madalyn.e.palmer.mil@army.mil::67c5ef0a-09e4-46ad-b2b6-fe757fcef9e7" providerId="AD" clId="Web-{F7276803-EFB5-409D-B893-F320CA9A6B4B}" dt="2022-03-10T20:44:25.686" v="376" actId="1076"/>
      <pc:docMkLst>
        <pc:docMk/>
      </pc:docMkLst>
      <pc:sldChg chg="addSp delSp modSp">
        <pc:chgData name="Palmer, Madalyn E 1LT USARMY 1 ID DIVARTY (USA)" userId="S::madalyn.e.palmer.mil@army.mil::67c5ef0a-09e4-46ad-b2b6-fe757fcef9e7" providerId="AD" clId="Web-{F7276803-EFB5-409D-B893-F320CA9A6B4B}" dt="2022-03-10T20:44:25.686" v="376" actId="1076"/>
        <pc:sldMkLst>
          <pc:docMk/>
          <pc:sldMk cId="263193490" sldId="498"/>
        </pc:sldMkLst>
        <pc:spChg chg="mod">
          <ac:chgData name="Palmer, Madalyn E 1LT USARMY 1 ID DIVARTY (USA)" userId="S::madalyn.e.palmer.mil@army.mil::67c5ef0a-09e4-46ad-b2b6-fe757fcef9e7" providerId="AD" clId="Web-{F7276803-EFB5-409D-B893-F320CA9A6B4B}" dt="2022-03-10T20:19:27.321" v="4" actId="20577"/>
          <ac:spMkLst>
            <pc:docMk/>
            <pc:sldMk cId="263193490" sldId="498"/>
            <ac:spMk id="14" creationId="{7153F7E1-B93D-46F5-A4FD-E17E7BE97291}"/>
          </ac:spMkLst>
        </pc:spChg>
        <pc:spChg chg="mod">
          <ac:chgData name="Palmer, Madalyn E 1LT USARMY 1 ID DIVARTY (USA)" userId="S::madalyn.e.palmer.mil@army.mil::67c5ef0a-09e4-46ad-b2b6-fe757fcef9e7" providerId="AD" clId="Web-{F7276803-EFB5-409D-B893-F320CA9A6B4B}" dt="2022-03-10T20:29:40.001" v="362" actId="1076"/>
          <ac:spMkLst>
            <pc:docMk/>
            <pc:sldMk cId="263193490" sldId="498"/>
            <ac:spMk id="15" creationId="{00000000-0000-0000-0000-000000000000}"/>
          </ac:spMkLst>
        </pc:spChg>
        <pc:spChg chg="mod">
          <ac:chgData name="Palmer, Madalyn E 1LT USARMY 1 ID DIVARTY (USA)" userId="S::madalyn.e.palmer.mil@army.mil::67c5ef0a-09e4-46ad-b2b6-fe757fcef9e7" providerId="AD" clId="Web-{F7276803-EFB5-409D-B893-F320CA9A6B4B}" dt="2022-03-10T20:25:21.592" v="123" actId="20577"/>
          <ac:spMkLst>
            <pc:docMk/>
            <pc:sldMk cId="263193490" sldId="498"/>
            <ac:spMk id="18" creationId="{00000000-0000-0000-0000-000000000000}"/>
          </ac:spMkLst>
        </pc:spChg>
        <pc:spChg chg="mod">
          <ac:chgData name="Palmer, Madalyn E 1LT USARMY 1 ID DIVARTY (USA)" userId="S::madalyn.e.palmer.mil@army.mil::67c5ef0a-09e4-46ad-b2b6-fe757fcef9e7" providerId="AD" clId="Web-{F7276803-EFB5-409D-B893-F320CA9A6B4B}" dt="2022-03-10T20:29:37.439" v="361" actId="20577"/>
          <ac:spMkLst>
            <pc:docMk/>
            <pc:sldMk cId="263193490" sldId="498"/>
            <ac:spMk id="20" creationId="{00000000-0000-0000-0000-000000000000}"/>
          </ac:spMkLst>
        </pc:spChg>
        <pc:spChg chg="mod">
          <ac:chgData name="Palmer, Madalyn E 1LT USARMY 1 ID DIVARTY (USA)" userId="S::madalyn.e.palmer.mil@army.mil::67c5ef0a-09e4-46ad-b2b6-fe757fcef9e7" providerId="AD" clId="Web-{F7276803-EFB5-409D-B893-F320CA9A6B4B}" dt="2022-03-10T20:29:43.736" v="363" actId="1076"/>
          <ac:spMkLst>
            <pc:docMk/>
            <pc:sldMk cId="263193490" sldId="498"/>
            <ac:spMk id="25" creationId="{00000000-0000-0000-0000-000000000000}"/>
          </ac:spMkLst>
        </pc:spChg>
        <pc:graphicFrameChg chg="add del mod">
          <ac:chgData name="Palmer, Madalyn E 1LT USARMY 1 ID DIVARTY (USA)" userId="S::madalyn.e.palmer.mil@army.mil::67c5ef0a-09e4-46ad-b2b6-fe757fcef9e7" providerId="AD" clId="Web-{F7276803-EFB5-409D-B893-F320CA9A6B4B}" dt="2022-03-10T20:21:55.870" v="68"/>
          <ac:graphicFrameMkLst>
            <pc:docMk/>
            <pc:sldMk cId="263193490" sldId="498"/>
            <ac:graphicFrameMk id="3" creationId="{4369C2FB-64D5-4B05-9E84-7E98759993F1}"/>
          </ac:graphicFrameMkLst>
        </pc:graphicFrameChg>
        <pc:picChg chg="add mod">
          <ac:chgData name="Palmer, Madalyn E 1LT USARMY 1 ID DIVARTY (USA)" userId="S::madalyn.e.palmer.mil@army.mil::67c5ef0a-09e4-46ad-b2b6-fe757fcef9e7" providerId="AD" clId="Web-{F7276803-EFB5-409D-B893-F320CA9A6B4B}" dt="2022-03-10T20:22:46.449" v="70" actId="1076"/>
          <ac:picMkLst>
            <pc:docMk/>
            <pc:sldMk cId="263193490" sldId="498"/>
            <ac:picMk id="5" creationId="{3A64ED18-0D4E-48A0-A753-FA53D9626741}"/>
          </ac:picMkLst>
        </pc:picChg>
        <pc:picChg chg="add mod">
          <ac:chgData name="Palmer, Madalyn E 1LT USARMY 1 ID DIVARTY (USA)" userId="S::madalyn.e.palmer.mil@army.mil::67c5ef0a-09e4-46ad-b2b6-fe757fcef9e7" providerId="AD" clId="Web-{F7276803-EFB5-409D-B893-F320CA9A6B4B}" dt="2022-03-10T20:44:25.686" v="376" actId="1076"/>
          <ac:picMkLst>
            <pc:docMk/>
            <pc:sldMk cId="263193490" sldId="498"/>
            <ac:picMk id="6" creationId="{E24FD9D4-C6AC-4383-9D79-948AFB1770FF}"/>
          </ac:picMkLst>
        </pc:picChg>
        <pc:picChg chg="del">
          <ac:chgData name="Palmer, Madalyn E 1LT USARMY 1 ID DIVARTY (USA)" userId="S::madalyn.e.palmer.mil@army.mil::67c5ef0a-09e4-46ad-b2b6-fe757fcef9e7" providerId="AD" clId="Web-{F7276803-EFB5-409D-B893-F320CA9A6B4B}" dt="2022-03-10T20:21:43.839" v="66"/>
          <ac:picMkLst>
            <pc:docMk/>
            <pc:sldMk cId="263193490" sldId="498"/>
            <ac:picMk id="10" creationId="{B35F3517-7FD6-433E-B754-DD753CC90050}"/>
          </ac:picMkLst>
        </pc:picChg>
        <pc:picChg chg="del">
          <ac:chgData name="Palmer, Madalyn E 1LT USARMY 1 ID DIVARTY (USA)" userId="S::madalyn.e.palmer.mil@army.mil::67c5ef0a-09e4-46ad-b2b6-fe757fcef9e7" providerId="AD" clId="Web-{F7276803-EFB5-409D-B893-F320CA9A6B4B}" dt="2022-03-10T20:42:42.966" v="364"/>
          <ac:picMkLst>
            <pc:docMk/>
            <pc:sldMk cId="263193490" sldId="498"/>
            <ac:picMk id="11" creationId="{CF089C65-77F9-496C-820C-B972FF78DE98}"/>
          </ac:picMkLst>
        </pc:picChg>
        <pc:cxnChg chg="mod">
          <ac:chgData name="Palmer, Madalyn E 1LT USARMY 1 ID DIVARTY (USA)" userId="S::madalyn.e.palmer.mil@army.mil::67c5ef0a-09e4-46ad-b2b6-fe757fcef9e7" providerId="AD" clId="Web-{F7276803-EFB5-409D-B893-F320CA9A6B4B}" dt="2022-03-10T20:44:22.264" v="375" actId="1076"/>
          <ac:cxnSpMkLst>
            <pc:docMk/>
            <pc:sldMk cId="263193490" sldId="498"/>
            <ac:cxnSpMk id="17" creationId="{00000000-0000-0000-0000-000000000000}"/>
          </ac:cxnSpMkLst>
        </pc:cxnChg>
      </pc:sldChg>
    </pc:docChg>
  </pc:docChgLst>
  <pc:docChgLst>
    <pc:chgData name="Barraza, Cynthia M SSG USARMY 1 ID DIVARTY (USA)" userId="S::cynthia.m.barraza.mil@army.mil::9c95fc0d-4517-4b60-be5b-4dd8fa519b65" providerId="AD" clId="Web-{9BA097BA-6780-45C3-8FE4-319BAA5CDB29}"/>
    <pc:docChg chg="modSld">
      <pc:chgData name="Barraza, Cynthia M SSG USARMY 1 ID DIVARTY (USA)" userId="S::cynthia.m.barraza.mil@army.mil::9c95fc0d-4517-4b60-be5b-4dd8fa519b65" providerId="AD" clId="Web-{9BA097BA-6780-45C3-8FE4-319BAA5CDB29}" dt="2022-03-08T13:22:45.596" v="13"/>
      <pc:docMkLst>
        <pc:docMk/>
      </pc:docMkLst>
      <pc:sldChg chg="modSp">
        <pc:chgData name="Barraza, Cynthia M SSG USARMY 1 ID DIVARTY (USA)" userId="S::cynthia.m.barraza.mil@army.mil::9c95fc0d-4517-4b60-be5b-4dd8fa519b65" providerId="AD" clId="Web-{9BA097BA-6780-45C3-8FE4-319BAA5CDB29}" dt="2022-03-08T13:22:45.596" v="13"/>
        <pc:sldMkLst>
          <pc:docMk/>
          <pc:sldMk cId="1586698227" sldId="617"/>
        </pc:sldMkLst>
        <pc:spChg chg="mod">
          <ac:chgData name="Barraza, Cynthia M SSG USARMY 1 ID DIVARTY (USA)" userId="S::cynthia.m.barraza.mil@army.mil::9c95fc0d-4517-4b60-be5b-4dd8fa519b65" providerId="AD" clId="Web-{9BA097BA-6780-45C3-8FE4-319BAA5CDB29}" dt="2022-03-08T13:22:01.578" v="2" actId="20577"/>
          <ac:spMkLst>
            <pc:docMk/>
            <pc:sldMk cId="1586698227" sldId="617"/>
            <ac:spMk id="3" creationId="{3C7ED4CB-D0C1-43E1-8C9A-0D9925CEBB63}"/>
          </ac:spMkLst>
        </pc:spChg>
        <pc:graphicFrameChg chg="mod modGraphic">
          <ac:chgData name="Barraza, Cynthia M SSG USARMY 1 ID DIVARTY (USA)" userId="S::cynthia.m.barraza.mil@army.mil::9c95fc0d-4517-4b60-be5b-4dd8fa519b65" providerId="AD" clId="Web-{9BA097BA-6780-45C3-8FE4-319BAA5CDB29}" dt="2022-03-08T13:22:45.596" v="13"/>
          <ac:graphicFrameMkLst>
            <pc:docMk/>
            <pc:sldMk cId="1586698227" sldId="617"/>
            <ac:graphicFrameMk id="43" creationId="{00000000-0000-0000-0000-000000000000}"/>
          </ac:graphicFrameMkLst>
        </pc:graphicFrameChg>
      </pc:sldChg>
    </pc:docChg>
  </pc:docChgLst>
  <pc:docChgLst>
    <pc:chgData name="Barraza, Cynthia M SSG USARMY 1 ID DIVARTY (USA)" userId="S::cynthia.m.barraza.mil@army.mil::9c95fc0d-4517-4b60-be5b-4dd8fa519b65" providerId="AD" clId="Web-{A2FE19E5-F848-4B19-85A1-BBF688F9B8C8}"/>
    <pc:docChg chg="addSld delSld">
      <pc:chgData name="Barraza, Cynthia M SSG USARMY 1 ID DIVARTY (USA)" userId="S::cynthia.m.barraza.mil@army.mil::9c95fc0d-4517-4b60-be5b-4dd8fa519b65" providerId="AD" clId="Web-{A2FE19E5-F848-4B19-85A1-BBF688F9B8C8}" dt="2022-02-28T15:10:32.719" v="4"/>
      <pc:docMkLst>
        <pc:docMk/>
      </pc:docMkLst>
      <pc:sldChg chg="del">
        <pc:chgData name="Barraza, Cynthia M SSG USARMY 1 ID DIVARTY (USA)" userId="S::cynthia.m.barraza.mil@army.mil::9c95fc0d-4517-4b60-be5b-4dd8fa519b65" providerId="AD" clId="Web-{A2FE19E5-F848-4B19-85A1-BBF688F9B8C8}" dt="2022-02-28T15:10:29.454" v="2"/>
        <pc:sldMkLst>
          <pc:docMk/>
          <pc:sldMk cId="2574841143" sldId="585"/>
        </pc:sldMkLst>
      </pc:sldChg>
      <pc:sldChg chg="add del replId">
        <pc:chgData name="Barraza, Cynthia M SSG USARMY 1 ID DIVARTY (USA)" userId="S::cynthia.m.barraza.mil@army.mil::9c95fc0d-4517-4b60-be5b-4dd8fa519b65" providerId="AD" clId="Web-{A2FE19E5-F848-4B19-85A1-BBF688F9B8C8}" dt="2022-02-28T15:10:31.298" v="3"/>
        <pc:sldMkLst>
          <pc:docMk/>
          <pc:sldMk cId="1343259804" sldId="617"/>
        </pc:sldMkLst>
      </pc:sldChg>
      <pc:sldChg chg="add del replId">
        <pc:chgData name="Barraza, Cynthia M SSG USARMY 1 ID DIVARTY (USA)" userId="S::cynthia.m.barraza.mil@army.mil::9c95fc0d-4517-4b60-be5b-4dd8fa519b65" providerId="AD" clId="Web-{A2FE19E5-F848-4B19-85A1-BBF688F9B8C8}" dt="2022-02-28T15:10:32.719" v="4"/>
        <pc:sldMkLst>
          <pc:docMk/>
          <pc:sldMk cId="4013233567" sldId="618"/>
        </pc:sldMkLst>
      </pc:sldChg>
    </pc:docChg>
  </pc:docChgLst>
  <pc:docChgLst>
    <pc:chgData name="Raimondi, Michael CPT USARMY 1 ID DIVARTY (USA)" userId="S::michael.raimondi.mil@army.mil::85bc973d-8502-48b5-a116-eb78aedf71d6" providerId="AD" clId="Web-{46AD881F-1144-4C0A-8B91-8F6BFFB07625}"/>
    <pc:docChg chg="modSld">
      <pc:chgData name="Raimondi, Michael CPT USARMY 1 ID DIVARTY (USA)" userId="S::michael.raimondi.mil@army.mil::85bc973d-8502-48b5-a116-eb78aedf71d6" providerId="AD" clId="Web-{46AD881F-1144-4C0A-8B91-8F6BFFB07625}" dt="2022-02-24T14:22:14.884" v="1"/>
      <pc:docMkLst>
        <pc:docMk/>
      </pc:docMkLst>
      <pc:sldChg chg="modSp">
        <pc:chgData name="Raimondi, Michael CPT USARMY 1 ID DIVARTY (USA)" userId="S::michael.raimondi.mil@army.mil::85bc973d-8502-48b5-a116-eb78aedf71d6" providerId="AD" clId="Web-{46AD881F-1144-4C0A-8B91-8F6BFFB07625}" dt="2022-02-24T14:22:14.884" v="1"/>
        <pc:sldMkLst>
          <pc:docMk/>
          <pc:sldMk cId="3574868321" sldId="555"/>
        </pc:sldMkLst>
        <pc:graphicFrameChg chg="mod modGraphic">
          <ac:chgData name="Raimondi, Michael CPT USARMY 1 ID DIVARTY (USA)" userId="S::michael.raimondi.mil@army.mil::85bc973d-8502-48b5-a116-eb78aedf71d6" providerId="AD" clId="Web-{46AD881F-1144-4C0A-8B91-8F6BFFB07625}" dt="2022-02-24T14:22:14.884" v="1"/>
          <ac:graphicFrameMkLst>
            <pc:docMk/>
            <pc:sldMk cId="3574868321" sldId="555"/>
            <ac:graphicFrameMk id="11" creationId="{00000000-0000-0000-0000-000000000000}"/>
          </ac:graphicFrameMkLst>
        </pc:graphicFrameChg>
      </pc:sldChg>
    </pc:docChg>
  </pc:docChgLst>
  <pc:docChgLst>
    <pc:chgData name="Forbes, Joanna M MAJ USARMY 1 ID DIVARTY (USA)" userId="S::joanna.m.forbes.mil@army.mil::2abf4b00-566b-4c43-ae90-e98c0e9709b5" providerId="AD" clId="Web-{909A485D-F3A8-4446-8C81-33B3D29BAA72}"/>
    <pc:docChg chg="modSld">
      <pc:chgData name="Forbes, Joanna M MAJ USARMY 1 ID DIVARTY (USA)" userId="S::joanna.m.forbes.mil@army.mil::2abf4b00-566b-4c43-ae90-e98c0e9709b5" providerId="AD" clId="Web-{909A485D-F3A8-4446-8C81-33B3D29BAA72}" dt="2022-01-31T10:56:37.882" v="102" actId="20577"/>
      <pc:docMkLst>
        <pc:docMk/>
      </pc:docMkLst>
      <pc:sldChg chg="modSp">
        <pc:chgData name="Forbes, Joanna M MAJ USARMY 1 ID DIVARTY (USA)" userId="S::joanna.m.forbes.mil@army.mil::2abf4b00-566b-4c43-ae90-e98c0e9709b5" providerId="AD" clId="Web-{909A485D-F3A8-4446-8C81-33B3D29BAA72}" dt="2022-01-31T10:56:37.882" v="102" actId="20577"/>
        <pc:sldMkLst>
          <pc:docMk/>
          <pc:sldMk cId="2650085088" sldId="361"/>
        </pc:sldMkLst>
        <pc:spChg chg="mod">
          <ac:chgData name="Forbes, Joanna M MAJ USARMY 1 ID DIVARTY (USA)" userId="S::joanna.m.forbes.mil@army.mil::2abf4b00-566b-4c43-ae90-e98c0e9709b5" providerId="AD" clId="Web-{909A485D-F3A8-4446-8C81-33B3D29BAA72}" dt="2022-01-31T10:56:21.460" v="68" actId="20577"/>
          <ac:spMkLst>
            <pc:docMk/>
            <pc:sldMk cId="2650085088" sldId="361"/>
            <ac:spMk id="24" creationId="{00000000-0000-0000-0000-000000000000}"/>
          </ac:spMkLst>
        </pc:spChg>
        <pc:spChg chg="mod">
          <ac:chgData name="Forbes, Joanna M MAJ USARMY 1 ID DIVARTY (USA)" userId="S::joanna.m.forbes.mil@army.mil::2abf4b00-566b-4c43-ae90-e98c0e9709b5" providerId="AD" clId="Web-{909A485D-F3A8-4446-8C81-33B3D29BAA72}" dt="2022-01-31T10:56:37.882" v="102" actId="20577"/>
          <ac:spMkLst>
            <pc:docMk/>
            <pc:sldMk cId="2650085088" sldId="361"/>
            <ac:spMk id="25" creationId="{00000000-0000-0000-0000-000000000000}"/>
          </ac:spMkLst>
        </pc:spChg>
        <pc:spChg chg="mod">
          <ac:chgData name="Forbes, Joanna M MAJ USARMY 1 ID DIVARTY (USA)" userId="S::joanna.m.forbes.mil@army.mil::2abf4b00-566b-4c43-ae90-e98c0e9709b5" providerId="AD" clId="Web-{909A485D-F3A8-4446-8C81-33B3D29BAA72}" dt="2022-01-31T10:55:26.287" v="8" actId="20577"/>
          <ac:spMkLst>
            <pc:docMk/>
            <pc:sldMk cId="2650085088" sldId="361"/>
            <ac:spMk id="26" creationId="{00000000-0000-0000-0000-000000000000}"/>
          </ac:spMkLst>
        </pc:spChg>
      </pc:sldChg>
    </pc:docChg>
  </pc:docChgLst>
  <pc:docChgLst>
    <pc:chgData name="Zambo, Joseph J LTC USARMY 1 ID (USA)" userId="S::joseph.j.zambo.mil@army.mil::2f94e7b4-615e-4918-8118-8eb21f2cc240" providerId="AD" clId="Web-{A08D8464-1A1E-4C7F-AC0E-D1D5DD8EE8CB}"/>
    <pc:docChg chg="modSld">
      <pc:chgData name="Zambo, Joseph J LTC USARMY 1 ID (USA)" userId="S::joseph.j.zambo.mil@army.mil::2f94e7b4-615e-4918-8118-8eb21f2cc240" providerId="AD" clId="Web-{A08D8464-1A1E-4C7F-AC0E-D1D5DD8EE8CB}" dt="2022-02-23T10:49:06.265" v="2" actId="20577"/>
      <pc:docMkLst>
        <pc:docMk/>
      </pc:docMkLst>
      <pc:sldChg chg="modSp">
        <pc:chgData name="Zambo, Joseph J LTC USARMY 1 ID (USA)" userId="S::joseph.j.zambo.mil@army.mil::2f94e7b4-615e-4918-8118-8eb21f2cc240" providerId="AD" clId="Web-{A08D8464-1A1E-4C7F-AC0E-D1D5DD8EE8CB}" dt="2022-02-23T10:49:06.265" v="2" actId="20577"/>
        <pc:sldMkLst>
          <pc:docMk/>
          <pc:sldMk cId="427804637" sldId="441"/>
        </pc:sldMkLst>
        <pc:spChg chg="mod">
          <ac:chgData name="Zambo, Joseph J LTC USARMY 1 ID (USA)" userId="S::joseph.j.zambo.mil@army.mil::2f94e7b4-615e-4918-8118-8eb21f2cc240" providerId="AD" clId="Web-{A08D8464-1A1E-4C7F-AC0E-D1D5DD8EE8CB}" dt="2022-02-23T10:49:06.265" v="2" actId="20577"/>
          <ac:spMkLst>
            <pc:docMk/>
            <pc:sldMk cId="427804637" sldId="441"/>
            <ac:spMk id="12" creationId="{00000000-0000-0000-0000-000000000000}"/>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4028440" cy="352143"/>
          </a:xfrm>
          <a:prstGeom prst="rect">
            <a:avLst/>
          </a:prstGeom>
        </p:spPr>
        <p:txBody>
          <a:bodyPr vert="horz" lIns="93158" tIns="46580" rIns="93158" bIns="46580" rtlCol="0"/>
          <a:lstStyle>
            <a:lvl1pPr algn="l">
              <a:defRPr sz="1300"/>
            </a:lvl1pPr>
          </a:lstStyle>
          <a:p>
            <a:endParaRPr lang="en-US"/>
          </a:p>
        </p:txBody>
      </p:sp>
      <p:sp>
        <p:nvSpPr>
          <p:cNvPr id="3" name="Date Placeholder 2"/>
          <p:cNvSpPr>
            <a:spLocks noGrp="1"/>
          </p:cNvSpPr>
          <p:nvPr>
            <p:ph type="dt" idx="1"/>
          </p:nvPr>
        </p:nvSpPr>
        <p:spPr>
          <a:xfrm>
            <a:off x="5266347" y="0"/>
            <a:ext cx="4028440" cy="352143"/>
          </a:xfrm>
          <a:prstGeom prst="rect">
            <a:avLst/>
          </a:prstGeom>
        </p:spPr>
        <p:txBody>
          <a:bodyPr vert="horz" lIns="93158" tIns="46580" rIns="93158" bIns="46580" rtlCol="0"/>
          <a:lstStyle>
            <a:lvl1pPr algn="r">
              <a:defRPr sz="1300"/>
            </a:lvl1pPr>
          </a:lstStyle>
          <a:p>
            <a:fld id="{08B7A022-4E65-4EEE-A958-9E7CBB9858DE}" type="datetimeFigureOut">
              <a:rPr lang="en-US" smtClean="0"/>
              <a:t>6/3/2024</a:t>
            </a:fld>
            <a:endParaRPr lang="en-US"/>
          </a:p>
        </p:txBody>
      </p:sp>
      <p:sp>
        <p:nvSpPr>
          <p:cNvPr id="4" name="Slide Image Placeholder 3"/>
          <p:cNvSpPr>
            <a:spLocks noGrp="1" noRot="1" noChangeAspect="1"/>
          </p:cNvSpPr>
          <p:nvPr>
            <p:ph type="sldImg" idx="2"/>
          </p:nvPr>
        </p:nvSpPr>
        <p:spPr>
          <a:xfrm>
            <a:off x="3071813" y="876300"/>
            <a:ext cx="3152775" cy="2365375"/>
          </a:xfrm>
          <a:prstGeom prst="rect">
            <a:avLst/>
          </a:prstGeom>
          <a:noFill/>
          <a:ln w="12700">
            <a:solidFill>
              <a:prstClr val="black"/>
            </a:solidFill>
          </a:ln>
        </p:spPr>
        <p:txBody>
          <a:bodyPr vert="horz" lIns="93158" tIns="46580" rIns="93158" bIns="46580" rtlCol="0" anchor="ctr"/>
          <a:lstStyle/>
          <a:p>
            <a:endParaRPr lang="en-US"/>
          </a:p>
        </p:txBody>
      </p:sp>
      <p:sp>
        <p:nvSpPr>
          <p:cNvPr id="5" name="Notes Placeholder 4"/>
          <p:cNvSpPr>
            <a:spLocks noGrp="1"/>
          </p:cNvSpPr>
          <p:nvPr>
            <p:ph type="body" sz="quarter" idx="3"/>
          </p:nvPr>
        </p:nvSpPr>
        <p:spPr>
          <a:xfrm>
            <a:off x="929640" y="3373756"/>
            <a:ext cx="7437120" cy="2760344"/>
          </a:xfrm>
          <a:prstGeom prst="rect">
            <a:avLst/>
          </a:prstGeom>
        </p:spPr>
        <p:txBody>
          <a:bodyPr vert="horz" lIns="93158" tIns="46580" rIns="93158" bIns="4658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6658259"/>
            <a:ext cx="4028440" cy="352142"/>
          </a:xfrm>
          <a:prstGeom prst="rect">
            <a:avLst/>
          </a:prstGeom>
        </p:spPr>
        <p:txBody>
          <a:bodyPr vert="horz" lIns="93158" tIns="46580" rIns="93158" bIns="46580" rtlCol="0" anchor="b"/>
          <a:lstStyle>
            <a:lvl1pPr algn="l">
              <a:defRPr sz="1300"/>
            </a:lvl1pPr>
          </a:lstStyle>
          <a:p>
            <a:endParaRPr lang="en-US"/>
          </a:p>
        </p:txBody>
      </p:sp>
      <p:sp>
        <p:nvSpPr>
          <p:cNvPr id="7" name="Slide Number Placeholder 6"/>
          <p:cNvSpPr>
            <a:spLocks noGrp="1"/>
          </p:cNvSpPr>
          <p:nvPr>
            <p:ph type="sldNum" sz="quarter" idx="5"/>
          </p:nvPr>
        </p:nvSpPr>
        <p:spPr>
          <a:xfrm>
            <a:off x="5266347" y="6658259"/>
            <a:ext cx="4028440" cy="352142"/>
          </a:xfrm>
          <a:prstGeom prst="rect">
            <a:avLst/>
          </a:prstGeom>
        </p:spPr>
        <p:txBody>
          <a:bodyPr vert="horz" lIns="93158" tIns="46580" rIns="93158" bIns="46580" rtlCol="0" anchor="b"/>
          <a:lstStyle>
            <a:lvl1pPr algn="r">
              <a:defRPr sz="1300"/>
            </a:lvl1pPr>
          </a:lstStyle>
          <a:p>
            <a:fld id="{A559F865-1E7D-4338-B82F-53E291620052}" type="slidenum">
              <a:rPr lang="en-US" smtClean="0"/>
              <a:t>‹#›</a:t>
            </a:fld>
            <a:endParaRPr lang="en-US"/>
          </a:p>
        </p:txBody>
      </p:sp>
    </p:spTree>
    <p:extLst>
      <p:ext uri="{BB962C8B-B14F-4D97-AF65-F5344CB8AC3E}">
        <p14:creationId xmlns:p14="http://schemas.microsoft.com/office/powerpoint/2010/main" val="200782422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Tree>
    <p:extLst>
      <p:ext uri="{BB962C8B-B14F-4D97-AF65-F5344CB8AC3E}">
        <p14:creationId xmlns:p14="http://schemas.microsoft.com/office/powerpoint/2010/main" val="352185062"/>
      </p:ext>
    </p:extLst>
  </p:cSld>
  <p:clrMapOvr>
    <a:masterClrMapping/>
  </p:clrMapOvr>
  <p:transition spd="slow" advClick="0" advTm="5000"/>
</p:sldLayout>
</file>

<file path=ppt/slideLayouts/slideLayout2.xml><?xml version="1.0" encoding="utf-8"?>
<p:sldLayout xmlns:a="http://schemas.openxmlformats.org/drawingml/2006/main" xmlns:r="http://schemas.openxmlformats.org/officeDocument/2006/relationships" xmlns:p="http://schemas.openxmlformats.org/presentationml/2006/main" userDrawn="1">
  <p:cSld name="1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7"/>
            <a:ext cx="7772400" cy="1470025"/>
          </a:xfrm>
          <a:prstGeom prst="rect">
            <a:avLst/>
          </a:prstGeom>
          <a:scene3d>
            <a:camera prst="obliqueBottomLeft"/>
            <a:lightRig rig="threePt" dir="t"/>
          </a:scene3d>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solidFill>
                  <a:schemeClr val="tx1">
                    <a:tint val="75000"/>
                  </a:schemeClr>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en-US"/>
              <a:t>Click to edit Master subtitle style</a:t>
            </a:r>
          </a:p>
        </p:txBody>
      </p:sp>
    </p:spTree>
    <p:extLst>
      <p:ext uri="{BB962C8B-B14F-4D97-AF65-F5344CB8AC3E}">
        <p14:creationId xmlns:p14="http://schemas.microsoft.com/office/powerpoint/2010/main" val="363980072"/>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6" name="TextBox 25"/>
          <p:cNvSpPr txBox="1"/>
          <p:nvPr userDrawn="1"/>
        </p:nvSpPr>
        <p:spPr>
          <a:xfrm>
            <a:off x="8619146" y="6615185"/>
            <a:ext cx="514350" cy="246221"/>
          </a:xfrm>
          <a:prstGeom prst="rect">
            <a:avLst/>
          </a:prstGeom>
          <a:noFill/>
        </p:spPr>
        <p:txBody>
          <a:bodyPr wrap="square" rtlCol="0">
            <a:spAutoFit/>
          </a:bodyPr>
          <a:lstStyle/>
          <a:p>
            <a:pPr algn="r"/>
            <a:fld id="{F27061A4-6ADB-4174-921A-2F70B1D66D2B}" type="slidenum">
              <a:rPr lang="en-US" sz="1000">
                <a:solidFill>
                  <a:prstClr val="black"/>
                </a:solidFill>
                <a:cs typeface="Arial" pitchFamily="34" charset="0"/>
              </a:rPr>
              <a:pPr algn="r"/>
              <a:t>‹#›</a:t>
            </a:fld>
            <a:endParaRPr lang="en-US" sz="1100">
              <a:solidFill>
                <a:prstClr val="black"/>
              </a:solidFill>
              <a:cs typeface="Arial" pitchFamily="34" charset="0"/>
            </a:endParaRPr>
          </a:p>
        </p:txBody>
      </p:sp>
      <p:grpSp>
        <p:nvGrpSpPr>
          <p:cNvPr id="46" name="Group 15"/>
          <p:cNvGrpSpPr>
            <a:grpSpLocks/>
          </p:cNvGrpSpPr>
          <p:nvPr userDrawn="1"/>
        </p:nvGrpSpPr>
        <p:grpSpPr bwMode="auto">
          <a:xfrm>
            <a:off x="605790" y="646509"/>
            <a:ext cx="7801426" cy="57150"/>
            <a:chOff x="768" y="624"/>
            <a:chExt cx="2599" cy="48"/>
          </a:xfrm>
        </p:grpSpPr>
        <p:sp>
          <p:nvSpPr>
            <p:cNvPr id="47" name="Line 16"/>
            <p:cNvSpPr>
              <a:spLocks noChangeShapeType="1"/>
            </p:cNvSpPr>
            <p:nvPr/>
          </p:nvSpPr>
          <p:spPr bwMode="auto">
            <a:xfrm flipV="1">
              <a:off x="768" y="624"/>
              <a:ext cx="2599" cy="0"/>
            </a:xfrm>
            <a:prstGeom prst="line">
              <a:avLst/>
            </a:prstGeom>
            <a:noFill/>
            <a:ln w="50800">
              <a:solidFill>
                <a:srgbClr val="FF0000"/>
              </a:solidFill>
              <a:round/>
              <a:headEnd/>
              <a:tailEnd/>
            </a:ln>
            <a:effectLst/>
          </p:spPr>
          <p:txBody>
            <a:bodyPr wrap="none" anchor="ctr"/>
            <a:lstStyle/>
            <a:p>
              <a:pPr defTabSz="860522"/>
              <a:endParaRPr lang="en-US" sz="1694">
                <a:solidFill>
                  <a:srgbClr val="000000"/>
                </a:solidFill>
              </a:endParaRPr>
            </a:p>
          </p:txBody>
        </p:sp>
        <p:sp>
          <p:nvSpPr>
            <p:cNvPr id="48" name="Line 17"/>
            <p:cNvSpPr>
              <a:spLocks noChangeShapeType="1"/>
            </p:cNvSpPr>
            <p:nvPr/>
          </p:nvSpPr>
          <p:spPr bwMode="auto">
            <a:xfrm flipV="1">
              <a:off x="768" y="672"/>
              <a:ext cx="2599" cy="0"/>
            </a:xfrm>
            <a:prstGeom prst="line">
              <a:avLst/>
            </a:prstGeom>
            <a:noFill/>
            <a:ln w="28575">
              <a:solidFill>
                <a:srgbClr val="003300"/>
              </a:solidFill>
              <a:round/>
              <a:headEnd/>
              <a:tailEnd/>
            </a:ln>
            <a:effectLst/>
          </p:spPr>
          <p:txBody>
            <a:bodyPr wrap="none" anchor="ctr"/>
            <a:lstStyle/>
            <a:p>
              <a:pPr defTabSz="860522"/>
              <a:endParaRPr lang="en-US" sz="1694">
                <a:solidFill>
                  <a:srgbClr val="000000"/>
                </a:solidFill>
              </a:endParaRPr>
            </a:p>
          </p:txBody>
        </p:sp>
      </p:grpSp>
      <p:pic>
        <p:nvPicPr>
          <p:cNvPr id="13" name="Picture 12"/>
          <p:cNvPicPr>
            <a:picLocks noChangeAspect="1"/>
          </p:cNvPicPr>
          <p:nvPr userDrawn="1"/>
        </p:nvPicPr>
        <p:blipFill>
          <a:blip r:embed="rId4">
            <a:clrChange>
              <a:clrFrom>
                <a:srgbClr val="000000"/>
              </a:clrFrom>
              <a:clrTo>
                <a:srgbClr val="000000">
                  <a:alpha val="0"/>
                </a:srgbClr>
              </a:clrTo>
            </a:clrChange>
          </a:blip>
          <a:stretch>
            <a:fillRect/>
          </a:stretch>
        </p:blipFill>
        <p:spPr>
          <a:xfrm>
            <a:off x="74364" y="76773"/>
            <a:ext cx="470758" cy="693230"/>
          </a:xfrm>
          <a:prstGeom prst="rect">
            <a:avLst/>
          </a:prstGeom>
        </p:spPr>
      </p:pic>
    </p:spTree>
    <p:extLst>
      <p:ext uri="{BB962C8B-B14F-4D97-AF65-F5344CB8AC3E}">
        <p14:creationId xmlns:p14="http://schemas.microsoft.com/office/powerpoint/2010/main" val="3361782569"/>
      </p:ext>
    </p:extLst>
  </p:cSld>
  <p:clrMap bg1="lt1" tx1="dk1" bg2="lt2" tx2="dk2" accent1="accent1" accent2="accent2" accent3="accent3" accent4="accent4" accent5="accent5" accent6="accent6" hlink="hlink" folHlink="folHlink"/>
  <p:sldLayoutIdLst>
    <p:sldLayoutId id="2147483708" r:id="rId1"/>
    <p:sldLayoutId id="2147483709" r:id="rId2"/>
  </p:sldLayoutIdLst>
  <p:txStyles>
    <p:titleStyle>
      <a:lvl1pPr algn="ctr" defTabSz="914400" rtl="0" eaLnBrk="1" latinLnBrk="0" hangingPunct="1">
        <a:lnSpc>
          <a:spcPct val="90000"/>
        </a:lnSpc>
        <a:spcBef>
          <a:spcPct val="0"/>
        </a:spcBef>
        <a:buNone/>
        <a:defRPr sz="3600" kern="1200">
          <a:solidFill>
            <a:schemeClr val="tx1"/>
          </a:solidFill>
          <a:latin typeface="Arial" panose="020B0604020202020204" pitchFamily="34" charset="0"/>
          <a:ea typeface="+mj-ea"/>
          <a:cs typeface="Arial" panose="020B0604020202020204" pitchFamily="34"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 name="TextBox 33">
            <a:extLst>
              <a:ext uri="{FF2B5EF4-FFF2-40B4-BE49-F238E27FC236}">
                <a16:creationId xmlns:a16="http://schemas.microsoft.com/office/drawing/2014/main" id="{844A8B3C-9A5D-0143-B313-502978190F79}"/>
              </a:ext>
            </a:extLst>
          </p:cNvPr>
          <p:cNvSpPr txBox="1"/>
          <p:nvPr/>
        </p:nvSpPr>
        <p:spPr>
          <a:xfrm>
            <a:off x="359322" y="1633658"/>
            <a:ext cx="4670465" cy="461665"/>
          </a:xfrm>
          <a:prstGeom prst="rect">
            <a:avLst/>
          </a:prstGeom>
          <a:noFill/>
          <a:ln w="12700">
            <a:solidFill>
              <a:schemeClr val="tx1"/>
            </a:solidFill>
          </a:ln>
        </p:spPr>
        <p:txBody>
          <a:bodyPr wrap="square" rtlCol="0">
            <a:spAutoFit/>
          </a:bodyPr>
          <a:lstStyle/>
          <a:p>
            <a:pPr algn="ctr"/>
            <a:r>
              <a:rPr lang="en-US" sz="1200">
                <a:latin typeface=" Arial"/>
                <a:cs typeface="Arial" panose="020B0604020202020204" pitchFamily="34" charset="0"/>
              </a:rPr>
              <a:t>The safety of the victim is primary concern; the victim will be offered immediate medical services to include a SAFE</a:t>
            </a:r>
          </a:p>
        </p:txBody>
      </p:sp>
      <p:sp>
        <p:nvSpPr>
          <p:cNvPr id="35" name="TextBox 34">
            <a:extLst>
              <a:ext uri="{FF2B5EF4-FFF2-40B4-BE49-F238E27FC236}">
                <a16:creationId xmlns:a16="http://schemas.microsoft.com/office/drawing/2014/main" id="{D419B714-4855-004E-A892-2287215C04AE}"/>
              </a:ext>
            </a:extLst>
          </p:cNvPr>
          <p:cNvSpPr txBox="1"/>
          <p:nvPr/>
        </p:nvSpPr>
        <p:spPr>
          <a:xfrm>
            <a:off x="359321" y="2236293"/>
            <a:ext cx="4670464" cy="461665"/>
          </a:xfrm>
          <a:prstGeom prst="rect">
            <a:avLst/>
          </a:prstGeom>
          <a:noFill/>
          <a:ln w="12700">
            <a:solidFill>
              <a:schemeClr val="tx1"/>
            </a:solidFill>
          </a:ln>
        </p:spPr>
        <p:txBody>
          <a:bodyPr wrap="square" rtlCol="0">
            <a:spAutoFit/>
          </a:bodyPr>
          <a:lstStyle/>
          <a:p>
            <a:pPr algn="ctr"/>
            <a:r>
              <a:rPr lang="en-US" sz="1200">
                <a:latin typeface=" Arial"/>
                <a:cs typeface="Arial" panose="020B0604020202020204" pitchFamily="34" charset="0"/>
              </a:rPr>
              <a:t>SARC/VA will conduct intake, explain options, services available, and complete DD 2910</a:t>
            </a:r>
          </a:p>
        </p:txBody>
      </p:sp>
      <p:sp>
        <p:nvSpPr>
          <p:cNvPr id="36" name="TextBox 35">
            <a:extLst>
              <a:ext uri="{FF2B5EF4-FFF2-40B4-BE49-F238E27FC236}">
                <a16:creationId xmlns:a16="http://schemas.microsoft.com/office/drawing/2014/main" id="{AABF7A24-F2E3-0149-91F7-B7A78B1A6A90}"/>
              </a:ext>
            </a:extLst>
          </p:cNvPr>
          <p:cNvSpPr txBox="1"/>
          <p:nvPr/>
        </p:nvSpPr>
        <p:spPr>
          <a:xfrm>
            <a:off x="359322" y="2850583"/>
            <a:ext cx="4670465" cy="276999"/>
          </a:xfrm>
          <a:prstGeom prst="rect">
            <a:avLst/>
          </a:prstGeom>
          <a:noFill/>
          <a:ln w="12700">
            <a:solidFill>
              <a:schemeClr val="tx1"/>
            </a:solidFill>
          </a:ln>
        </p:spPr>
        <p:txBody>
          <a:bodyPr wrap="square" rtlCol="0">
            <a:spAutoFit/>
          </a:bodyPr>
          <a:lstStyle/>
          <a:p>
            <a:pPr algn="ctr"/>
            <a:r>
              <a:rPr lang="en-US" sz="1200" dirty="0">
                <a:latin typeface=" Arial"/>
                <a:cs typeface="Arial" panose="020B0604020202020204" pitchFamily="34" charset="0"/>
              </a:rPr>
              <a:t>Victim decides to file an Unrestricted Report</a:t>
            </a:r>
          </a:p>
        </p:txBody>
      </p:sp>
      <p:sp>
        <p:nvSpPr>
          <p:cNvPr id="37" name="TextBox 36">
            <a:extLst>
              <a:ext uri="{FF2B5EF4-FFF2-40B4-BE49-F238E27FC236}">
                <a16:creationId xmlns:a16="http://schemas.microsoft.com/office/drawing/2014/main" id="{1982C6D6-7144-E043-8E80-C1110D726963}"/>
              </a:ext>
            </a:extLst>
          </p:cNvPr>
          <p:cNvSpPr txBox="1"/>
          <p:nvPr/>
        </p:nvSpPr>
        <p:spPr>
          <a:xfrm>
            <a:off x="359322" y="3271136"/>
            <a:ext cx="4670465" cy="461665"/>
          </a:xfrm>
          <a:prstGeom prst="rect">
            <a:avLst/>
          </a:prstGeom>
          <a:noFill/>
          <a:ln w="12700">
            <a:solidFill>
              <a:schemeClr val="tx1"/>
            </a:solidFill>
          </a:ln>
        </p:spPr>
        <p:txBody>
          <a:bodyPr wrap="square" rtlCol="0">
            <a:spAutoFit/>
          </a:bodyPr>
          <a:lstStyle/>
          <a:p>
            <a:pPr algn="ctr"/>
            <a:r>
              <a:rPr lang="en-US" sz="1200" dirty="0">
                <a:latin typeface=" Arial"/>
                <a:cs typeface="Arial" panose="020B0604020202020204" pitchFamily="34" charset="0"/>
              </a:rPr>
              <a:t>SARC/VA will notify the BDE/BN/CO command, SJA, and contact CID in order to initiate an official investigation</a:t>
            </a:r>
          </a:p>
        </p:txBody>
      </p:sp>
      <p:sp>
        <p:nvSpPr>
          <p:cNvPr id="38" name="TextBox 37">
            <a:extLst>
              <a:ext uri="{FF2B5EF4-FFF2-40B4-BE49-F238E27FC236}">
                <a16:creationId xmlns:a16="http://schemas.microsoft.com/office/drawing/2014/main" id="{C5E59B76-04DC-BA4E-9C75-CF5667B04769}"/>
              </a:ext>
            </a:extLst>
          </p:cNvPr>
          <p:cNvSpPr txBox="1"/>
          <p:nvPr/>
        </p:nvSpPr>
        <p:spPr>
          <a:xfrm>
            <a:off x="359319" y="3882842"/>
            <a:ext cx="4670465" cy="461665"/>
          </a:xfrm>
          <a:prstGeom prst="rect">
            <a:avLst/>
          </a:prstGeom>
          <a:noFill/>
          <a:ln w="12700">
            <a:solidFill>
              <a:schemeClr val="tx1"/>
            </a:solidFill>
          </a:ln>
        </p:spPr>
        <p:txBody>
          <a:bodyPr wrap="square" lIns="91440" tIns="45720" rIns="91440" bIns="45720" rtlCol="0" anchor="t">
            <a:spAutoFit/>
          </a:bodyPr>
          <a:lstStyle/>
          <a:p>
            <a:pPr algn="ctr"/>
            <a:r>
              <a:rPr lang="en-US" sz="1200" dirty="0">
                <a:latin typeface=" Arial"/>
                <a:cs typeface="Arial"/>
              </a:rPr>
              <a:t>SARC will complete non-clinical safety assessment and make referrals if necessary</a:t>
            </a:r>
          </a:p>
        </p:txBody>
      </p:sp>
      <p:sp>
        <p:nvSpPr>
          <p:cNvPr id="40" name="TextBox 39">
            <a:extLst>
              <a:ext uri="{FF2B5EF4-FFF2-40B4-BE49-F238E27FC236}">
                <a16:creationId xmlns:a16="http://schemas.microsoft.com/office/drawing/2014/main" id="{96F4B645-6F6C-5F47-8949-C6E2F4FF4A10}"/>
              </a:ext>
            </a:extLst>
          </p:cNvPr>
          <p:cNvSpPr txBox="1"/>
          <p:nvPr/>
        </p:nvSpPr>
        <p:spPr>
          <a:xfrm>
            <a:off x="359321" y="5289647"/>
            <a:ext cx="4670465" cy="461665"/>
          </a:xfrm>
          <a:prstGeom prst="rect">
            <a:avLst/>
          </a:prstGeom>
          <a:noFill/>
          <a:ln w="12700">
            <a:solidFill>
              <a:schemeClr val="tx1"/>
            </a:solidFill>
          </a:ln>
        </p:spPr>
        <p:txBody>
          <a:bodyPr wrap="square" lIns="91440" tIns="45720" rIns="91440" bIns="45720" rtlCol="0" anchor="t">
            <a:spAutoFit/>
          </a:bodyPr>
          <a:lstStyle/>
          <a:p>
            <a:pPr algn="ctr"/>
            <a:r>
              <a:rPr lang="en-US" sz="1200" dirty="0">
                <a:latin typeface=" Arial"/>
                <a:cs typeface="Arial" panose="020B0604020202020204" pitchFamily="34" charset="0"/>
              </a:rPr>
              <a:t>BDE Commander ensures completion of SAIRO &amp; GCMCA notification</a:t>
            </a:r>
          </a:p>
        </p:txBody>
      </p:sp>
      <p:sp>
        <p:nvSpPr>
          <p:cNvPr id="41" name="TextBox 40">
            <a:extLst>
              <a:ext uri="{FF2B5EF4-FFF2-40B4-BE49-F238E27FC236}">
                <a16:creationId xmlns:a16="http://schemas.microsoft.com/office/drawing/2014/main" id="{C5E59B76-04DC-BA4E-9C75-CF5667B04769}"/>
              </a:ext>
            </a:extLst>
          </p:cNvPr>
          <p:cNvSpPr txBox="1"/>
          <p:nvPr/>
        </p:nvSpPr>
        <p:spPr>
          <a:xfrm>
            <a:off x="359320" y="5901353"/>
            <a:ext cx="4670464" cy="276999"/>
          </a:xfrm>
          <a:prstGeom prst="rect">
            <a:avLst/>
          </a:prstGeom>
          <a:noFill/>
          <a:ln w="12700">
            <a:solidFill>
              <a:schemeClr val="tx1"/>
            </a:solidFill>
          </a:ln>
        </p:spPr>
        <p:txBody>
          <a:bodyPr wrap="square" rtlCol="0">
            <a:spAutoFit/>
          </a:bodyPr>
          <a:lstStyle/>
          <a:p>
            <a:pPr algn="ctr"/>
            <a:r>
              <a:rPr lang="en-US" sz="1200" dirty="0">
                <a:latin typeface=" Arial"/>
                <a:cs typeface="Arial" panose="020B0604020202020204" pitchFamily="34" charset="0"/>
              </a:rPr>
              <a:t>SARC inputs case into DSAID</a:t>
            </a:r>
          </a:p>
        </p:txBody>
      </p:sp>
      <p:sp>
        <p:nvSpPr>
          <p:cNvPr id="42" name="TextBox 41">
            <a:extLst>
              <a:ext uri="{FF2B5EF4-FFF2-40B4-BE49-F238E27FC236}">
                <a16:creationId xmlns:a16="http://schemas.microsoft.com/office/drawing/2014/main" id="{C5E59B76-04DC-BA4E-9C75-CF5667B04769}"/>
              </a:ext>
            </a:extLst>
          </p:cNvPr>
          <p:cNvSpPr txBox="1"/>
          <p:nvPr/>
        </p:nvSpPr>
        <p:spPr>
          <a:xfrm>
            <a:off x="359319" y="4493007"/>
            <a:ext cx="4670465" cy="646331"/>
          </a:xfrm>
          <a:prstGeom prst="rect">
            <a:avLst/>
          </a:prstGeom>
          <a:noFill/>
          <a:ln w="12700">
            <a:solidFill>
              <a:schemeClr val="tx1"/>
            </a:solidFill>
          </a:ln>
        </p:spPr>
        <p:txBody>
          <a:bodyPr wrap="square" lIns="91440" tIns="45720" rIns="91440" bIns="45720" rtlCol="0" anchor="t">
            <a:spAutoFit/>
          </a:bodyPr>
          <a:lstStyle/>
          <a:p>
            <a:pPr algn="ctr"/>
            <a:r>
              <a:rPr lang="en-US" sz="1200" dirty="0">
                <a:latin typeface=" Arial"/>
                <a:cs typeface="Arial"/>
              </a:rPr>
              <a:t>The SARC/VA will continue to provide victim with all available resources requested throughout the process regardless of the type of report</a:t>
            </a:r>
          </a:p>
        </p:txBody>
      </p:sp>
      <p:sp>
        <p:nvSpPr>
          <p:cNvPr id="43" name="TextBox 42">
            <a:extLst>
              <a:ext uri="{FF2B5EF4-FFF2-40B4-BE49-F238E27FC236}">
                <a16:creationId xmlns:a16="http://schemas.microsoft.com/office/drawing/2014/main" id="{9F584012-A43A-0D4F-9487-9CB9A39B48B6}"/>
              </a:ext>
            </a:extLst>
          </p:cNvPr>
          <p:cNvSpPr txBox="1"/>
          <p:nvPr/>
        </p:nvSpPr>
        <p:spPr>
          <a:xfrm>
            <a:off x="359323" y="1044383"/>
            <a:ext cx="4670465" cy="461665"/>
          </a:xfrm>
          <a:prstGeom prst="rect">
            <a:avLst/>
          </a:prstGeom>
          <a:noFill/>
          <a:ln w="12700">
            <a:solidFill>
              <a:schemeClr val="tx1"/>
            </a:solidFill>
          </a:ln>
        </p:spPr>
        <p:txBody>
          <a:bodyPr wrap="square" rtlCol="0">
            <a:spAutoFit/>
          </a:bodyPr>
          <a:lstStyle/>
          <a:p>
            <a:pPr algn="ctr"/>
            <a:r>
              <a:rPr lang="en-US" sz="1200" dirty="0">
                <a:latin typeface=" Arial"/>
                <a:cs typeface="Arial" panose="020B0604020202020204" pitchFamily="34" charset="0"/>
              </a:rPr>
              <a:t>SM (or Dependent 18 years or over) Reports sexual assault to SARC/VA </a:t>
            </a:r>
          </a:p>
        </p:txBody>
      </p:sp>
      <p:cxnSp>
        <p:nvCxnSpPr>
          <p:cNvPr id="44" name="Straight Arrow Connector 43"/>
          <p:cNvCxnSpPr>
            <a:stCxn id="43" idx="2"/>
          </p:cNvCxnSpPr>
          <p:nvPr/>
        </p:nvCxnSpPr>
        <p:spPr>
          <a:xfrm flipH="1">
            <a:off x="2694555" y="1506047"/>
            <a:ext cx="1" cy="145540"/>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cxnSp>
        <p:nvCxnSpPr>
          <p:cNvPr id="45" name="Straight Arrow Connector 44"/>
          <p:cNvCxnSpPr>
            <a:stCxn id="34" idx="2"/>
            <a:endCxn id="35" idx="0"/>
          </p:cNvCxnSpPr>
          <p:nvPr/>
        </p:nvCxnSpPr>
        <p:spPr>
          <a:xfrm flipH="1">
            <a:off x="2694554" y="2095322"/>
            <a:ext cx="1" cy="140970"/>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cxnSp>
        <p:nvCxnSpPr>
          <p:cNvPr id="46" name="Straight Arrow Connector 45"/>
          <p:cNvCxnSpPr>
            <a:stCxn id="35" idx="2"/>
            <a:endCxn id="36" idx="0"/>
          </p:cNvCxnSpPr>
          <p:nvPr/>
        </p:nvCxnSpPr>
        <p:spPr>
          <a:xfrm>
            <a:off x="2694554" y="2697958"/>
            <a:ext cx="1" cy="152625"/>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cxnSp>
        <p:nvCxnSpPr>
          <p:cNvPr id="47" name="Straight Arrow Connector 46"/>
          <p:cNvCxnSpPr>
            <a:stCxn id="36" idx="2"/>
            <a:endCxn id="37" idx="0"/>
          </p:cNvCxnSpPr>
          <p:nvPr/>
        </p:nvCxnSpPr>
        <p:spPr>
          <a:xfrm>
            <a:off x="2694555" y="3127582"/>
            <a:ext cx="0" cy="143554"/>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cxnSp>
        <p:nvCxnSpPr>
          <p:cNvPr id="48" name="Straight Arrow Connector 47"/>
          <p:cNvCxnSpPr>
            <a:cxnSpLocks/>
            <a:stCxn id="37" idx="2"/>
            <a:endCxn id="38" idx="0"/>
          </p:cNvCxnSpPr>
          <p:nvPr/>
        </p:nvCxnSpPr>
        <p:spPr>
          <a:xfrm flipH="1">
            <a:off x="2694552" y="3732801"/>
            <a:ext cx="3" cy="150041"/>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cxnSp>
        <p:nvCxnSpPr>
          <p:cNvPr id="49" name="Straight Arrow Connector 48"/>
          <p:cNvCxnSpPr>
            <a:cxnSpLocks/>
            <a:stCxn id="38" idx="2"/>
            <a:endCxn id="42" idx="0"/>
          </p:cNvCxnSpPr>
          <p:nvPr/>
        </p:nvCxnSpPr>
        <p:spPr>
          <a:xfrm>
            <a:off x="2694552" y="4344507"/>
            <a:ext cx="0" cy="148500"/>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cxnSp>
        <p:nvCxnSpPr>
          <p:cNvPr id="50" name="Straight Arrow Connector 49"/>
          <p:cNvCxnSpPr>
            <a:stCxn id="42" idx="2"/>
            <a:endCxn id="40" idx="0"/>
          </p:cNvCxnSpPr>
          <p:nvPr/>
        </p:nvCxnSpPr>
        <p:spPr>
          <a:xfrm>
            <a:off x="2694552" y="5139338"/>
            <a:ext cx="2" cy="150309"/>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cxnSp>
        <p:nvCxnSpPr>
          <p:cNvPr id="51" name="Straight Arrow Connector 50"/>
          <p:cNvCxnSpPr>
            <a:stCxn id="40" idx="2"/>
            <a:endCxn id="41" idx="0"/>
          </p:cNvCxnSpPr>
          <p:nvPr/>
        </p:nvCxnSpPr>
        <p:spPr>
          <a:xfrm flipH="1">
            <a:off x="2694552" y="5751312"/>
            <a:ext cx="2" cy="150041"/>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sp>
        <p:nvSpPr>
          <p:cNvPr id="54" name="TextBox 53"/>
          <p:cNvSpPr txBox="1"/>
          <p:nvPr/>
        </p:nvSpPr>
        <p:spPr>
          <a:xfrm>
            <a:off x="0" y="217521"/>
            <a:ext cx="9144000" cy="400110"/>
          </a:xfrm>
          <a:prstGeom prst="rect">
            <a:avLst/>
          </a:prstGeom>
          <a:noFill/>
        </p:spPr>
        <p:txBody>
          <a:bodyPr wrap="square" lIns="91440" tIns="45720" rIns="91440" bIns="45720" rtlCol="0" anchor="t">
            <a:spAutoFit/>
          </a:bodyPr>
          <a:lstStyle/>
          <a:p>
            <a:pPr algn="ctr"/>
            <a:r>
              <a:rPr lang="en-US" sz="2000" dirty="0">
                <a:latin typeface=" Arial"/>
                <a:cs typeface="Arial"/>
              </a:rPr>
              <a:t>Unrestricted Sexual Assault</a:t>
            </a:r>
          </a:p>
        </p:txBody>
      </p:sp>
      <p:sp>
        <p:nvSpPr>
          <p:cNvPr id="55" name="TextBox 54">
            <a:extLst>
              <a:ext uri="{FF2B5EF4-FFF2-40B4-BE49-F238E27FC236}">
                <a16:creationId xmlns:a16="http://schemas.microsoft.com/office/drawing/2014/main" id="{4D078B5B-E879-4590-87E4-7428853D77E0}"/>
              </a:ext>
            </a:extLst>
          </p:cNvPr>
          <p:cNvSpPr txBox="1"/>
          <p:nvPr/>
        </p:nvSpPr>
        <p:spPr>
          <a:xfrm>
            <a:off x="5817180" y="1089505"/>
            <a:ext cx="3135508" cy="2677656"/>
          </a:xfrm>
          <a:prstGeom prst="rect">
            <a:avLst/>
          </a:prstGeom>
          <a:noFill/>
          <a:ln w="12700">
            <a:solidFill>
              <a:schemeClr val="tx1"/>
            </a:solidFill>
          </a:ln>
        </p:spPr>
        <p:txBody>
          <a:bodyPr wrap="square" lIns="91440" tIns="45720" rIns="91440" bIns="45720" rtlCol="0" anchor="t">
            <a:spAutoFit/>
          </a:bodyPr>
          <a:lstStyle/>
          <a:p>
            <a:pPr algn="ctr"/>
            <a:r>
              <a:rPr lang="en-US" sz="1200" dirty="0">
                <a:latin typeface=" Arial"/>
                <a:cs typeface="Arial"/>
              </a:rPr>
              <a:t>The following are to be completed by the </a:t>
            </a:r>
            <a:r>
              <a:rPr lang="en-US" sz="1200" b="1" dirty="0">
                <a:latin typeface=" Arial"/>
                <a:cs typeface="Arial"/>
              </a:rPr>
              <a:t>BDE CDR</a:t>
            </a:r>
            <a:endParaRPr lang="en-US" sz="1200" b="1" dirty="0">
              <a:latin typeface=" Arial"/>
              <a:cs typeface="Arial" panose="020B0604020202020204" pitchFamily="34" charset="0"/>
            </a:endParaRPr>
          </a:p>
          <a:p>
            <a:pPr algn="ctr"/>
            <a:endParaRPr lang="en-US" sz="1200" dirty="0">
              <a:latin typeface=" Arial"/>
              <a:cs typeface="Arial"/>
            </a:endParaRPr>
          </a:p>
          <a:p>
            <a:pPr marL="171450" indent="-171450">
              <a:buFont typeface="Arial" panose="020B0604020202020204" pitchFamily="34" charset="0"/>
              <a:buChar char="•"/>
            </a:pPr>
            <a:r>
              <a:rPr lang="en-US" sz="1200" b="1" dirty="0">
                <a:latin typeface=" Arial"/>
                <a:cs typeface="Arial"/>
              </a:rPr>
              <a:t>5Ws</a:t>
            </a:r>
            <a:r>
              <a:rPr lang="en-US" sz="1200" dirty="0">
                <a:latin typeface=" Arial"/>
                <a:cs typeface="Arial"/>
              </a:rPr>
              <a:t> in body of e-mail to the CG, within 24hrs of filed report (CC Mrs. Barbara Garber DIV SARC)</a:t>
            </a:r>
          </a:p>
          <a:p>
            <a:pPr marL="171450" indent="-171450">
              <a:buFont typeface="Arial" panose="020B0604020202020204" pitchFamily="34" charset="0"/>
              <a:buChar char="•"/>
            </a:pPr>
            <a:endParaRPr lang="en-US" sz="1200" dirty="0">
              <a:latin typeface=" Arial"/>
              <a:cs typeface="Arial"/>
            </a:endParaRPr>
          </a:p>
          <a:p>
            <a:pPr marL="171450" indent="-171450">
              <a:buFont typeface="Arial" panose="020B0604020202020204" pitchFamily="34" charset="0"/>
              <a:buChar char="•"/>
            </a:pPr>
            <a:r>
              <a:rPr lang="en-US" sz="1200" b="1" dirty="0">
                <a:latin typeface=" Arial"/>
                <a:cs typeface="Arial"/>
              </a:rPr>
              <a:t>CCIR/SIR: </a:t>
            </a:r>
            <a:r>
              <a:rPr lang="en-US" sz="1200" dirty="0">
                <a:latin typeface=" Arial"/>
                <a:cs typeface="Arial"/>
              </a:rPr>
              <a:t>submitted to FROC (</a:t>
            </a:r>
            <a:r>
              <a:rPr lang="en-US" sz="1200" b="1" dirty="0">
                <a:latin typeface=" Arial"/>
                <a:cs typeface="Arial"/>
              </a:rPr>
              <a:t>within 24 hrs.</a:t>
            </a:r>
            <a:r>
              <a:rPr lang="en-US" sz="1200" dirty="0">
                <a:latin typeface=" Arial"/>
                <a:cs typeface="Arial"/>
              </a:rPr>
              <a:t>) who will forward as appropriate</a:t>
            </a:r>
            <a:endParaRPr lang="en-US" dirty="0">
              <a:latin typeface=" Arial"/>
            </a:endParaRPr>
          </a:p>
          <a:p>
            <a:pPr marL="171450" indent="-171450">
              <a:buFont typeface="Arial" panose="020B0604020202020204" pitchFamily="34" charset="0"/>
              <a:buChar char="•"/>
            </a:pPr>
            <a:endParaRPr lang="en-US" sz="1200" b="1" dirty="0">
              <a:latin typeface=" Arial"/>
              <a:cs typeface="Arial"/>
            </a:endParaRPr>
          </a:p>
          <a:p>
            <a:pPr marL="171450" indent="-171450">
              <a:buFont typeface="Arial" panose="020B0604020202020204" pitchFamily="34" charset="0"/>
              <a:buChar char="•"/>
            </a:pPr>
            <a:r>
              <a:rPr lang="en-US" sz="1200" b="1" dirty="0">
                <a:latin typeface=" Arial"/>
                <a:cs typeface="Arial"/>
              </a:rPr>
              <a:t>SAIRO:</a:t>
            </a:r>
            <a:r>
              <a:rPr lang="en-US" sz="1200" dirty="0">
                <a:latin typeface=" Arial"/>
                <a:cs typeface="Arial"/>
              </a:rPr>
              <a:t> due NLT </a:t>
            </a:r>
            <a:r>
              <a:rPr lang="en-US" sz="1200" b="1" dirty="0">
                <a:latin typeface=" Arial"/>
                <a:cs typeface="Arial"/>
              </a:rPr>
              <a:t>8 calendar days</a:t>
            </a:r>
            <a:r>
              <a:rPr lang="en-US" sz="1200" dirty="0">
                <a:latin typeface=" Arial"/>
                <a:cs typeface="Arial"/>
              </a:rPr>
              <a:t> from notification to the BDE CDR, first GO in CoC, and SC (see appendix K in AR 600-20)</a:t>
            </a:r>
            <a:endParaRPr lang="en-US" sz="1200" dirty="0">
              <a:latin typeface=" Arial"/>
              <a:cs typeface="Arial" panose="020B0604020202020204" pitchFamily="34" charset="0"/>
            </a:endParaRPr>
          </a:p>
        </p:txBody>
      </p:sp>
      <p:sp>
        <p:nvSpPr>
          <p:cNvPr id="56" name="TextBox 55">
            <a:extLst>
              <a:ext uri="{FF2B5EF4-FFF2-40B4-BE49-F238E27FC236}">
                <a16:creationId xmlns:a16="http://schemas.microsoft.com/office/drawing/2014/main" id="{A3BBCB2D-5702-4762-9D7D-71CBED41A08A}"/>
              </a:ext>
            </a:extLst>
          </p:cNvPr>
          <p:cNvSpPr txBox="1"/>
          <p:nvPr/>
        </p:nvSpPr>
        <p:spPr>
          <a:xfrm>
            <a:off x="5818237" y="4889552"/>
            <a:ext cx="3130344" cy="1015663"/>
          </a:xfrm>
          <a:prstGeom prst="rect">
            <a:avLst/>
          </a:prstGeom>
          <a:noFill/>
          <a:ln>
            <a:solidFill>
              <a:schemeClr val="tx1"/>
            </a:solidFill>
          </a:ln>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sz="1200" dirty="0">
                <a:latin typeface=" Arial"/>
                <a:cs typeface="Arial"/>
              </a:rPr>
              <a:t>The following are due from </a:t>
            </a:r>
            <a:r>
              <a:rPr lang="en-US" sz="1200" b="1" dirty="0">
                <a:latin typeface=" Arial"/>
                <a:cs typeface="Arial"/>
              </a:rPr>
              <a:t>SARC/VA</a:t>
            </a:r>
            <a:r>
              <a:rPr lang="en-US" sz="1200" dirty="0">
                <a:latin typeface=" Arial"/>
                <a:cs typeface="Arial"/>
              </a:rPr>
              <a:t> to the 1ID Lead SARC</a:t>
            </a:r>
            <a:endParaRPr lang="en-US" dirty="0">
              <a:latin typeface=" Arial"/>
            </a:endParaRPr>
          </a:p>
          <a:p>
            <a:pPr algn="ctr"/>
            <a:endParaRPr lang="en-US" sz="1200" dirty="0">
              <a:latin typeface=" Arial"/>
              <a:cs typeface="Arial"/>
            </a:endParaRPr>
          </a:p>
          <a:p>
            <a:pPr marL="171450" indent="-171450">
              <a:buFont typeface="Arial"/>
              <a:buChar char="•"/>
            </a:pPr>
            <a:r>
              <a:rPr lang="en-US" sz="1200" dirty="0">
                <a:latin typeface=" Arial"/>
                <a:cs typeface="Arial"/>
              </a:rPr>
              <a:t>DD Form 2910 (if signed) or declination of services memo, SAIRO</a:t>
            </a:r>
            <a:endParaRPr lang="en-US" sz="1200" b="1" dirty="0">
              <a:latin typeface=" Arial"/>
              <a:cs typeface="Arial"/>
            </a:endParaRPr>
          </a:p>
        </p:txBody>
      </p:sp>
      <p:sp>
        <p:nvSpPr>
          <p:cNvPr id="25" name="TextBox 24"/>
          <p:cNvSpPr txBox="1"/>
          <p:nvPr/>
        </p:nvSpPr>
        <p:spPr>
          <a:xfrm>
            <a:off x="8003944" y="62816"/>
            <a:ext cx="1149674" cy="461665"/>
          </a:xfrm>
          <a:prstGeom prst="rect">
            <a:avLst/>
          </a:prstGeom>
          <a:noFill/>
        </p:spPr>
        <p:txBody>
          <a:bodyPr wrap="none" rtlCol="0">
            <a:spAutoFit/>
          </a:bodyPr>
          <a:lstStyle/>
          <a:p>
            <a:r>
              <a:rPr lang="en-US" sz="800" b="1" dirty="0">
                <a:latin typeface="Arial" panose="020B0604020202020204" pitchFamily="34" charset="0"/>
                <a:cs typeface="Arial" panose="020B0604020202020204" pitchFamily="34" charset="0"/>
              </a:rPr>
              <a:t>As of: 31 MAY 24</a:t>
            </a:r>
          </a:p>
          <a:p>
            <a:r>
              <a:rPr lang="en-US" sz="800" b="1" dirty="0">
                <a:latin typeface="Arial" panose="020B0604020202020204" pitchFamily="34" charset="0"/>
                <a:cs typeface="Arial" panose="020B0604020202020204" pitchFamily="34" charset="0"/>
              </a:rPr>
              <a:t>SFC Rinehart, Cody</a:t>
            </a:r>
          </a:p>
          <a:p>
            <a:r>
              <a:rPr lang="en-US" sz="800" b="1" dirty="0">
                <a:latin typeface="Arial" panose="020B0604020202020204" pitchFamily="34" charset="0"/>
                <a:cs typeface="Arial" panose="020B0604020202020204" pitchFamily="34" charset="0"/>
              </a:rPr>
              <a:t>SHARP</a:t>
            </a:r>
          </a:p>
        </p:txBody>
      </p:sp>
    </p:spTree>
    <p:extLst>
      <p:ext uri="{BB962C8B-B14F-4D97-AF65-F5344CB8AC3E}">
        <p14:creationId xmlns:p14="http://schemas.microsoft.com/office/powerpoint/2010/main" val="374368585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 name="TextBox 24">
            <a:extLst>
              <a:ext uri="{FF2B5EF4-FFF2-40B4-BE49-F238E27FC236}">
                <a16:creationId xmlns:a16="http://schemas.microsoft.com/office/drawing/2014/main" id="{9F584012-A43A-0D4F-9487-9CB9A39B48B6}"/>
              </a:ext>
            </a:extLst>
          </p:cNvPr>
          <p:cNvSpPr txBox="1"/>
          <p:nvPr/>
        </p:nvSpPr>
        <p:spPr>
          <a:xfrm>
            <a:off x="235224" y="1078410"/>
            <a:ext cx="3956765" cy="461665"/>
          </a:xfrm>
          <a:prstGeom prst="rect">
            <a:avLst/>
          </a:prstGeom>
          <a:noFill/>
          <a:ln w="12700">
            <a:solidFill>
              <a:schemeClr val="tx1"/>
            </a:solidFill>
          </a:ln>
        </p:spPr>
        <p:txBody>
          <a:bodyPr wrap="square" rtlCol="0">
            <a:spAutoFit/>
          </a:bodyPr>
          <a:lstStyle/>
          <a:p>
            <a:pPr algn="ctr"/>
            <a:r>
              <a:rPr lang="en-US" sz="1200" dirty="0">
                <a:latin typeface="Arial" panose="020B0604020202020204" pitchFamily="34" charset="0"/>
                <a:cs typeface="Arial" panose="020B0604020202020204" pitchFamily="34" charset="0"/>
              </a:rPr>
              <a:t>SM (or Dependent 18 years or over) reports </a:t>
            </a:r>
          </a:p>
          <a:p>
            <a:pPr algn="ctr"/>
            <a:r>
              <a:rPr lang="en-US" sz="1200" dirty="0">
                <a:latin typeface="Arial" panose="020B0604020202020204" pitchFamily="34" charset="0"/>
                <a:cs typeface="Arial" panose="020B0604020202020204" pitchFamily="34" charset="0"/>
              </a:rPr>
              <a:t>sexual assault to SARC/VA </a:t>
            </a:r>
          </a:p>
        </p:txBody>
      </p:sp>
      <p:sp>
        <p:nvSpPr>
          <p:cNvPr id="26" name="TextBox 25">
            <a:extLst>
              <a:ext uri="{FF2B5EF4-FFF2-40B4-BE49-F238E27FC236}">
                <a16:creationId xmlns:a16="http://schemas.microsoft.com/office/drawing/2014/main" id="{844A8B3C-9A5D-0143-B313-502978190F79}"/>
              </a:ext>
            </a:extLst>
          </p:cNvPr>
          <p:cNvSpPr txBox="1"/>
          <p:nvPr/>
        </p:nvSpPr>
        <p:spPr>
          <a:xfrm>
            <a:off x="235218" y="1693208"/>
            <a:ext cx="3956764" cy="646331"/>
          </a:xfrm>
          <a:prstGeom prst="rect">
            <a:avLst/>
          </a:prstGeom>
          <a:noFill/>
          <a:ln w="12700">
            <a:solidFill>
              <a:schemeClr val="tx1"/>
            </a:solidFill>
          </a:ln>
        </p:spPr>
        <p:txBody>
          <a:bodyPr wrap="square" rtlCol="0">
            <a:spAutoFit/>
          </a:bodyPr>
          <a:lstStyle/>
          <a:p>
            <a:pPr algn="ctr"/>
            <a:r>
              <a:rPr lang="en-US" sz="1200" dirty="0">
                <a:latin typeface="Arial" panose="020B0604020202020204" pitchFamily="34" charset="0"/>
                <a:cs typeface="Arial" panose="020B0604020202020204" pitchFamily="34" charset="0"/>
              </a:rPr>
              <a:t>The safety of the victim is primary concern; the victim will be offered immediate medical services to include a SAFE</a:t>
            </a:r>
          </a:p>
        </p:txBody>
      </p:sp>
      <p:sp>
        <p:nvSpPr>
          <p:cNvPr id="29" name="TextBox 28">
            <a:extLst>
              <a:ext uri="{FF2B5EF4-FFF2-40B4-BE49-F238E27FC236}">
                <a16:creationId xmlns:a16="http://schemas.microsoft.com/office/drawing/2014/main" id="{D419B714-4855-004E-A892-2287215C04AE}"/>
              </a:ext>
            </a:extLst>
          </p:cNvPr>
          <p:cNvSpPr txBox="1"/>
          <p:nvPr/>
        </p:nvSpPr>
        <p:spPr>
          <a:xfrm>
            <a:off x="235218" y="2488282"/>
            <a:ext cx="3956765" cy="461665"/>
          </a:xfrm>
          <a:prstGeom prst="rect">
            <a:avLst/>
          </a:prstGeom>
          <a:noFill/>
          <a:ln w="12700">
            <a:solidFill>
              <a:schemeClr val="tx1"/>
            </a:solidFill>
          </a:ln>
        </p:spPr>
        <p:txBody>
          <a:bodyPr wrap="square" rtlCol="0">
            <a:spAutoFit/>
          </a:bodyPr>
          <a:lstStyle/>
          <a:p>
            <a:pPr algn="ctr"/>
            <a:r>
              <a:rPr lang="en-US" sz="1200">
                <a:latin typeface="Arial" panose="020B0604020202020204" pitchFamily="34" charset="0"/>
                <a:cs typeface="Arial" panose="020B0604020202020204" pitchFamily="34" charset="0"/>
              </a:rPr>
              <a:t>SARC/VA will conduct intake, explain options, services available, and complete DD 2910</a:t>
            </a:r>
          </a:p>
        </p:txBody>
      </p:sp>
      <p:sp>
        <p:nvSpPr>
          <p:cNvPr id="31" name="TextBox 30">
            <a:extLst>
              <a:ext uri="{FF2B5EF4-FFF2-40B4-BE49-F238E27FC236}">
                <a16:creationId xmlns:a16="http://schemas.microsoft.com/office/drawing/2014/main" id="{A8D8B5CF-767A-6A4D-97D3-7C135E136FF8}"/>
              </a:ext>
            </a:extLst>
          </p:cNvPr>
          <p:cNvSpPr txBox="1"/>
          <p:nvPr/>
        </p:nvSpPr>
        <p:spPr>
          <a:xfrm>
            <a:off x="235218" y="3086104"/>
            <a:ext cx="3956765" cy="276999"/>
          </a:xfrm>
          <a:prstGeom prst="rect">
            <a:avLst/>
          </a:prstGeom>
          <a:noFill/>
          <a:ln w="12700">
            <a:solidFill>
              <a:schemeClr val="tx1"/>
            </a:solidFill>
          </a:ln>
        </p:spPr>
        <p:txBody>
          <a:bodyPr wrap="square" rtlCol="0">
            <a:spAutoFit/>
          </a:bodyPr>
          <a:lstStyle/>
          <a:p>
            <a:pPr algn="ctr"/>
            <a:r>
              <a:rPr lang="en-US" sz="1200" dirty="0">
                <a:latin typeface="Arial" panose="020B0604020202020204" pitchFamily="34" charset="0"/>
                <a:cs typeface="Arial" panose="020B0604020202020204" pitchFamily="34" charset="0"/>
              </a:rPr>
              <a:t>Victim decides to file a Restricted Report</a:t>
            </a:r>
          </a:p>
        </p:txBody>
      </p:sp>
      <p:sp>
        <p:nvSpPr>
          <p:cNvPr id="35" name="TextBox 34">
            <a:extLst>
              <a:ext uri="{FF2B5EF4-FFF2-40B4-BE49-F238E27FC236}">
                <a16:creationId xmlns:a16="http://schemas.microsoft.com/office/drawing/2014/main" id="{96F4B645-6F6C-5F47-8949-C6E2F4FF4A10}"/>
              </a:ext>
            </a:extLst>
          </p:cNvPr>
          <p:cNvSpPr txBox="1"/>
          <p:nvPr/>
        </p:nvSpPr>
        <p:spPr>
          <a:xfrm>
            <a:off x="235218" y="4124301"/>
            <a:ext cx="3956765" cy="646331"/>
          </a:xfrm>
          <a:prstGeom prst="rect">
            <a:avLst/>
          </a:prstGeom>
          <a:noFill/>
          <a:ln w="12700">
            <a:solidFill>
              <a:schemeClr val="tx1"/>
            </a:solidFill>
          </a:ln>
        </p:spPr>
        <p:txBody>
          <a:bodyPr wrap="square" rtlCol="0">
            <a:spAutoFit/>
          </a:bodyPr>
          <a:lstStyle/>
          <a:p>
            <a:pPr algn="ctr"/>
            <a:r>
              <a:rPr lang="en-US" sz="1200" dirty="0">
                <a:latin typeface="Arial" panose="020B0604020202020204" pitchFamily="34" charset="0"/>
                <a:cs typeface="Arial" panose="020B0604020202020204" pitchFamily="34" charset="0"/>
              </a:rPr>
              <a:t>The SARC/VA will continue to provide victim with all available resources requested throughout the process regardless of the type of report. </a:t>
            </a:r>
          </a:p>
        </p:txBody>
      </p:sp>
      <p:sp>
        <p:nvSpPr>
          <p:cNvPr id="42" name="TextBox 41">
            <a:extLst>
              <a:ext uri="{FF2B5EF4-FFF2-40B4-BE49-F238E27FC236}">
                <a16:creationId xmlns:a16="http://schemas.microsoft.com/office/drawing/2014/main" id="{76D1834E-6330-8040-9B80-A886C7A6EAC4}"/>
              </a:ext>
            </a:extLst>
          </p:cNvPr>
          <p:cNvSpPr txBox="1"/>
          <p:nvPr/>
        </p:nvSpPr>
        <p:spPr>
          <a:xfrm>
            <a:off x="235218" y="3513087"/>
            <a:ext cx="3956765" cy="461665"/>
          </a:xfrm>
          <a:prstGeom prst="rect">
            <a:avLst/>
          </a:prstGeom>
          <a:noFill/>
          <a:ln w="12700">
            <a:solidFill>
              <a:schemeClr val="tx1"/>
            </a:solidFill>
          </a:ln>
        </p:spPr>
        <p:txBody>
          <a:bodyPr wrap="square" rtlCol="0">
            <a:spAutoFit/>
          </a:bodyPr>
          <a:lstStyle/>
          <a:p>
            <a:pPr algn="ctr"/>
            <a:r>
              <a:rPr lang="en-US" sz="1200">
                <a:latin typeface="Arial" panose="020B0604020202020204" pitchFamily="34" charset="0"/>
                <a:cs typeface="Arial" panose="020B0604020202020204" pitchFamily="34" charset="0"/>
              </a:rPr>
              <a:t>SARC/VA will complete non-clinical safety assessment and make appropriate referrals if necessary. </a:t>
            </a:r>
          </a:p>
        </p:txBody>
      </p:sp>
      <p:sp>
        <p:nvSpPr>
          <p:cNvPr id="44" name="TextBox 43">
            <a:extLst>
              <a:ext uri="{FF2B5EF4-FFF2-40B4-BE49-F238E27FC236}">
                <a16:creationId xmlns:a16="http://schemas.microsoft.com/office/drawing/2014/main" id="{8E705606-ADED-3B4F-BEA0-6EECE2338B29}"/>
              </a:ext>
            </a:extLst>
          </p:cNvPr>
          <p:cNvSpPr txBox="1"/>
          <p:nvPr/>
        </p:nvSpPr>
        <p:spPr>
          <a:xfrm>
            <a:off x="235216" y="5969704"/>
            <a:ext cx="3956765" cy="276999"/>
          </a:xfrm>
          <a:prstGeom prst="rect">
            <a:avLst/>
          </a:prstGeom>
          <a:noFill/>
          <a:ln w="12700">
            <a:solidFill>
              <a:schemeClr val="tx1"/>
            </a:solidFill>
          </a:ln>
        </p:spPr>
        <p:txBody>
          <a:bodyPr wrap="square" rtlCol="0">
            <a:spAutoFit/>
          </a:bodyPr>
          <a:lstStyle/>
          <a:p>
            <a:pPr algn="ctr"/>
            <a:r>
              <a:rPr lang="en-US" sz="1200">
                <a:latin typeface="Arial" panose="020B0604020202020204" pitchFamily="34" charset="0"/>
                <a:cs typeface="Arial" panose="020B0604020202020204" pitchFamily="34" charset="0"/>
              </a:rPr>
              <a:t>SARC inputs case into DSAID</a:t>
            </a:r>
          </a:p>
        </p:txBody>
      </p:sp>
      <p:cxnSp>
        <p:nvCxnSpPr>
          <p:cNvPr id="45" name="Straight Arrow Connector 44"/>
          <p:cNvCxnSpPr>
            <a:stCxn id="25" idx="2"/>
            <a:endCxn id="26" idx="0"/>
          </p:cNvCxnSpPr>
          <p:nvPr/>
        </p:nvCxnSpPr>
        <p:spPr>
          <a:xfrm flipH="1">
            <a:off x="2213600" y="1540075"/>
            <a:ext cx="6" cy="153133"/>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cxnSp>
        <p:nvCxnSpPr>
          <p:cNvPr id="46" name="Straight Arrow Connector 45"/>
          <p:cNvCxnSpPr>
            <a:stCxn id="26" idx="2"/>
            <a:endCxn id="29" idx="0"/>
          </p:cNvCxnSpPr>
          <p:nvPr/>
        </p:nvCxnSpPr>
        <p:spPr>
          <a:xfrm>
            <a:off x="2213600" y="2339539"/>
            <a:ext cx="0" cy="148743"/>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cxnSp>
        <p:nvCxnSpPr>
          <p:cNvPr id="47" name="Straight Arrow Connector 46"/>
          <p:cNvCxnSpPr>
            <a:stCxn id="29" idx="2"/>
            <a:endCxn id="31" idx="0"/>
          </p:cNvCxnSpPr>
          <p:nvPr/>
        </p:nvCxnSpPr>
        <p:spPr>
          <a:xfrm>
            <a:off x="2213600" y="2949947"/>
            <a:ext cx="0" cy="136157"/>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cxnSp>
        <p:nvCxnSpPr>
          <p:cNvPr id="48" name="Straight Arrow Connector 47"/>
          <p:cNvCxnSpPr>
            <a:stCxn id="31" idx="2"/>
            <a:endCxn id="42" idx="0"/>
          </p:cNvCxnSpPr>
          <p:nvPr/>
        </p:nvCxnSpPr>
        <p:spPr>
          <a:xfrm>
            <a:off x="2213600" y="3363102"/>
            <a:ext cx="0" cy="149984"/>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cxnSp>
        <p:nvCxnSpPr>
          <p:cNvPr id="49" name="Straight Arrow Connector 48"/>
          <p:cNvCxnSpPr>
            <a:stCxn id="42" idx="2"/>
          </p:cNvCxnSpPr>
          <p:nvPr/>
        </p:nvCxnSpPr>
        <p:spPr>
          <a:xfrm>
            <a:off x="2213600" y="3974751"/>
            <a:ext cx="0" cy="144230"/>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cxnSp>
        <p:nvCxnSpPr>
          <p:cNvPr id="51" name="Straight Arrow Connector 50"/>
          <p:cNvCxnSpPr/>
          <p:nvPr/>
        </p:nvCxnSpPr>
        <p:spPr>
          <a:xfrm>
            <a:off x="2213599" y="4770632"/>
            <a:ext cx="1" cy="216582"/>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cxnSp>
        <p:nvCxnSpPr>
          <p:cNvPr id="52" name="Straight Arrow Connector 51"/>
          <p:cNvCxnSpPr>
            <a:endCxn id="44" idx="0"/>
          </p:cNvCxnSpPr>
          <p:nvPr/>
        </p:nvCxnSpPr>
        <p:spPr>
          <a:xfrm>
            <a:off x="2213598" y="5811633"/>
            <a:ext cx="1" cy="158070"/>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sp>
        <p:nvSpPr>
          <p:cNvPr id="57" name="TextBox 56"/>
          <p:cNvSpPr txBox="1"/>
          <p:nvPr/>
        </p:nvSpPr>
        <p:spPr>
          <a:xfrm>
            <a:off x="0" y="204051"/>
            <a:ext cx="9143999" cy="400110"/>
          </a:xfrm>
          <a:prstGeom prst="rect">
            <a:avLst/>
          </a:prstGeom>
          <a:noFill/>
        </p:spPr>
        <p:txBody>
          <a:bodyPr wrap="square" rtlCol="0">
            <a:spAutoFit/>
          </a:bodyPr>
          <a:lstStyle/>
          <a:p>
            <a:pPr algn="ctr"/>
            <a:r>
              <a:rPr lang="en-US" sz="2000" dirty="0">
                <a:latin typeface="Arial" panose="020B0604020202020204" pitchFamily="34" charset="0"/>
                <a:cs typeface="Arial" panose="020B0604020202020204" pitchFamily="34" charset="0"/>
              </a:rPr>
              <a:t>Restricted Sexual Assault</a:t>
            </a:r>
          </a:p>
        </p:txBody>
      </p:sp>
      <p:sp>
        <p:nvSpPr>
          <p:cNvPr id="32" name="TextBox 31">
            <a:extLst>
              <a:ext uri="{FF2B5EF4-FFF2-40B4-BE49-F238E27FC236}">
                <a16:creationId xmlns:a16="http://schemas.microsoft.com/office/drawing/2014/main" id="{8E705606-ADED-3B4F-BEA0-6EECE2338B29}"/>
              </a:ext>
            </a:extLst>
          </p:cNvPr>
          <p:cNvSpPr txBox="1"/>
          <p:nvPr/>
        </p:nvSpPr>
        <p:spPr>
          <a:xfrm>
            <a:off x="235216" y="4979507"/>
            <a:ext cx="3956765" cy="830997"/>
          </a:xfrm>
          <a:prstGeom prst="rect">
            <a:avLst/>
          </a:prstGeom>
          <a:noFill/>
          <a:ln w="12700">
            <a:solidFill>
              <a:schemeClr val="tx1"/>
            </a:solidFill>
          </a:ln>
        </p:spPr>
        <p:txBody>
          <a:bodyPr wrap="square" lIns="91440" tIns="45720" rIns="91440" bIns="45720" rtlCol="0" anchor="t">
            <a:spAutoFit/>
          </a:bodyPr>
          <a:lstStyle/>
          <a:p>
            <a:pPr algn="ctr"/>
            <a:r>
              <a:rPr lang="en-US" sz="1200" dirty="0">
                <a:latin typeface="Arial"/>
                <a:cs typeface="Arial"/>
              </a:rPr>
              <a:t>BDE SARC provides written 24HR notification to </a:t>
            </a:r>
          </a:p>
          <a:p>
            <a:pPr algn="ctr"/>
            <a:r>
              <a:rPr lang="en-US" sz="1200" dirty="0">
                <a:latin typeface="Arial"/>
                <a:cs typeface="Arial"/>
              </a:rPr>
              <a:t>1ID Lead SARC who then informs Commanding General that a restricted report has been made with </a:t>
            </a:r>
            <a:r>
              <a:rPr lang="en-US" sz="1200" b="1" dirty="0">
                <a:latin typeface="Arial"/>
                <a:cs typeface="Arial"/>
              </a:rPr>
              <a:t>NO PII</a:t>
            </a:r>
          </a:p>
        </p:txBody>
      </p:sp>
      <p:sp>
        <p:nvSpPr>
          <p:cNvPr id="34" name="TextBox 33">
            <a:extLst>
              <a:ext uri="{FF2B5EF4-FFF2-40B4-BE49-F238E27FC236}">
                <a16:creationId xmlns:a16="http://schemas.microsoft.com/office/drawing/2014/main" id="{0646E275-E289-4B47-97DD-8B53CB3EEDE9}"/>
              </a:ext>
            </a:extLst>
          </p:cNvPr>
          <p:cNvSpPr txBox="1"/>
          <p:nvPr/>
        </p:nvSpPr>
        <p:spPr>
          <a:xfrm>
            <a:off x="4832020" y="4780399"/>
            <a:ext cx="4204001" cy="1492716"/>
          </a:xfrm>
          <a:prstGeom prst="rect">
            <a:avLst/>
          </a:prstGeom>
          <a:noFill/>
          <a:ln w="12700">
            <a:solidFill>
              <a:schemeClr val="tx1"/>
            </a:solidFill>
          </a:ln>
        </p:spPr>
        <p:txBody>
          <a:bodyPr wrap="square" lIns="91440" tIns="45720" rIns="91440" bIns="45720" rtlCol="0" anchor="t">
            <a:spAutoFit/>
          </a:bodyPr>
          <a:lstStyle/>
          <a:p>
            <a:pPr algn="ctr"/>
            <a:r>
              <a:rPr lang="en-US" sz="1200" dirty="0">
                <a:latin typeface="Arial"/>
                <a:cs typeface="Arial"/>
              </a:rPr>
              <a:t>The following will be completed by the BDE SARC</a:t>
            </a:r>
            <a:r>
              <a:rPr lang="en-US" sz="1200" dirty="0">
                <a:latin typeface="Arial"/>
                <a:ea typeface="+mn-lt"/>
                <a:cs typeface="+mn-lt"/>
              </a:rPr>
              <a:t>:</a:t>
            </a:r>
          </a:p>
          <a:p>
            <a:pPr algn="ctr"/>
            <a:endParaRPr lang="en-US" sz="1200" b="1" dirty="0">
              <a:latin typeface="Arial"/>
              <a:ea typeface="+mn-lt"/>
              <a:cs typeface="+mn-lt"/>
            </a:endParaRPr>
          </a:p>
          <a:p>
            <a:pPr marL="171450" indent="-171450">
              <a:buFont typeface="Arial" panose="020B0604020202020204" pitchFamily="34" charset="0"/>
              <a:buChar char="•"/>
            </a:pPr>
            <a:r>
              <a:rPr lang="en-US" sz="1200" b="1" dirty="0">
                <a:latin typeface="Arial"/>
                <a:ea typeface="+mn-lt"/>
                <a:cs typeface="+mn-lt"/>
              </a:rPr>
              <a:t>24HR</a:t>
            </a:r>
            <a:r>
              <a:rPr lang="en-US" sz="1200" dirty="0">
                <a:latin typeface="Arial"/>
                <a:ea typeface="+mn-lt"/>
                <a:cs typeface="+mn-lt"/>
              </a:rPr>
              <a:t> Restricted Report Notification with DSAID case number, but no PII from the BDE SARC to the </a:t>
            </a:r>
          </a:p>
          <a:p>
            <a:r>
              <a:rPr lang="en-US" sz="1200" dirty="0">
                <a:latin typeface="Arial"/>
                <a:ea typeface="+mn-lt"/>
                <a:cs typeface="+mn-lt"/>
              </a:rPr>
              <a:t>    1ID Lead SARC and PM who then informs the CG</a:t>
            </a:r>
            <a:endParaRPr lang="en-US" sz="1200" dirty="0">
              <a:solidFill>
                <a:srgbClr val="FF0000"/>
              </a:solidFill>
              <a:latin typeface="Arial"/>
              <a:cs typeface="Arial" panose="020B0604020202020204" pitchFamily="34" charset="0"/>
            </a:endParaRPr>
          </a:p>
          <a:p>
            <a:endParaRPr lang="en-US" sz="700" dirty="0">
              <a:latin typeface="Arial" panose="020B0604020202020204" pitchFamily="34" charset="0"/>
              <a:cs typeface="Arial" panose="020B0604020202020204" pitchFamily="34" charset="0"/>
            </a:endParaRPr>
          </a:p>
          <a:p>
            <a:pPr marL="171450" indent="-171450">
              <a:buFont typeface="Arial" panose="020B0604020202020204" pitchFamily="34" charset="0"/>
              <a:buChar char="•"/>
            </a:pPr>
            <a:r>
              <a:rPr lang="en-US" sz="1200" b="1" dirty="0">
                <a:latin typeface="Arial"/>
                <a:cs typeface="Arial"/>
              </a:rPr>
              <a:t>5Ws</a:t>
            </a:r>
            <a:r>
              <a:rPr lang="en-US" sz="1200" dirty="0">
                <a:latin typeface="Arial"/>
                <a:cs typeface="Arial"/>
              </a:rPr>
              <a:t> in body of email </a:t>
            </a:r>
            <a:r>
              <a:rPr lang="en-US" sz="1200" b="1" dirty="0">
                <a:latin typeface="Arial"/>
                <a:cs typeface="Arial"/>
              </a:rPr>
              <a:t>(NO PII)</a:t>
            </a:r>
            <a:r>
              <a:rPr lang="en-US" sz="1200" dirty="0">
                <a:latin typeface="Arial"/>
                <a:cs typeface="Arial"/>
              </a:rPr>
              <a:t>, DD Form 2910 from the BDE to the 1ID Lead SARC</a:t>
            </a:r>
          </a:p>
        </p:txBody>
      </p:sp>
      <p:sp>
        <p:nvSpPr>
          <p:cNvPr id="10" name="TextBox 9"/>
          <p:cNvSpPr txBox="1"/>
          <p:nvPr/>
        </p:nvSpPr>
        <p:spPr>
          <a:xfrm>
            <a:off x="5617514" y="1693208"/>
            <a:ext cx="2934817" cy="1077218"/>
          </a:xfrm>
          <a:prstGeom prst="rect">
            <a:avLst/>
          </a:prstGeom>
          <a:noFill/>
        </p:spPr>
        <p:txBody>
          <a:bodyPr wrap="square" rtlCol="0">
            <a:spAutoFit/>
          </a:bodyPr>
          <a:lstStyle/>
          <a:p>
            <a:r>
              <a:rPr lang="en-US" sz="1600" dirty="0">
                <a:solidFill>
                  <a:srgbClr val="FF0000"/>
                </a:solidFill>
              </a:rPr>
              <a:t>Command will not be notified ONLY the Commanding General will receive notification</a:t>
            </a:r>
          </a:p>
        </p:txBody>
      </p:sp>
      <p:sp>
        <p:nvSpPr>
          <p:cNvPr id="2" name="TextBox 1">
            <a:extLst>
              <a:ext uri="{FF2B5EF4-FFF2-40B4-BE49-F238E27FC236}">
                <a16:creationId xmlns:a16="http://schemas.microsoft.com/office/drawing/2014/main" id="{3F64D635-4183-6C06-A9A7-3361E33C5E73}"/>
              </a:ext>
            </a:extLst>
          </p:cNvPr>
          <p:cNvSpPr txBox="1"/>
          <p:nvPr/>
        </p:nvSpPr>
        <p:spPr>
          <a:xfrm>
            <a:off x="8003944" y="62816"/>
            <a:ext cx="1149674" cy="461665"/>
          </a:xfrm>
          <a:prstGeom prst="rect">
            <a:avLst/>
          </a:prstGeom>
          <a:noFill/>
        </p:spPr>
        <p:txBody>
          <a:bodyPr wrap="none" rtlCol="0">
            <a:spAutoFit/>
          </a:bodyPr>
          <a:lstStyle/>
          <a:p>
            <a:r>
              <a:rPr lang="en-US" sz="800" b="1" dirty="0">
                <a:latin typeface="Arial" panose="020B0604020202020204" pitchFamily="34" charset="0"/>
                <a:cs typeface="Arial" panose="020B0604020202020204" pitchFamily="34" charset="0"/>
              </a:rPr>
              <a:t>As of: 31 MAY 24</a:t>
            </a:r>
          </a:p>
          <a:p>
            <a:r>
              <a:rPr lang="en-US" sz="800" b="1" dirty="0">
                <a:latin typeface="Arial" panose="020B0604020202020204" pitchFamily="34" charset="0"/>
                <a:cs typeface="Arial" panose="020B0604020202020204" pitchFamily="34" charset="0"/>
              </a:rPr>
              <a:t>SFC Rinehart, Cody</a:t>
            </a:r>
          </a:p>
          <a:p>
            <a:r>
              <a:rPr lang="en-US" sz="800" b="1" dirty="0">
                <a:latin typeface="Arial" panose="020B0604020202020204" pitchFamily="34" charset="0"/>
                <a:cs typeface="Arial" panose="020B0604020202020204" pitchFamily="34" charset="0"/>
              </a:rPr>
              <a:t>SHARP</a:t>
            </a:r>
          </a:p>
        </p:txBody>
      </p:sp>
    </p:spTree>
    <p:extLst>
      <p:ext uri="{BB962C8B-B14F-4D97-AF65-F5344CB8AC3E}">
        <p14:creationId xmlns:p14="http://schemas.microsoft.com/office/powerpoint/2010/main" val="41920567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63" name="Straight Arrow Connector 62"/>
          <p:cNvCxnSpPr/>
          <p:nvPr/>
        </p:nvCxnSpPr>
        <p:spPr>
          <a:xfrm>
            <a:off x="2561748" y="6124946"/>
            <a:ext cx="619" cy="171530"/>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cxnSp>
        <p:nvCxnSpPr>
          <p:cNvPr id="60" name="Straight Arrow Connector 59"/>
          <p:cNvCxnSpPr/>
          <p:nvPr/>
        </p:nvCxnSpPr>
        <p:spPr>
          <a:xfrm flipH="1">
            <a:off x="805112" y="4322290"/>
            <a:ext cx="6965" cy="210171"/>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sp>
        <p:nvSpPr>
          <p:cNvPr id="3" name="TextBox 2">
            <a:extLst>
              <a:ext uri="{FF2B5EF4-FFF2-40B4-BE49-F238E27FC236}">
                <a16:creationId xmlns:a16="http://schemas.microsoft.com/office/drawing/2014/main" id="{9F584012-A43A-0D4F-9487-9CB9A39B48B6}"/>
              </a:ext>
            </a:extLst>
          </p:cNvPr>
          <p:cNvSpPr txBox="1"/>
          <p:nvPr/>
        </p:nvSpPr>
        <p:spPr>
          <a:xfrm>
            <a:off x="297692" y="951362"/>
            <a:ext cx="4514162" cy="276999"/>
          </a:xfrm>
          <a:prstGeom prst="rect">
            <a:avLst/>
          </a:prstGeom>
          <a:noFill/>
          <a:ln w="12700">
            <a:solidFill>
              <a:schemeClr val="tx1"/>
            </a:solidFill>
          </a:ln>
        </p:spPr>
        <p:txBody>
          <a:bodyPr wrap="square" rtlCol="0">
            <a:spAutoFit/>
          </a:bodyPr>
          <a:lstStyle/>
          <a:p>
            <a:pPr algn="ctr"/>
            <a:r>
              <a:rPr lang="en-US" sz="1200" dirty="0">
                <a:latin typeface="+mj-lt"/>
                <a:cs typeface="Arial" panose="020B0604020202020204" pitchFamily="34" charset="0"/>
              </a:rPr>
              <a:t>SM reports sexual assault to someone within their </a:t>
            </a:r>
            <a:r>
              <a:rPr lang="en-US" sz="1200" dirty="0" err="1">
                <a:latin typeface="+mj-lt"/>
                <a:cs typeface="Arial" panose="020B0604020202020204" pitchFamily="34" charset="0"/>
              </a:rPr>
              <a:t>CoC</a:t>
            </a:r>
            <a:r>
              <a:rPr lang="en-US" sz="1200" dirty="0">
                <a:latin typeface="+mj-lt"/>
                <a:cs typeface="Arial" panose="020B0604020202020204" pitchFamily="34" charset="0"/>
              </a:rPr>
              <a:t> </a:t>
            </a:r>
          </a:p>
        </p:txBody>
      </p:sp>
      <p:sp>
        <p:nvSpPr>
          <p:cNvPr id="5" name="TextBox 4">
            <a:extLst>
              <a:ext uri="{FF2B5EF4-FFF2-40B4-BE49-F238E27FC236}">
                <a16:creationId xmlns:a16="http://schemas.microsoft.com/office/drawing/2014/main" id="{844A8B3C-9A5D-0143-B313-502978190F79}"/>
              </a:ext>
            </a:extLst>
          </p:cNvPr>
          <p:cNvSpPr txBox="1"/>
          <p:nvPr/>
        </p:nvSpPr>
        <p:spPr>
          <a:xfrm>
            <a:off x="304667" y="1371306"/>
            <a:ext cx="4510674" cy="461665"/>
          </a:xfrm>
          <a:prstGeom prst="rect">
            <a:avLst/>
          </a:prstGeom>
          <a:noFill/>
          <a:ln w="12700">
            <a:solidFill>
              <a:schemeClr val="tx1"/>
            </a:solidFill>
          </a:ln>
        </p:spPr>
        <p:txBody>
          <a:bodyPr wrap="square" rtlCol="0">
            <a:spAutoFit/>
          </a:bodyPr>
          <a:lstStyle/>
          <a:p>
            <a:pPr algn="ctr"/>
            <a:r>
              <a:rPr lang="en-US" sz="1200" dirty="0">
                <a:latin typeface="+mj-lt"/>
                <a:cs typeface="Arial" panose="020B0604020202020204" pitchFamily="34" charset="0"/>
              </a:rPr>
              <a:t>The safety of the victim is primary concern and contact the Commander immediately </a:t>
            </a:r>
          </a:p>
        </p:txBody>
      </p:sp>
      <p:sp>
        <p:nvSpPr>
          <p:cNvPr id="6" name="TextBox 5">
            <a:extLst>
              <a:ext uri="{FF2B5EF4-FFF2-40B4-BE49-F238E27FC236}">
                <a16:creationId xmlns:a16="http://schemas.microsoft.com/office/drawing/2014/main" id="{D419B714-4855-004E-A892-2287215C04AE}"/>
              </a:ext>
            </a:extLst>
          </p:cNvPr>
          <p:cNvSpPr txBox="1"/>
          <p:nvPr/>
        </p:nvSpPr>
        <p:spPr>
          <a:xfrm>
            <a:off x="286831" y="1998774"/>
            <a:ext cx="4510674" cy="461665"/>
          </a:xfrm>
          <a:prstGeom prst="rect">
            <a:avLst/>
          </a:prstGeom>
          <a:noFill/>
          <a:ln w="12700">
            <a:solidFill>
              <a:schemeClr val="tx1"/>
            </a:solidFill>
          </a:ln>
        </p:spPr>
        <p:txBody>
          <a:bodyPr wrap="square" rtlCol="0">
            <a:spAutoFit/>
          </a:bodyPr>
          <a:lstStyle/>
          <a:p>
            <a:pPr algn="ctr"/>
            <a:r>
              <a:rPr lang="en-US" sz="1200" dirty="0">
                <a:latin typeface="+mj-lt"/>
                <a:cs typeface="Arial" panose="020B0604020202020204" pitchFamily="34" charset="0"/>
              </a:rPr>
              <a:t>Commander will immediately report all acts of sexual assault of when they become aware to CID and SARC/VA</a:t>
            </a:r>
          </a:p>
        </p:txBody>
      </p:sp>
      <p:sp>
        <p:nvSpPr>
          <p:cNvPr id="8" name="TextBox 7">
            <a:extLst>
              <a:ext uri="{FF2B5EF4-FFF2-40B4-BE49-F238E27FC236}">
                <a16:creationId xmlns:a16="http://schemas.microsoft.com/office/drawing/2014/main" id="{F18D5FD1-BFEC-0B42-AE08-B2E349C333FA}"/>
              </a:ext>
            </a:extLst>
          </p:cNvPr>
          <p:cNvSpPr txBox="1"/>
          <p:nvPr/>
        </p:nvSpPr>
        <p:spPr>
          <a:xfrm>
            <a:off x="297692" y="5858213"/>
            <a:ext cx="4514162" cy="253916"/>
          </a:xfrm>
          <a:prstGeom prst="rect">
            <a:avLst/>
          </a:prstGeom>
          <a:solidFill>
            <a:schemeClr val="bg1"/>
          </a:solidFill>
          <a:ln w="12700">
            <a:solidFill>
              <a:schemeClr val="tx1"/>
            </a:solidFill>
          </a:ln>
        </p:spPr>
        <p:txBody>
          <a:bodyPr wrap="square" lIns="68580" tIns="34290" rIns="68580" bIns="34290" rtlCol="0" anchor="t">
            <a:spAutoFit/>
          </a:bodyPr>
          <a:lstStyle/>
          <a:p>
            <a:pPr algn="ctr"/>
            <a:r>
              <a:rPr lang="en-US" sz="1200" dirty="0">
                <a:latin typeface="+mj-lt"/>
                <a:cs typeface="Arial" panose="020B0604020202020204" pitchFamily="34" charset="0"/>
              </a:rPr>
              <a:t>Commander ensures completion of </a:t>
            </a:r>
            <a:r>
              <a:rPr lang="en-US" sz="1200" dirty="0">
                <a:latin typeface="+mj-lt"/>
                <a:cs typeface="Arial"/>
              </a:rPr>
              <a:t>CCIR</a:t>
            </a:r>
            <a:endParaRPr lang="en-US" sz="1200" dirty="0">
              <a:latin typeface="+mj-lt"/>
              <a:cs typeface="Arial" panose="020B0604020202020204" pitchFamily="34" charset="0"/>
            </a:endParaRPr>
          </a:p>
        </p:txBody>
      </p:sp>
      <p:cxnSp>
        <p:nvCxnSpPr>
          <p:cNvPr id="10" name="Straight Arrow Connector 9"/>
          <p:cNvCxnSpPr>
            <a:stCxn id="3" idx="2"/>
          </p:cNvCxnSpPr>
          <p:nvPr/>
        </p:nvCxnSpPr>
        <p:spPr>
          <a:xfrm>
            <a:off x="2554773" y="1228361"/>
            <a:ext cx="0" cy="138500"/>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cxnSp>
        <p:nvCxnSpPr>
          <p:cNvPr id="32" name="Straight Arrow Connector 31"/>
          <p:cNvCxnSpPr/>
          <p:nvPr/>
        </p:nvCxnSpPr>
        <p:spPr>
          <a:xfrm>
            <a:off x="2554154" y="4329887"/>
            <a:ext cx="619" cy="171530"/>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sp>
        <p:nvSpPr>
          <p:cNvPr id="21" name="TextBox 20">
            <a:extLst>
              <a:ext uri="{FF2B5EF4-FFF2-40B4-BE49-F238E27FC236}">
                <a16:creationId xmlns:a16="http://schemas.microsoft.com/office/drawing/2014/main" id="{0646E275-E289-4B47-97DD-8B53CB3EEDE9}"/>
              </a:ext>
            </a:extLst>
          </p:cNvPr>
          <p:cNvSpPr txBox="1"/>
          <p:nvPr/>
        </p:nvSpPr>
        <p:spPr>
          <a:xfrm>
            <a:off x="5897838" y="987170"/>
            <a:ext cx="2979908" cy="2100575"/>
          </a:xfrm>
          <a:prstGeom prst="rect">
            <a:avLst/>
          </a:prstGeom>
          <a:noFill/>
          <a:ln w="12700">
            <a:solidFill>
              <a:schemeClr val="tx1"/>
            </a:solidFill>
          </a:ln>
        </p:spPr>
        <p:txBody>
          <a:bodyPr wrap="square" lIns="68580" tIns="34290" rIns="68580" bIns="34290" rtlCol="0" anchor="t">
            <a:spAutoFit/>
          </a:bodyPr>
          <a:lstStyle/>
          <a:p>
            <a:pPr algn="ctr"/>
            <a:r>
              <a:rPr lang="en-US" sz="1200" dirty="0">
                <a:latin typeface="+mj-lt"/>
                <a:cs typeface="Arial"/>
              </a:rPr>
              <a:t>The following will be completed by </a:t>
            </a:r>
            <a:r>
              <a:rPr lang="en-US" sz="1200" dirty="0" err="1">
                <a:latin typeface="+mj-lt"/>
                <a:cs typeface="Arial"/>
              </a:rPr>
              <a:t>CoC</a:t>
            </a:r>
            <a:r>
              <a:rPr lang="en-US" sz="1200" dirty="0">
                <a:latin typeface="+mj-lt"/>
                <a:cs typeface="Arial"/>
              </a:rPr>
              <a:t>:</a:t>
            </a:r>
            <a:endParaRPr lang="en-US" sz="1200" b="1" dirty="0">
              <a:latin typeface="+mj-lt"/>
              <a:cs typeface="Arial"/>
            </a:endParaRPr>
          </a:p>
          <a:p>
            <a:endParaRPr lang="en-US" sz="1200" dirty="0">
              <a:latin typeface="+mj-lt"/>
              <a:cs typeface="Arial"/>
            </a:endParaRPr>
          </a:p>
          <a:p>
            <a:pPr marL="171450" indent="-171450">
              <a:buFont typeface="Arial" panose="020B0604020202020204" pitchFamily="34" charset="0"/>
              <a:buChar char="•"/>
            </a:pPr>
            <a:r>
              <a:rPr lang="en-US" sz="1200" b="1" dirty="0">
                <a:latin typeface="+mj-lt"/>
                <a:cs typeface="Arial"/>
              </a:rPr>
              <a:t>CCIR</a:t>
            </a:r>
            <a:r>
              <a:rPr lang="en-US" sz="1200" dirty="0">
                <a:latin typeface="+mj-lt"/>
                <a:cs typeface="Arial"/>
              </a:rPr>
              <a:t>:</a:t>
            </a:r>
            <a:r>
              <a:rPr lang="en-US" sz="1200" b="1" dirty="0">
                <a:latin typeface="+mj-lt"/>
                <a:cs typeface="Arial"/>
              </a:rPr>
              <a:t> </a:t>
            </a:r>
            <a:r>
              <a:rPr lang="en-US" sz="1200" b="1" dirty="0">
                <a:latin typeface=" Arial"/>
                <a:cs typeface="Arial"/>
              </a:rPr>
              <a:t>CCIR/SIR: </a:t>
            </a:r>
            <a:r>
              <a:rPr lang="en-US" sz="1200" dirty="0">
                <a:latin typeface=" Arial"/>
                <a:cs typeface="Arial"/>
              </a:rPr>
              <a:t>submitted to FROC (</a:t>
            </a:r>
            <a:r>
              <a:rPr lang="en-US" sz="1200" b="1" dirty="0">
                <a:latin typeface=" Arial"/>
                <a:cs typeface="Arial"/>
              </a:rPr>
              <a:t>within 24 hrs.</a:t>
            </a:r>
            <a:r>
              <a:rPr lang="en-US" sz="1200" dirty="0">
                <a:latin typeface=" Arial"/>
                <a:cs typeface="Arial"/>
              </a:rPr>
              <a:t>) who will forward as appropriate</a:t>
            </a:r>
            <a:endParaRPr lang="en-US" sz="1200" dirty="0">
              <a:latin typeface=" Arial"/>
            </a:endParaRPr>
          </a:p>
          <a:p>
            <a:pPr marL="128588" indent="-128588">
              <a:buFont typeface="Arial" panose="020B0604020202020204" pitchFamily="34" charset="0"/>
              <a:buChar char="•"/>
            </a:pPr>
            <a:endParaRPr lang="en-US" sz="1200" dirty="0">
              <a:latin typeface="+mj-lt"/>
              <a:cs typeface="Arial"/>
            </a:endParaRPr>
          </a:p>
          <a:p>
            <a:pPr algn="ctr"/>
            <a:r>
              <a:rPr lang="en-US" sz="1200" dirty="0">
                <a:solidFill>
                  <a:srgbClr val="FF0000"/>
                </a:solidFill>
                <a:latin typeface="+mj-lt"/>
                <a:cs typeface="Arial"/>
              </a:rPr>
              <a:t>Reports triggered by an independent investigation, CID is responsible for providing the available information and no information will be requested from the SARC (AR 600-20 appendix K-2 (</a:t>
            </a:r>
            <a:r>
              <a:rPr lang="en-US" sz="1200" i="1" dirty="0">
                <a:solidFill>
                  <a:srgbClr val="FF0000"/>
                </a:solidFill>
                <a:latin typeface="+mj-lt"/>
                <a:cs typeface="Arial"/>
              </a:rPr>
              <a:t>b </a:t>
            </a:r>
            <a:r>
              <a:rPr lang="en-US" sz="1200" dirty="0">
                <a:solidFill>
                  <a:srgbClr val="FF0000"/>
                </a:solidFill>
                <a:latin typeface="+mj-lt"/>
                <a:cs typeface="Arial"/>
              </a:rPr>
              <a:t>2)</a:t>
            </a:r>
          </a:p>
        </p:txBody>
      </p:sp>
      <p:sp>
        <p:nvSpPr>
          <p:cNvPr id="40" name="TextBox 39"/>
          <p:cNvSpPr txBox="1"/>
          <p:nvPr/>
        </p:nvSpPr>
        <p:spPr>
          <a:xfrm>
            <a:off x="1059155" y="-23475"/>
            <a:ext cx="6857999" cy="738664"/>
          </a:xfrm>
          <a:prstGeom prst="rect">
            <a:avLst/>
          </a:prstGeom>
          <a:noFill/>
        </p:spPr>
        <p:txBody>
          <a:bodyPr wrap="square" rtlCol="0">
            <a:spAutoFit/>
          </a:bodyPr>
          <a:lstStyle/>
          <a:p>
            <a:pPr algn="ctr"/>
            <a:r>
              <a:rPr lang="en-US" sz="2100" dirty="0">
                <a:latin typeface="Arial" panose="020B0604020202020204" pitchFamily="34" charset="0"/>
                <a:cs typeface="Arial" panose="020B0604020202020204" pitchFamily="34" charset="0"/>
              </a:rPr>
              <a:t>Open w/ Limited Sexual Assault</a:t>
            </a:r>
          </a:p>
          <a:p>
            <a:pPr algn="ctr"/>
            <a:r>
              <a:rPr lang="en-US" sz="2100" dirty="0">
                <a:latin typeface="Arial" panose="020B0604020202020204" pitchFamily="34" charset="0"/>
                <a:cs typeface="Arial" panose="020B0604020202020204" pitchFamily="34" charset="0"/>
              </a:rPr>
              <a:t>Independent Investigation</a:t>
            </a:r>
          </a:p>
        </p:txBody>
      </p:sp>
      <p:sp>
        <p:nvSpPr>
          <p:cNvPr id="25" name="TextBox 24">
            <a:extLst>
              <a:ext uri="{FF2B5EF4-FFF2-40B4-BE49-F238E27FC236}">
                <a16:creationId xmlns:a16="http://schemas.microsoft.com/office/drawing/2014/main" id="{A8D8B5CF-767A-6A4D-97D3-7C135E136FF8}"/>
              </a:ext>
            </a:extLst>
          </p:cNvPr>
          <p:cNvSpPr txBox="1"/>
          <p:nvPr/>
        </p:nvSpPr>
        <p:spPr>
          <a:xfrm>
            <a:off x="284850" y="2656544"/>
            <a:ext cx="4510675" cy="830997"/>
          </a:xfrm>
          <a:prstGeom prst="rect">
            <a:avLst/>
          </a:prstGeom>
          <a:solidFill>
            <a:schemeClr val="bg1"/>
          </a:solidFill>
          <a:ln w="12700">
            <a:solidFill>
              <a:schemeClr val="tx1"/>
            </a:solidFill>
          </a:ln>
        </p:spPr>
        <p:txBody>
          <a:bodyPr wrap="square" rtlCol="0">
            <a:spAutoFit/>
          </a:bodyPr>
          <a:lstStyle/>
          <a:p>
            <a:pPr algn="ctr"/>
            <a:r>
              <a:rPr lang="en-US" sz="1200" dirty="0">
                <a:latin typeface="+mj-lt"/>
                <a:cs typeface="Arial" panose="020B0604020202020204" pitchFamily="34" charset="0"/>
              </a:rPr>
              <a:t>Commanders and personnel in the chain of command will encourage individuals who disclose or report experiencing a sexual assault to speak with a SARC or SHARP VA for reporting options</a:t>
            </a:r>
          </a:p>
        </p:txBody>
      </p:sp>
      <p:cxnSp>
        <p:nvCxnSpPr>
          <p:cNvPr id="26" name="Straight Arrow Connector 25"/>
          <p:cNvCxnSpPr/>
          <p:nvPr/>
        </p:nvCxnSpPr>
        <p:spPr>
          <a:xfrm flipH="1">
            <a:off x="2540188" y="2498821"/>
            <a:ext cx="1979" cy="132268"/>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sp>
        <p:nvSpPr>
          <p:cNvPr id="29" name="TextBox 28">
            <a:extLst>
              <a:ext uri="{FF2B5EF4-FFF2-40B4-BE49-F238E27FC236}">
                <a16:creationId xmlns:a16="http://schemas.microsoft.com/office/drawing/2014/main" id="{F18D5FD1-BFEC-0B42-AE08-B2E349C333FA}"/>
              </a:ext>
            </a:extLst>
          </p:cNvPr>
          <p:cNvSpPr txBox="1"/>
          <p:nvPr/>
        </p:nvSpPr>
        <p:spPr>
          <a:xfrm>
            <a:off x="284850" y="3683646"/>
            <a:ext cx="4514162" cy="623248"/>
          </a:xfrm>
          <a:prstGeom prst="rect">
            <a:avLst/>
          </a:prstGeom>
          <a:solidFill>
            <a:schemeClr val="bg1"/>
          </a:solidFill>
          <a:ln w="12700">
            <a:solidFill>
              <a:schemeClr val="tx1"/>
            </a:solidFill>
          </a:ln>
        </p:spPr>
        <p:txBody>
          <a:bodyPr wrap="square" lIns="68580" tIns="34290" rIns="68580" bIns="34290" rtlCol="0" anchor="t">
            <a:spAutoFit/>
          </a:bodyPr>
          <a:lstStyle/>
          <a:p>
            <a:pPr algn="ctr"/>
            <a:r>
              <a:rPr lang="en-US" sz="1200" dirty="0">
                <a:latin typeface="+mj-lt"/>
                <a:cs typeface="Arial" panose="020B0604020202020204" pitchFamily="34" charset="0"/>
              </a:rPr>
              <a:t>If victim meets with a SARC/VA, the SARC/VA will complete non-clinical safety assessment and make appropriate referrals, if necessary</a:t>
            </a:r>
          </a:p>
        </p:txBody>
      </p:sp>
      <p:cxnSp>
        <p:nvCxnSpPr>
          <p:cNvPr id="53" name="Straight Arrow Connector 52"/>
          <p:cNvCxnSpPr/>
          <p:nvPr/>
        </p:nvCxnSpPr>
        <p:spPr>
          <a:xfrm>
            <a:off x="2543610" y="1831912"/>
            <a:ext cx="0" cy="138500"/>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cxnSp>
        <p:nvCxnSpPr>
          <p:cNvPr id="54" name="Straight Arrow Connector 53"/>
          <p:cNvCxnSpPr/>
          <p:nvPr/>
        </p:nvCxnSpPr>
        <p:spPr>
          <a:xfrm>
            <a:off x="2554773" y="3487541"/>
            <a:ext cx="0" cy="138500"/>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cxnSp>
        <p:nvCxnSpPr>
          <p:cNvPr id="62" name="Straight Arrow Connector 61"/>
          <p:cNvCxnSpPr/>
          <p:nvPr/>
        </p:nvCxnSpPr>
        <p:spPr>
          <a:xfrm>
            <a:off x="812077" y="5542220"/>
            <a:ext cx="619" cy="171530"/>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cxnSp>
        <p:nvCxnSpPr>
          <p:cNvPr id="64" name="Straight Arrow Connector 63"/>
          <p:cNvCxnSpPr/>
          <p:nvPr/>
        </p:nvCxnSpPr>
        <p:spPr>
          <a:xfrm>
            <a:off x="4154522" y="4306894"/>
            <a:ext cx="619" cy="171530"/>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sp>
        <p:nvSpPr>
          <p:cNvPr id="41" name="TextBox 40">
            <a:extLst>
              <a:ext uri="{FF2B5EF4-FFF2-40B4-BE49-F238E27FC236}">
                <a16:creationId xmlns:a16="http://schemas.microsoft.com/office/drawing/2014/main" id="{8E705606-ADED-3B4F-BEA0-6EECE2338B29}"/>
              </a:ext>
            </a:extLst>
          </p:cNvPr>
          <p:cNvSpPr txBox="1"/>
          <p:nvPr/>
        </p:nvSpPr>
        <p:spPr>
          <a:xfrm>
            <a:off x="39972" y="4542570"/>
            <a:ext cx="1605064" cy="992579"/>
          </a:xfrm>
          <a:prstGeom prst="rect">
            <a:avLst/>
          </a:prstGeom>
          <a:solidFill>
            <a:schemeClr val="bg1"/>
          </a:solidFill>
          <a:ln w="12700">
            <a:solidFill>
              <a:schemeClr val="tx1"/>
            </a:solidFill>
          </a:ln>
        </p:spPr>
        <p:txBody>
          <a:bodyPr wrap="square" lIns="68580" tIns="34290" rIns="68580" bIns="34290" rtlCol="0" anchor="t">
            <a:spAutoFit/>
          </a:bodyPr>
          <a:lstStyle/>
          <a:p>
            <a:pPr algn="ctr"/>
            <a:r>
              <a:rPr lang="en-US" sz="1200" dirty="0">
                <a:latin typeface="+mj-lt"/>
                <a:cs typeface="Arial" panose="020B0604020202020204" pitchFamily="34" charset="0"/>
              </a:rPr>
              <a:t>If Soldier does not elect an Unrestricted or Restricted Report actions continue through CoC.</a:t>
            </a:r>
          </a:p>
        </p:txBody>
      </p:sp>
      <p:sp>
        <p:nvSpPr>
          <p:cNvPr id="11" name="TextBox 10">
            <a:extLst>
              <a:ext uri="{FF2B5EF4-FFF2-40B4-BE49-F238E27FC236}">
                <a16:creationId xmlns:a16="http://schemas.microsoft.com/office/drawing/2014/main" id="{8E705606-ADED-3B4F-BEA0-6EECE2338B29}"/>
              </a:ext>
            </a:extLst>
          </p:cNvPr>
          <p:cNvSpPr txBox="1"/>
          <p:nvPr/>
        </p:nvSpPr>
        <p:spPr>
          <a:xfrm>
            <a:off x="1729396" y="4519436"/>
            <a:ext cx="1605064" cy="1177245"/>
          </a:xfrm>
          <a:prstGeom prst="rect">
            <a:avLst/>
          </a:prstGeom>
          <a:solidFill>
            <a:schemeClr val="bg1"/>
          </a:solidFill>
          <a:ln w="12700">
            <a:solidFill>
              <a:schemeClr val="tx1"/>
            </a:solidFill>
          </a:ln>
        </p:spPr>
        <p:txBody>
          <a:bodyPr wrap="square" lIns="68580" tIns="34290" rIns="68580" bIns="34290" rtlCol="0" anchor="t">
            <a:spAutoFit/>
          </a:bodyPr>
          <a:lstStyle/>
          <a:p>
            <a:pPr algn="ctr"/>
            <a:r>
              <a:rPr lang="en-US" sz="1200" dirty="0">
                <a:latin typeface="+mj-lt"/>
                <a:cs typeface="Arial" panose="020B0604020202020204" pitchFamily="34" charset="0"/>
              </a:rPr>
              <a:t>If Soldier elects a Unrestricted Report with the SARC or VA refer to slide Unrestricted Report slide</a:t>
            </a:r>
          </a:p>
        </p:txBody>
      </p:sp>
      <p:sp>
        <p:nvSpPr>
          <p:cNvPr id="9" name="TextBox 8">
            <a:extLst>
              <a:ext uri="{FF2B5EF4-FFF2-40B4-BE49-F238E27FC236}">
                <a16:creationId xmlns:a16="http://schemas.microsoft.com/office/drawing/2014/main" id="{96F4B645-6F6C-5F47-8949-C6E2F4FF4A10}"/>
              </a:ext>
            </a:extLst>
          </p:cNvPr>
          <p:cNvSpPr txBox="1"/>
          <p:nvPr/>
        </p:nvSpPr>
        <p:spPr>
          <a:xfrm>
            <a:off x="3388324" y="4542570"/>
            <a:ext cx="1668621" cy="1015663"/>
          </a:xfrm>
          <a:prstGeom prst="rect">
            <a:avLst/>
          </a:prstGeom>
          <a:solidFill>
            <a:schemeClr val="bg1"/>
          </a:solidFill>
          <a:ln w="12700">
            <a:solidFill>
              <a:schemeClr val="tx1"/>
            </a:solidFill>
          </a:ln>
        </p:spPr>
        <p:txBody>
          <a:bodyPr wrap="square" rtlCol="0">
            <a:spAutoFit/>
          </a:bodyPr>
          <a:lstStyle/>
          <a:p>
            <a:pPr algn="ctr"/>
            <a:r>
              <a:rPr lang="en-US" sz="1200" dirty="0">
                <a:latin typeface="+mj-lt"/>
                <a:cs typeface="Arial" panose="020B0604020202020204" pitchFamily="34" charset="0"/>
              </a:rPr>
              <a:t>If Soldier elects a Restricted Report with the SARC or VA refer to Restricted Report slide</a:t>
            </a:r>
          </a:p>
        </p:txBody>
      </p:sp>
      <p:sp>
        <p:nvSpPr>
          <p:cNvPr id="76" name="5-Point Star 75"/>
          <p:cNvSpPr/>
          <p:nvPr/>
        </p:nvSpPr>
        <p:spPr>
          <a:xfrm>
            <a:off x="1356292" y="5325759"/>
            <a:ext cx="182585" cy="172901"/>
          </a:xfrm>
          <a:prstGeom prst="star5">
            <a:avLst/>
          </a:prstGeom>
          <a:solidFill>
            <a:srgbClr val="00B0F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a:latin typeface="+mj-lt"/>
            </a:endParaRPr>
          </a:p>
        </p:txBody>
      </p:sp>
      <p:sp>
        <p:nvSpPr>
          <p:cNvPr id="77" name="5-Point Star 76"/>
          <p:cNvSpPr/>
          <p:nvPr/>
        </p:nvSpPr>
        <p:spPr>
          <a:xfrm>
            <a:off x="4771925" y="5338216"/>
            <a:ext cx="182585" cy="172901"/>
          </a:xfrm>
          <a:prstGeom prst="star5">
            <a:avLst/>
          </a:prstGeom>
          <a:solidFill>
            <a:srgbClr val="00B0F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a:latin typeface="+mj-lt"/>
            </a:endParaRPr>
          </a:p>
        </p:txBody>
      </p:sp>
      <p:sp>
        <p:nvSpPr>
          <p:cNvPr id="80" name="TextBox 79">
            <a:extLst>
              <a:ext uri="{FF2B5EF4-FFF2-40B4-BE49-F238E27FC236}">
                <a16:creationId xmlns:a16="http://schemas.microsoft.com/office/drawing/2014/main" id="{C5E59B76-04DC-BA4E-9C75-CF5667B04769}"/>
              </a:ext>
            </a:extLst>
          </p:cNvPr>
          <p:cNvSpPr txBox="1"/>
          <p:nvPr/>
        </p:nvSpPr>
        <p:spPr>
          <a:xfrm>
            <a:off x="5897838" y="4656722"/>
            <a:ext cx="3005320" cy="1938992"/>
          </a:xfrm>
          <a:prstGeom prst="rect">
            <a:avLst/>
          </a:prstGeom>
          <a:noFill/>
          <a:ln w="12700">
            <a:solidFill>
              <a:schemeClr val="tx1"/>
            </a:solidFill>
          </a:ln>
        </p:spPr>
        <p:txBody>
          <a:bodyPr wrap="square" rtlCol="0">
            <a:spAutoFit/>
          </a:bodyPr>
          <a:lstStyle/>
          <a:p>
            <a:pPr algn="ctr"/>
            <a:r>
              <a:rPr lang="en-US" sz="1200" b="1" dirty="0">
                <a:latin typeface="+mj-lt"/>
                <a:cs typeface="Arial" panose="020B0604020202020204" pitchFamily="34" charset="0"/>
              </a:rPr>
              <a:t>Restricted Report</a:t>
            </a:r>
            <a:r>
              <a:rPr lang="en-US" sz="1200" dirty="0">
                <a:latin typeface="+mj-lt"/>
                <a:cs typeface="Arial" panose="020B0604020202020204" pitchFamily="34" charset="0"/>
              </a:rPr>
              <a:t>: SARC inputs case into DSAID with two (2) DSAID Case Numbers (1) linked to the open w/ limited that with feed into the CID database (2) linked to the Restricted report with the signed DD 2910 uploaded</a:t>
            </a:r>
          </a:p>
          <a:p>
            <a:pPr algn="ctr"/>
            <a:endParaRPr lang="en-US" sz="1200" dirty="0">
              <a:latin typeface="+mj-lt"/>
              <a:cs typeface="Arial" panose="020B0604020202020204" pitchFamily="34" charset="0"/>
            </a:endParaRPr>
          </a:p>
          <a:p>
            <a:pPr algn="ctr"/>
            <a:r>
              <a:rPr lang="en-US" sz="1200" b="1" dirty="0">
                <a:latin typeface="+mj-lt"/>
                <a:cs typeface="Arial" panose="020B0604020202020204" pitchFamily="34" charset="0"/>
              </a:rPr>
              <a:t>No signed DD 2910</a:t>
            </a:r>
            <a:r>
              <a:rPr lang="en-US" sz="1200" dirty="0">
                <a:latin typeface="+mj-lt"/>
                <a:cs typeface="Arial" panose="020B0604020202020204" pitchFamily="34" charset="0"/>
              </a:rPr>
              <a:t>: SARC inputs the case into DSIAD as an open with limited only</a:t>
            </a:r>
          </a:p>
        </p:txBody>
      </p:sp>
      <p:sp>
        <p:nvSpPr>
          <p:cNvPr id="81" name="TextBox 80">
            <a:extLst>
              <a:ext uri="{FF2B5EF4-FFF2-40B4-BE49-F238E27FC236}">
                <a16:creationId xmlns:a16="http://schemas.microsoft.com/office/drawing/2014/main" id="{F18D5FD1-BFEC-0B42-AE08-B2E349C333FA}"/>
              </a:ext>
            </a:extLst>
          </p:cNvPr>
          <p:cNvSpPr txBox="1"/>
          <p:nvPr/>
        </p:nvSpPr>
        <p:spPr>
          <a:xfrm>
            <a:off x="304667" y="6306763"/>
            <a:ext cx="4514162" cy="253916"/>
          </a:xfrm>
          <a:prstGeom prst="rect">
            <a:avLst/>
          </a:prstGeom>
          <a:noFill/>
          <a:ln w="12700">
            <a:solidFill>
              <a:schemeClr val="tx1"/>
            </a:solidFill>
          </a:ln>
        </p:spPr>
        <p:txBody>
          <a:bodyPr wrap="square" lIns="68580" tIns="34290" rIns="68580" bIns="34290" rtlCol="0" anchor="t">
            <a:spAutoFit/>
          </a:bodyPr>
          <a:lstStyle/>
          <a:p>
            <a:pPr algn="ctr"/>
            <a:r>
              <a:rPr lang="en-US" sz="1200" dirty="0">
                <a:latin typeface="+mj-lt"/>
                <a:cs typeface="Arial" panose="020B0604020202020204" pitchFamily="34" charset="0"/>
              </a:rPr>
              <a:t>SARC inputs case into DSIAD</a:t>
            </a:r>
          </a:p>
        </p:txBody>
      </p:sp>
      <p:cxnSp>
        <p:nvCxnSpPr>
          <p:cNvPr id="84" name="Straight Arrow Connector 83"/>
          <p:cNvCxnSpPr>
            <a:cxnSpLocks/>
          </p:cNvCxnSpPr>
          <p:nvPr/>
        </p:nvCxnSpPr>
        <p:spPr>
          <a:xfrm>
            <a:off x="5083877" y="5164801"/>
            <a:ext cx="787029" cy="247408"/>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78" name="5-Point Star 77"/>
          <p:cNvSpPr/>
          <p:nvPr/>
        </p:nvSpPr>
        <p:spPr>
          <a:xfrm>
            <a:off x="8676565" y="2828287"/>
            <a:ext cx="182585" cy="172901"/>
          </a:xfrm>
          <a:prstGeom prst="star5">
            <a:avLst/>
          </a:prstGeom>
          <a:solidFill>
            <a:srgbClr val="00B0F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a:latin typeface="+mj-lt"/>
            </a:endParaRPr>
          </a:p>
        </p:txBody>
      </p:sp>
      <p:sp>
        <p:nvSpPr>
          <p:cNvPr id="2" name="AutoShape 2" descr="https://powerpoint.dod.online.office365.us/pods/GetClipboardImage.ashx?Id=1f38770a-6222-47e7-b272-88cd15fa9db7&amp;DC=GX4&amp;pkey=89a712fd-a1f9-429c-99d8-d973c19e49f0&amp;wdwaccluster=GX4"/>
          <p:cNvSpPr>
            <a:spLocks noChangeAspect="1" noChangeArrowheads="1"/>
          </p:cNvSpPr>
          <p:nvPr/>
        </p:nvSpPr>
        <p:spPr bwMode="auto">
          <a:xfrm>
            <a:off x="21272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 name="AutoShape 4" descr="https://powerpoint.dod.online.office365.us/pods/GetClipboardImage.ashx?Id=1f38770a-6222-47e7-b272-88cd15fa9db7&amp;DC=GX4&amp;pkey=89a712fd-a1f9-429c-99d8-d973c19e49f0&amp;wdwaccluster=GX4"/>
          <p:cNvSpPr>
            <a:spLocks noChangeAspect="1" noChangeArrowheads="1"/>
          </p:cNvSpPr>
          <p:nvPr/>
        </p:nvSpPr>
        <p:spPr bwMode="auto">
          <a:xfrm>
            <a:off x="36512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7" name="TextBox 6">
            <a:extLst>
              <a:ext uri="{FF2B5EF4-FFF2-40B4-BE49-F238E27FC236}">
                <a16:creationId xmlns:a16="http://schemas.microsoft.com/office/drawing/2014/main" id="{5C569BDC-5633-2095-3650-4E71267F208D}"/>
              </a:ext>
            </a:extLst>
          </p:cNvPr>
          <p:cNvSpPr txBox="1"/>
          <p:nvPr/>
        </p:nvSpPr>
        <p:spPr>
          <a:xfrm>
            <a:off x="8003944" y="62816"/>
            <a:ext cx="1149674" cy="461665"/>
          </a:xfrm>
          <a:prstGeom prst="rect">
            <a:avLst/>
          </a:prstGeom>
          <a:noFill/>
        </p:spPr>
        <p:txBody>
          <a:bodyPr wrap="none" rtlCol="0">
            <a:spAutoFit/>
          </a:bodyPr>
          <a:lstStyle/>
          <a:p>
            <a:r>
              <a:rPr lang="en-US" sz="800" b="1" dirty="0">
                <a:latin typeface="Arial" panose="020B0604020202020204" pitchFamily="34" charset="0"/>
                <a:cs typeface="Arial" panose="020B0604020202020204" pitchFamily="34" charset="0"/>
              </a:rPr>
              <a:t>As of: 31 MAY 24</a:t>
            </a:r>
          </a:p>
          <a:p>
            <a:r>
              <a:rPr lang="en-US" sz="800" b="1" dirty="0">
                <a:latin typeface="Arial" panose="020B0604020202020204" pitchFamily="34" charset="0"/>
                <a:cs typeface="Arial" panose="020B0604020202020204" pitchFamily="34" charset="0"/>
              </a:rPr>
              <a:t>SFC Rinehart, Cody</a:t>
            </a:r>
          </a:p>
          <a:p>
            <a:r>
              <a:rPr lang="en-US" sz="800" b="1" dirty="0">
                <a:latin typeface="Arial" panose="020B0604020202020204" pitchFamily="34" charset="0"/>
                <a:cs typeface="Arial" panose="020B0604020202020204" pitchFamily="34" charset="0"/>
              </a:rPr>
              <a:t>SHARP</a:t>
            </a:r>
          </a:p>
        </p:txBody>
      </p:sp>
    </p:spTree>
    <p:extLst>
      <p:ext uri="{BB962C8B-B14F-4D97-AF65-F5344CB8AC3E}">
        <p14:creationId xmlns:p14="http://schemas.microsoft.com/office/powerpoint/2010/main" val="118429790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38" name="Straight Arrow Connector 37"/>
          <p:cNvCxnSpPr/>
          <p:nvPr/>
        </p:nvCxnSpPr>
        <p:spPr>
          <a:xfrm>
            <a:off x="2484077" y="4732436"/>
            <a:ext cx="619" cy="171530"/>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cxnSp>
        <p:nvCxnSpPr>
          <p:cNvPr id="82" name="Straight Arrow Connector 81"/>
          <p:cNvCxnSpPr/>
          <p:nvPr/>
        </p:nvCxnSpPr>
        <p:spPr>
          <a:xfrm>
            <a:off x="2492283" y="4209001"/>
            <a:ext cx="619" cy="171530"/>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sp>
        <p:nvSpPr>
          <p:cNvPr id="3" name="TextBox 2">
            <a:extLst>
              <a:ext uri="{FF2B5EF4-FFF2-40B4-BE49-F238E27FC236}">
                <a16:creationId xmlns:a16="http://schemas.microsoft.com/office/drawing/2014/main" id="{9F584012-A43A-0D4F-9487-9CB9A39B48B6}"/>
              </a:ext>
            </a:extLst>
          </p:cNvPr>
          <p:cNvSpPr txBox="1"/>
          <p:nvPr/>
        </p:nvSpPr>
        <p:spPr>
          <a:xfrm>
            <a:off x="233346" y="1039065"/>
            <a:ext cx="4514162" cy="646331"/>
          </a:xfrm>
          <a:prstGeom prst="rect">
            <a:avLst/>
          </a:prstGeom>
          <a:noFill/>
          <a:ln w="12700">
            <a:solidFill>
              <a:schemeClr val="tx1"/>
            </a:solidFill>
          </a:ln>
        </p:spPr>
        <p:txBody>
          <a:bodyPr wrap="square" rtlCol="0">
            <a:spAutoFit/>
          </a:bodyPr>
          <a:lstStyle/>
          <a:p>
            <a:pPr algn="ctr"/>
            <a:r>
              <a:rPr lang="en-US" sz="1200" dirty="0">
                <a:latin typeface="Arial" panose="020B0604020202020204" pitchFamily="34" charset="0"/>
                <a:cs typeface="Arial" panose="020B0604020202020204" pitchFamily="34" charset="0"/>
              </a:rPr>
              <a:t>SM reports wrongful broadcast or distribution of intimate visual images (117a) and/or other sexual misconduct (120c) to SARC/VA </a:t>
            </a:r>
          </a:p>
        </p:txBody>
      </p:sp>
      <p:sp>
        <p:nvSpPr>
          <p:cNvPr id="5" name="TextBox 4">
            <a:extLst>
              <a:ext uri="{FF2B5EF4-FFF2-40B4-BE49-F238E27FC236}">
                <a16:creationId xmlns:a16="http://schemas.microsoft.com/office/drawing/2014/main" id="{844A8B3C-9A5D-0143-B313-502978190F79}"/>
              </a:ext>
            </a:extLst>
          </p:cNvPr>
          <p:cNvSpPr txBox="1"/>
          <p:nvPr/>
        </p:nvSpPr>
        <p:spPr>
          <a:xfrm>
            <a:off x="248426" y="1836177"/>
            <a:ext cx="4510674" cy="461665"/>
          </a:xfrm>
          <a:prstGeom prst="rect">
            <a:avLst/>
          </a:prstGeom>
          <a:noFill/>
          <a:ln w="12700">
            <a:solidFill>
              <a:schemeClr val="tx1"/>
            </a:solidFill>
          </a:ln>
        </p:spPr>
        <p:txBody>
          <a:bodyPr wrap="square" rtlCol="0">
            <a:spAutoFit/>
          </a:bodyPr>
          <a:lstStyle/>
          <a:p>
            <a:pPr algn="ctr"/>
            <a:r>
              <a:rPr lang="en-US" sz="1200" dirty="0">
                <a:latin typeface="Arial" panose="020B0604020202020204" pitchFamily="34" charset="0"/>
                <a:cs typeface="Arial" panose="020B0604020202020204" pitchFamily="34" charset="0"/>
              </a:rPr>
              <a:t>The safety of the victim is primary concern and contact the Commander immediately </a:t>
            </a:r>
          </a:p>
        </p:txBody>
      </p:sp>
      <p:sp>
        <p:nvSpPr>
          <p:cNvPr id="6" name="TextBox 5">
            <a:extLst>
              <a:ext uri="{FF2B5EF4-FFF2-40B4-BE49-F238E27FC236}">
                <a16:creationId xmlns:a16="http://schemas.microsoft.com/office/drawing/2014/main" id="{D419B714-4855-004E-A892-2287215C04AE}"/>
              </a:ext>
            </a:extLst>
          </p:cNvPr>
          <p:cNvSpPr txBox="1"/>
          <p:nvPr/>
        </p:nvSpPr>
        <p:spPr>
          <a:xfrm>
            <a:off x="248426" y="2448623"/>
            <a:ext cx="4510674" cy="461665"/>
          </a:xfrm>
          <a:prstGeom prst="rect">
            <a:avLst/>
          </a:prstGeom>
          <a:noFill/>
          <a:ln w="12700">
            <a:solidFill>
              <a:schemeClr val="tx1"/>
            </a:solidFill>
          </a:ln>
        </p:spPr>
        <p:txBody>
          <a:bodyPr wrap="square" rtlCol="0">
            <a:spAutoFit/>
          </a:bodyPr>
          <a:lstStyle/>
          <a:p>
            <a:pPr algn="ctr"/>
            <a:r>
              <a:rPr lang="en-US" sz="1200" dirty="0">
                <a:latin typeface="Arial" panose="020B0604020202020204" pitchFamily="34" charset="0"/>
                <a:cs typeface="Arial" panose="020B0604020202020204" pitchFamily="34" charset="0"/>
              </a:rPr>
              <a:t>SARC/VA will conduct intake, explain options, services available, and complete the DD Form 7746 (117a/120c specific)</a:t>
            </a:r>
          </a:p>
        </p:txBody>
      </p:sp>
      <p:sp>
        <p:nvSpPr>
          <p:cNvPr id="8" name="TextBox 7">
            <a:extLst>
              <a:ext uri="{FF2B5EF4-FFF2-40B4-BE49-F238E27FC236}">
                <a16:creationId xmlns:a16="http://schemas.microsoft.com/office/drawing/2014/main" id="{F18D5FD1-BFEC-0B42-AE08-B2E349C333FA}"/>
              </a:ext>
            </a:extLst>
          </p:cNvPr>
          <p:cNvSpPr txBox="1"/>
          <p:nvPr/>
        </p:nvSpPr>
        <p:spPr>
          <a:xfrm>
            <a:off x="244938" y="4894557"/>
            <a:ext cx="4514162" cy="253916"/>
          </a:xfrm>
          <a:prstGeom prst="rect">
            <a:avLst/>
          </a:prstGeom>
          <a:solidFill>
            <a:schemeClr val="bg1"/>
          </a:solidFill>
          <a:ln w="12700">
            <a:solidFill>
              <a:schemeClr val="tx1"/>
            </a:solidFill>
          </a:ln>
        </p:spPr>
        <p:txBody>
          <a:bodyPr wrap="square" lIns="68580" tIns="34290" rIns="68580" bIns="34290" rtlCol="0" anchor="t">
            <a:spAutoFit/>
          </a:bodyPr>
          <a:lstStyle/>
          <a:p>
            <a:pPr algn="ctr"/>
            <a:r>
              <a:rPr lang="en-US" sz="1200" dirty="0">
                <a:latin typeface="Arial" panose="020B0604020202020204" pitchFamily="34" charset="0"/>
                <a:cs typeface="Arial" panose="020B0604020202020204" pitchFamily="34" charset="0"/>
              </a:rPr>
              <a:t>BDE Commander notifies Commanding General of report</a:t>
            </a:r>
          </a:p>
        </p:txBody>
      </p:sp>
      <p:cxnSp>
        <p:nvCxnSpPr>
          <p:cNvPr id="10" name="Straight Arrow Connector 9"/>
          <p:cNvCxnSpPr>
            <a:cxnSpLocks/>
          </p:cNvCxnSpPr>
          <p:nvPr/>
        </p:nvCxnSpPr>
        <p:spPr>
          <a:xfrm>
            <a:off x="2490427" y="1688264"/>
            <a:ext cx="2463" cy="138500"/>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cxnSp>
        <p:nvCxnSpPr>
          <p:cNvPr id="32" name="Straight Arrow Connector 31"/>
          <p:cNvCxnSpPr>
            <a:cxnSpLocks/>
          </p:cNvCxnSpPr>
          <p:nvPr/>
        </p:nvCxnSpPr>
        <p:spPr>
          <a:xfrm>
            <a:off x="2484696" y="3932212"/>
            <a:ext cx="619" cy="171530"/>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sp>
        <p:nvSpPr>
          <p:cNvPr id="40" name="TextBox 39"/>
          <p:cNvSpPr txBox="1"/>
          <p:nvPr/>
        </p:nvSpPr>
        <p:spPr>
          <a:xfrm>
            <a:off x="1181777" y="-13861"/>
            <a:ext cx="6857999" cy="738664"/>
          </a:xfrm>
          <a:prstGeom prst="rect">
            <a:avLst/>
          </a:prstGeom>
          <a:noFill/>
        </p:spPr>
        <p:txBody>
          <a:bodyPr wrap="square" rtlCol="0">
            <a:spAutoFit/>
          </a:bodyPr>
          <a:lstStyle/>
          <a:p>
            <a:pPr algn="ctr"/>
            <a:r>
              <a:rPr lang="en-US" sz="2100" dirty="0">
                <a:latin typeface="Arial" panose="020B0604020202020204" pitchFamily="34" charset="0"/>
                <a:cs typeface="Arial" panose="020B0604020202020204" pitchFamily="34" charset="0"/>
              </a:rPr>
              <a:t>Wrongful Broadcast or Distribution of Intimate Visual Images and/or Other Sexual Misconduct</a:t>
            </a:r>
          </a:p>
        </p:txBody>
      </p:sp>
      <p:cxnSp>
        <p:nvCxnSpPr>
          <p:cNvPr id="26" name="Straight Arrow Connector 25"/>
          <p:cNvCxnSpPr>
            <a:cxnSpLocks/>
          </p:cNvCxnSpPr>
          <p:nvPr/>
        </p:nvCxnSpPr>
        <p:spPr>
          <a:xfrm>
            <a:off x="2485415" y="2297842"/>
            <a:ext cx="0" cy="150781"/>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sp>
        <p:nvSpPr>
          <p:cNvPr id="29" name="TextBox 28">
            <a:extLst>
              <a:ext uri="{FF2B5EF4-FFF2-40B4-BE49-F238E27FC236}">
                <a16:creationId xmlns:a16="http://schemas.microsoft.com/office/drawing/2014/main" id="{F18D5FD1-BFEC-0B42-AE08-B2E349C333FA}"/>
              </a:ext>
            </a:extLst>
          </p:cNvPr>
          <p:cNvSpPr txBox="1"/>
          <p:nvPr/>
        </p:nvSpPr>
        <p:spPr>
          <a:xfrm>
            <a:off x="244938" y="4096748"/>
            <a:ext cx="4514162" cy="623248"/>
          </a:xfrm>
          <a:prstGeom prst="rect">
            <a:avLst/>
          </a:prstGeom>
          <a:solidFill>
            <a:schemeClr val="bg1"/>
          </a:solidFill>
          <a:ln w="12700">
            <a:solidFill>
              <a:schemeClr val="tx1"/>
            </a:solidFill>
          </a:ln>
        </p:spPr>
        <p:txBody>
          <a:bodyPr wrap="square" lIns="68580" tIns="34290" rIns="68580" bIns="34290" rtlCol="0" anchor="t">
            <a:spAutoFit/>
          </a:bodyPr>
          <a:lstStyle/>
          <a:p>
            <a:pPr algn="ctr"/>
            <a:r>
              <a:rPr lang="en-US" sz="1200" dirty="0">
                <a:latin typeface="Arial" panose="020B0604020202020204" pitchFamily="34" charset="0"/>
                <a:cs typeface="Arial" panose="020B0604020202020204" pitchFamily="34" charset="0"/>
              </a:rPr>
              <a:t>If victim meets with a SARC/VA, the SARC/VA will complete non-clinical safety assessment and make appropriate referrals, if necessary</a:t>
            </a:r>
          </a:p>
        </p:txBody>
      </p:sp>
      <p:cxnSp>
        <p:nvCxnSpPr>
          <p:cNvPr id="53" name="Straight Arrow Connector 52"/>
          <p:cNvCxnSpPr>
            <a:cxnSpLocks/>
          </p:cNvCxnSpPr>
          <p:nvPr/>
        </p:nvCxnSpPr>
        <p:spPr>
          <a:xfrm>
            <a:off x="2485315" y="2930284"/>
            <a:ext cx="100" cy="145130"/>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sp>
        <p:nvSpPr>
          <p:cNvPr id="81" name="TextBox 80">
            <a:extLst>
              <a:ext uri="{FF2B5EF4-FFF2-40B4-BE49-F238E27FC236}">
                <a16:creationId xmlns:a16="http://schemas.microsoft.com/office/drawing/2014/main" id="{F18D5FD1-BFEC-0B42-AE08-B2E349C333FA}"/>
              </a:ext>
            </a:extLst>
          </p:cNvPr>
          <p:cNvSpPr txBox="1"/>
          <p:nvPr/>
        </p:nvSpPr>
        <p:spPr>
          <a:xfrm>
            <a:off x="244938" y="5340391"/>
            <a:ext cx="4514162" cy="253916"/>
          </a:xfrm>
          <a:prstGeom prst="rect">
            <a:avLst/>
          </a:prstGeom>
          <a:solidFill>
            <a:schemeClr val="bg1"/>
          </a:solidFill>
          <a:ln w="12700">
            <a:solidFill>
              <a:schemeClr val="tx1"/>
            </a:solidFill>
          </a:ln>
        </p:spPr>
        <p:txBody>
          <a:bodyPr wrap="square" lIns="68580" tIns="34290" rIns="68580" bIns="34290" rtlCol="0" anchor="t">
            <a:spAutoFit/>
          </a:bodyPr>
          <a:lstStyle/>
          <a:p>
            <a:pPr algn="ctr"/>
            <a:r>
              <a:rPr lang="en-US" sz="1200" dirty="0">
                <a:latin typeface="Arial" panose="020B0604020202020204" pitchFamily="34" charset="0"/>
                <a:cs typeface="Arial" panose="020B0604020202020204" pitchFamily="34" charset="0"/>
              </a:rPr>
              <a:t>SARC inputs case into ICRS</a:t>
            </a:r>
          </a:p>
        </p:txBody>
      </p:sp>
      <p:sp>
        <p:nvSpPr>
          <p:cNvPr id="33" name="TextBox 32">
            <a:extLst>
              <a:ext uri="{FF2B5EF4-FFF2-40B4-BE49-F238E27FC236}">
                <a16:creationId xmlns:a16="http://schemas.microsoft.com/office/drawing/2014/main" id="{1982C6D6-7144-E043-8E80-C1110D726963}"/>
              </a:ext>
            </a:extLst>
          </p:cNvPr>
          <p:cNvSpPr txBox="1"/>
          <p:nvPr/>
        </p:nvSpPr>
        <p:spPr>
          <a:xfrm>
            <a:off x="244938" y="3065285"/>
            <a:ext cx="4514362" cy="276999"/>
          </a:xfrm>
          <a:prstGeom prst="rect">
            <a:avLst/>
          </a:prstGeom>
          <a:noFill/>
          <a:ln w="12700">
            <a:solidFill>
              <a:schemeClr val="tx1"/>
            </a:solidFill>
          </a:ln>
        </p:spPr>
        <p:txBody>
          <a:bodyPr wrap="square" rtlCol="0">
            <a:spAutoFit/>
          </a:bodyPr>
          <a:lstStyle/>
          <a:p>
            <a:pPr algn="ctr"/>
            <a:r>
              <a:rPr lang="en-US" sz="1200" dirty="0">
                <a:latin typeface="Arial" panose="020B0604020202020204" pitchFamily="34" charset="0"/>
                <a:cs typeface="Arial" panose="020B0604020202020204" pitchFamily="34" charset="0"/>
              </a:rPr>
              <a:t>SARC/VA will contact the command</a:t>
            </a:r>
          </a:p>
        </p:txBody>
      </p:sp>
      <p:cxnSp>
        <p:nvCxnSpPr>
          <p:cNvPr id="34" name="Straight Arrow Connector 33"/>
          <p:cNvCxnSpPr/>
          <p:nvPr/>
        </p:nvCxnSpPr>
        <p:spPr>
          <a:xfrm>
            <a:off x="2492283" y="3342284"/>
            <a:ext cx="0" cy="138500"/>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sp>
        <p:nvSpPr>
          <p:cNvPr id="36" name="TextBox 35">
            <a:extLst>
              <a:ext uri="{FF2B5EF4-FFF2-40B4-BE49-F238E27FC236}">
                <a16:creationId xmlns:a16="http://schemas.microsoft.com/office/drawing/2014/main" id="{C5E59B76-04DC-BA4E-9C75-CF5667B04769}"/>
              </a:ext>
            </a:extLst>
          </p:cNvPr>
          <p:cNvSpPr txBox="1"/>
          <p:nvPr/>
        </p:nvSpPr>
        <p:spPr>
          <a:xfrm>
            <a:off x="244939" y="3483605"/>
            <a:ext cx="4514161" cy="438582"/>
          </a:xfrm>
          <a:prstGeom prst="rect">
            <a:avLst/>
          </a:prstGeom>
          <a:solidFill>
            <a:schemeClr val="bg1"/>
          </a:solidFill>
          <a:ln w="12700">
            <a:solidFill>
              <a:schemeClr val="tx1"/>
            </a:solidFill>
          </a:ln>
        </p:spPr>
        <p:txBody>
          <a:bodyPr wrap="square" lIns="68580" tIns="34290" rIns="68580" bIns="34290" rtlCol="0" anchor="t">
            <a:spAutoFit/>
          </a:bodyPr>
          <a:lstStyle/>
          <a:p>
            <a:pPr algn="ctr"/>
            <a:r>
              <a:rPr lang="en-US" sz="1200" dirty="0">
                <a:latin typeface="Arial"/>
                <a:cs typeface="Arial"/>
              </a:rPr>
              <a:t>SARC/VA will notify the BDE/BN/CO command, SJA, and contact CID in order to initiate an official investigation</a:t>
            </a:r>
          </a:p>
        </p:txBody>
      </p:sp>
      <p:sp>
        <p:nvSpPr>
          <p:cNvPr id="25" name="TextBox 24">
            <a:extLst>
              <a:ext uri="{FF2B5EF4-FFF2-40B4-BE49-F238E27FC236}">
                <a16:creationId xmlns:a16="http://schemas.microsoft.com/office/drawing/2014/main" id="{F18D5FD1-BFEC-0B42-AE08-B2E349C333FA}"/>
              </a:ext>
            </a:extLst>
          </p:cNvPr>
          <p:cNvSpPr txBox="1"/>
          <p:nvPr/>
        </p:nvSpPr>
        <p:spPr>
          <a:xfrm>
            <a:off x="233346" y="5810546"/>
            <a:ext cx="4514162" cy="253916"/>
          </a:xfrm>
          <a:prstGeom prst="rect">
            <a:avLst/>
          </a:prstGeom>
          <a:noFill/>
          <a:ln w="12700">
            <a:solidFill>
              <a:schemeClr val="tx1"/>
            </a:solidFill>
          </a:ln>
        </p:spPr>
        <p:txBody>
          <a:bodyPr wrap="square" lIns="68580" tIns="34290" rIns="68580" bIns="34290" rtlCol="0" anchor="t">
            <a:spAutoFit/>
          </a:bodyPr>
          <a:lstStyle/>
          <a:p>
            <a:pPr algn="ctr"/>
            <a:r>
              <a:rPr lang="en-US" sz="1200" dirty="0">
                <a:latin typeface="Arial" panose="020B0604020202020204" pitchFamily="34" charset="0"/>
                <a:cs typeface="Arial" panose="020B0604020202020204" pitchFamily="34" charset="0"/>
              </a:rPr>
              <a:t>SARC will complete MFR detailing the 117a/120c report</a:t>
            </a:r>
          </a:p>
        </p:txBody>
      </p:sp>
      <p:sp>
        <p:nvSpPr>
          <p:cNvPr id="27" name="TextBox 26">
            <a:extLst>
              <a:ext uri="{FF2B5EF4-FFF2-40B4-BE49-F238E27FC236}">
                <a16:creationId xmlns:a16="http://schemas.microsoft.com/office/drawing/2014/main" id="{0646E275-E289-4B47-97DD-8B53CB3EEDE9}"/>
              </a:ext>
            </a:extLst>
          </p:cNvPr>
          <p:cNvSpPr txBox="1"/>
          <p:nvPr/>
        </p:nvSpPr>
        <p:spPr>
          <a:xfrm>
            <a:off x="6096664" y="2523299"/>
            <a:ext cx="2979908" cy="484748"/>
          </a:xfrm>
          <a:prstGeom prst="rect">
            <a:avLst/>
          </a:prstGeom>
          <a:noFill/>
          <a:ln w="12700">
            <a:solidFill>
              <a:schemeClr val="tx1"/>
            </a:solidFill>
          </a:ln>
        </p:spPr>
        <p:txBody>
          <a:bodyPr wrap="square" lIns="68580" tIns="34290" rIns="68580" bIns="34290" rtlCol="0" anchor="t">
            <a:spAutoFit/>
          </a:bodyPr>
          <a:lstStyle/>
          <a:p>
            <a:pPr algn="ctr"/>
            <a:r>
              <a:rPr lang="en-US" sz="900" dirty="0">
                <a:latin typeface="Arial"/>
                <a:cs typeface="Arial"/>
              </a:rPr>
              <a:t>BDE CDR is </a:t>
            </a:r>
            <a:r>
              <a:rPr lang="en-US" sz="900" b="1" dirty="0">
                <a:latin typeface="Arial"/>
                <a:cs typeface="Arial"/>
              </a:rPr>
              <a:t>not</a:t>
            </a:r>
            <a:r>
              <a:rPr lang="en-US" sz="900" dirty="0">
                <a:latin typeface="Arial"/>
                <a:cs typeface="Arial"/>
              </a:rPr>
              <a:t> required to swear the SM in. Once box 17 is signed by the SM the SARC will notify the CDR to then contact CID</a:t>
            </a:r>
            <a:endParaRPr lang="en-US" sz="900" dirty="0">
              <a:solidFill>
                <a:srgbClr val="FF0000"/>
              </a:solidFill>
              <a:latin typeface="Arial"/>
              <a:cs typeface="Arial"/>
            </a:endParaRPr>
          </a:p>
        </p:txBody>
      </p:sp>
      <p:cxnSp>
        <p:nvCxnSpPr>
          <p:cNvPr id="9" name="Straight Arrow Connector 8"/>
          <p:cNvCxnSpPr>
            <a:stCxn id="6" idx="3"/>
            <a:endCxn id="27" idx="1"/>
          </p:cNvCxnSpPr>
          <p:nvPr/>
        </p:nvCxnSpPr>
        <p:spPr>
          <a:xfrm>
            <a:off x="4759100" y="2679456"/>
            <a:ext cx="1337564" cy="86217"/>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7" name="Straight Arrow Connector 36"/>
          <p:cNvCxnSpPr>
            <a:cxnSpLocks/>
          </p:cNvCxnSpPr>
          <p:nvPr/>
        </p:nvCxnSpPr>
        <p:spPr>
          <a:xfrm>
            <a:off x="2483458" y="5168861"/>
            <a:ext cx="619" cy="171530"/>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sp>
        <p:nvSpPr>
          <p:cNvPr id="28" name="Date Placeholder 3"/>
          <p:cNvSpPr txBox="1">
            <a:spLocks/>
          </p:cNvSpPr>
          <p:nvPr/>
        </p:nvSpPr>
        <p:spPr>
          <a:xfrm>
            <a:off x="0" y="5430549"/>
            <a:ext cx="2057400" cy="273844"/>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sz="900" dirty="0"/>
          </a:p>
        </p:txBody>
      </p:sp>
      <p:sp>
        <p:nvSpPr>
          <p:cNvPr id="35" name="TextBox 34">
            <a:extLst>
              <a:ext uri="{FF2B5EF4-FFF2-40B4-BE49-F238E27FC236}">
                <a16:creationId xmlns:a16="http://schemas.microsoft.com/office/drawing/2014/main" id="{9C3F7A4B-8212-4CAE-8AD1-6B18CE8794B7}"/>
              </a:ext>
            </a:extLst>
          </p:cNvPr>
          <p:cNvSpPr txBox="1"/>
          <p:nvPr/>
        </p:nvSpPr>
        <p:spPr>
          <a:xfrm>
            <a:off x="5427882" y="4567506"/>
            <a:ext cx="3596394" cy="1200329"/>
          </a:xfrm>
          <a:prstGeom prst="rect">
            <a:avLst/>
          </a:prstGeom>
          <a:noFill/>
          <a:ln w="12700">
            <a:solidFill>
              <a:schemeClr val="tx1"/>
            </a:solidFill>
          </a:ln>
        </p:spPr>
        <p:txBody>
          <a:bodyPr wrap="square" lIns="91440" tIns="45720" rIns="91440" bIns="45720" rtlCol="0" anchor="t">
            <a:spAutoFit/>
          </a:bodyPr>
          <a:lstStyle/>
          <a:p>
            <a:pPr algn="ctr"/>
            <a:r>
              <a:rPr lang="en-US" sz="1200" dirty="0">
                <a:latin typeface="Arial"/>
                <a:cs typeface="Arial"/>
              </a:rPr>
              <a:t>The following are to be completed by the </a:t>
            </a:r>
            <a:r>
              <a:rPr lang="en-US" sz="1200" b="1" dirty="0">
                <a:latin typeface="Arial"/>
                <a:cs typeface="Arial"/>
              </a:rPr>
              <a:t>BDE CDR</a:t>
            </a:r>
          </a:p>
          <a:p>
            <a:pPr algn="ctr"/>
            <a:endParaRPr lang="en-US" sz="1200" b="1" dirty="0">
              <a:latin typeface="Arial" panose="020B0604020202020204" pitchFamily="34" charset="0"/>
              <a:cs typeface="Arial" panose="020B0604020202020204" pitchFamily="34" charset="0"/>
            </a:endParaRPr>
          </a:p>
          <a:p>
            <a:pPr marL="171450" indent="-171450">
              <a:buFont typeface="Arial" panose="020B0604020202020204" pitchFamily="34" charset="0"/>
              <a:buChar char="•"/>
            </a:pPr>
            <a:r>
              <a:rPr lang="en-US" sz="1200" b="1" dirty="0">
                <a:latin typeface=" Arial"/>
                <a:cs typeface="Arial"/>
              </a:rPr>
              <a:t>5Ws</a:t>
            </a:r>
            <a:r>
              <a:rPr lang="en-US" sz="1200" dirty="0">
                <a:latin typeface=" Arial"/>
                <a:cs typeface="Arial"/>
              </a:rPr>
              <a:t> in body of e-mail to the CG, within 24hrs of filed report (CC Mrs. Barbara Garber DIV SARC)</a:t>
            </a:r>
          </a:p>
        </p:txBody>
      </p:sp>
      <p:sp>
        <p:nvSpPr>
          <p:cNvPr id="2" name="TextBox 1">
            <a:extLst>
              <a:ext uri="{FF2B5EF4-FFF2-40B4-BE49-F238E27FC236}">
                <a16:creationId xmlns:a16="http://schemas.microsoft.com/office/drawing/2014/main" id="{158DF2F7-8AD5-703F-B184-52103F631A65}"/>
              </a:ext>
            </a:extLst>
          </p:cNvPr>
          <p:cNvSpPr txBox="1"/>
          <p:nvPr/>
        </p:nvSpPr>
        <p:spPr>
          <a:xfrm>
            <a:off x="8003944" y="62816"/>
            <a:ext cx="1149674" cy="461665"/>
          </a:xfrm>
          <a:prstGeom prst="rect">
            <a:avLst/>
          </a:prstGeom>
          <a:noFill/>
        </p:spPr>
        <p:txBody>
          <a:bodyPr wrap="none" rtlCol="0">
            <a:spAutoFit/>
          </a:bodyPr>
          <a:lstStyle/>
          <a:p>
            <a:r>
              <a:rPr lang="en-US" sz="800" b="1" dirty="0">
                <a:latin typeface="Arial" panose="020B0604020202020204" pitchFamily="34" charset="0"/>
                <a:cs typeface="Arial" panose="020B0604020202020204" pitchFamily="34" charset="0"/>
              </a:rPr>
              <a:t>As of: 31 MAY 24</a:t>
            </a:r>
          </a:p>
          <a:p>
            <a:r>
              <a:rPr lang="en-US" sz="800" b="1" dirty="0">
                <a:latin typeface="Arial" panose="020B0604020202020204" pitchFamily="34" charset="0"/>
                <a:cs typeface="Arial" panose="020B0604020202020204" pitchFamily="34" charset="0"/>
              </a:rPr>
              <a:t>SFC Rinehart, Cody</a:t>
            </a:r>
          </a:p>
          <a:p>
            <a:r>
              <a:rPr lang="en-US" sz="800" b="1" dirty="0">
                <a:latin typeface="Arial" panose="020B0604020202020204" pitchFamily="34" charset="0"/>
                <a:cs typeface="Arial" panose="020B0604020202020204" pitchFamily="34" charset="0"/>
              </a:rPr>
              <a:t>SHARP</a:t>
            </a:r>
          </a:p>
        </p:txBody>
      </p:sp>
      <p:cxnSp>
        <p:nvCxnSpPr>
          <p:cNvPr id="22" name="Straight Arrow Connector 21">
            <a:extLst>
              <a:ext uri="{FF2B5EF4-FFF2-40B4-BE49-F238E27FC236}">
                <a16:creationId xmlns:a16="http://schemas.microsoft.com/office/drawing/2014/main" id="{7DCD29A0-148C-55CE-2D6C-F029BD5DF8F1}"/>
              </a:ext>
            </a:extLst>
          </p:cNvPr>
          <p:cNvCxnSpPr/>
          <p:nvPr/>
        </p:nvCxnSpPr>
        <p:spPr>
          <a:xfrm>
            <a:off x="2482839" y="5616661"/>
            <a:ext cx="619" cy="171530"/>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spTree>
    <p:extLst>
      <p:ext uri="{BB962C8B-B14F-4D97-AF65-F5344CB8AC3E}">
        <p14:creationId xmlns:p14="http://schemas.microsoft.com/office/powerpoint/2010/main" val="424627552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 name="TextBox 22">
            <a:extLst>
              <a:ext uri="{FF2B5EF4-FFF2-40B4-BE49-F238E27FC236}">
                <a16:creationId xmlns:a16="http://schemas.microsoft.com/office/drawing/2014/main" id="{A21A9E9E-1219-9149-96F3-D08F18D5B77F}"/>
              </a:ext>
            </a:extLst>
          </p:cNvPr>
          <p:cNvSpPr txBox="1"/>
          <p:nvPr/>
        </p:nvSpPr>
        <p:spPr>
          <a:xfrm>
            <a:off x="1774847" y="1020435"/>
            <a:ext cx="2408782" cy="461665"/>
          </a:xfrm>
          <a:prstGeom prst="rect">
            <a:avLst/>
          </a:prstGeom>
          <a:noFill/>
          <a:ln w="12700">
            <a:solidFill>
              <a:schemeClr val="tx1"/>
            </a:solidFill>
          </a:ln>
        </p:spPr>
        <p:txBody>
          <a:bodyPr wrap="square" rtlCol="0">
            <a:spAutoFit/>
          </a:bodyPr>
          <a:lstStyle/>
          <a:p>
            <a:pPr algn="ctr"/>
            <a:r>
              <a:rPr lang="en-US" sz="1200">
                <a:latin typeface="Arial" panose="020B0604020202020204" pitchFamily="34" charset="0"/>
                <a:cs typeface="Arial" panose="020B0604020202020204" pitchFamily="34" charset="0"/>
              </a:rPr>
              <a:t>SARC/Command receives an Anonymous Complaint</a:t>
            </a:r>
          </a:p>
        </p:txBody>
      </p:sp>
      <p:cxnSp>
        <p:nvCxnSpPr>
          <p:cNvPr id="24" name="Straight Arrow Connector 23">
            <a:extLst>
              <a:ext uri="{FF2B5EF4-FFF2-40B4-BE49-F238E27FC236}">
                <a16:creationId xmlns:a16="http://schemas.microsoft.com/office/drawing/2014/main" id="{86C4A4AD-448F-604A-B76D-BA0F93F0EC81}"/>
              </a:ext>
            </a:extLst>
          </p:cNvPr>
          <p:cNvCxnSpPr>
            <a:cxnSpLocks/>
            <a:stCxn id="23" idx="2"/>
            <a:endCxn id="25" idx="0"/>
          </p:cNvCxnSpPr>
          <p:nvPr/>
        </p:nvCxnSpPr>
        <p:spPr>
          <a:xfrm>
            <a:off x="2979239" y="1482100"/>
            <a:ext cx="7" cy="300797"/>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sp>
        <p:nvSpPr>
          <p:cNvPr id="25" name="TextBox 24">
            <a:extLst>
              <a:ext uri="{FF2B5EF4-FFF2-40B4-BE49-F238E27FC236}">
                <a16:creationId xmlns:a16="http://schemas.microsoft.com/office/drawing/2014/main" id="{DCDBC325-8246-1240-B679-8C3047D80D63}"/>
              </a:ext>
            </a:extLst>
          </p:cNvPr>
          <p:cNvSpPr txBox="1"/>
          <p:nvPr/>
        </p:nvSpPr>
        <p:spPr>
          <a:xfrm>
            <a:off x="1774847" y="1782897"/>
            <a:ext cx="2408796" cy="461665"/>
          </a:xfrm>
          <a:prstGeom prst="rect">
            <a:avLst/>
          </a:prstGeom>
          <a:noFill/>
          <a:ln w="12700">
            <a:solidFill>
              <a:schemeClr val="tx1"/>
            </a:solidFill>
          </a:ln>
        </p:spPr>
        <p:txBody>
          <a:bodyPr wrap="square" rtlCol="0">
            <a:spAutoFit/>
          </a:bodyPr>
          <a:lstStyle/>
          <a:p>
            <a:pPr algn="ctr"/>
            <a:r>
              <a:rPr lang="en-US" sz="1200">
                <a:latin typeface="Arial" panose="020B0604020202020204" pitchFamily="34" charset="0"/>
                <a:cs typeface="Arial" panose="020B0604020202020204" pitchFamily="34" charset="0"/>
              </a:rPr>
              <a:t>Complaint will be referred to BDE Commander for evaluation</a:t>
            </a:r>
          </a:p>
        </p:txBody>
      </p:sp>
      <p:cxnSp>
        <p:nvCxnSpPr>
          <p:cNvPr id="26" name="Straight Arrow Connector 25">
            <a:extLst>
              <a:ext uri="{FF2B5EF4-FFF2-40B4-BE49-F238E27FC236}">
                <a16:creationId xmlns:a16="http://schemas.microsoft.com/office/drawing/2014/main" id="{8DAF7091-195C-8C47-8BA3-0F2D6B509B87}"/>
              </a:ext>
            </a:extLst>
          </p:cNvPr>
          <p:cNvCxnSpPr>
            <a:cxnSpLocks/>
            <a:stCxn id="25" idx="2"/>
            <a:endCxn id="27" idx="0"/>
          </p:cNvCxnSpPr>
          <p:nvPr/>
        </p:nvCxnSpPr>
        <p:spPr>
          <a:xfrm>
            <a:off x="2979245" y="2244562"/>
            <a:ext cx="1097336" cy="217881"/>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sp>
        <p:nvSpPr>
          <p:cNvPr id="27" name="TextBox 26">
            <a:extLst>
              <a:ext uri="{FF2B5EF4-FFF2-40B4-BE49-F238E27FC236}">
                <a16:creationId xmlns:a16="http://schemas.microsoft.com/office/drawing/2014/main" id="{436D4642-E0A3-EC4B-A85F-75749F77DCF6}"/>
              </a:ext>
            </a:extLst>
          </p:cNvPr>
          <p:cNvSpPr txBox="1"/>
          <p:nvPr/>
        </p:nvSpPr>
        <p:spPr>
          <a:xfrm>
            <a:off x="3152244" y="2462443"/>
            <a:ext cx="1848675" cy="646331"/>
          </a:xfrm>
          <a:prstGeom prst="rect">
            <a:avLst/>
          </a:prstGeom>
          <a:noFill/>
          <a:ln w="12700">
            <a:solidFill>
              <a:schemeClr val="tx1"/>
            </a:solidFill>
          </a:ln>
        </p:spPr>
        <p:txBody>
          <a:bodyPr wrap="square" rtlCol="0">
            <a:spAutoFit/>
          </a:bodyPr>
          <a:lstStyle/>
          <a:p>
            <a:pPr algn="ctr"/>
            <a:r>
              <a:rPr lang="en-US" sz="1200">
                <a:latin typeface="Arial" panose="020B0604020202020204" pitchFamily="34" charset="0"/>
                <a:cs typeface="Arial" panose="020B0604020202020204" pitchFamily="34" charset="0"/>
              </a:rPr>
              <a:t>Information is insufficient to initiate investigation</a:t>
            </a:r>
          </a:p>
        </p:txBody>
      </p:sp>
      <p:sp>
        <p:nvSpPr>
          <p:cNvPr id="28" name="TextBox 27">
            <a:extLst>
              <a:ext uri="{FF2B5EF4-FFF2-40B4-BE49-F238E27FC236}">
                <a16:creationId xmlns:a16="http://schemas.microsoft.com/office/drawing/2014/main" id="{852C4EEF-3327-2346-94B2-EAFD6BDD6D5B}"/>
              </a:ext>
            </a:extLst>
          </p:cNvPr>
          <p:cNvSpPr txBox="1"/>
          <p:nvPr/>
        </p:nvSpPr>
        <p:spPr>
          <a:xfrm>
            <a:off x="442761" y="2462443"/>
            <a:ext cx="1996460" cy="830997"/>
          </a:xfrm>
          <a:prstGeom prst="rect">
            <a:avLst/>
          </a:prstGeom>
          <a:noFill/>
          <a:ln w="12700">
            <a:solidFill>
              <a:schemeClr val="tx1"/>
            </a:solidFill>
          </a:ln>
        </p:spPr>
        <p:txBody>
          <a:bodyPr wrap="square" lIns="91440" tIns="45720" rIns="91440" bIns="45720" rtlCol="0" anchor="t">
            <a:spAutoFit/>
          </a:bodyPr>
          <a:lstStyle/>
          <a:p>
            <a:pPr algn="ctr"/>
            <a:r>
              <a:rPr lang="en-US" sz="1200">
                <a:latin typeface="Arial"/>
                <a:cs typeface="Arial"/>
              </a:rPr>
              <a:t>Information contains sufficient* information for the Commander to initiate an inquiry or investigation</a:t>
            </a:r>
          </a:p>
        </p:txBody>
      </p:sp>
      <p:cxnSp>
        <p:nvCxnSpPr>
          <p:cNvPr id="29" name="Straight Arrow Connector 28">
            <a:extLst>
              <a:ext uri="{FF2B5EF4-FFF2-40B4-BE49-F238E27FC236}">
                <a16:creationId xmlns:a16="http://schemas.microsoft.com/office/drawing/2014/main" id="{D6F658D3-10FA-DA45-B6F7-35C4D4E1B15D}"/>
              </a:ext>
            </a:extLst>
          </p:cNvPr>
          <p:cNvCxnSpPr>
            <a:cxnSpLocks/>
            <a:stCxn id="25" idx="2"/>
            <a:endCxn id="28" idx="0"/>
          </p:cNvCxnSpPr>
          <p:nvPr/>
        </p:nvCxnSpPr>
        <p:spPr>
          <a:xfrm flipH="1">
            <a:off x="1440991" y="2244562"/>
            <a:ext cx="1538254" cy="217881"/>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sp>
        <p:nvSpPr>
          <p:cNvPr id="30" name="TextBox 29">
            <a:extLst>
              <a:ext uri="{FF2B5EF4-FFF2-40B4-BE49-F238E27FC236}">
                <a16:creationId xmlns:a16="http://schemas.microsoft.com/office/drawing/2014/main" id="{01545A4D-BEF7-BE41-8F95-2DB05C0AC4C7}"/>
              </a:ext>
            </a:extLst>
          </p:cNvPr>
          <p:cNvSpPr txBox="1"/>
          <p:nvPr/>
        </p:nvSpPr>
        <p:spPr>
          <a:xfrm>
            <a:off x="3152244" y="3287766"/>
            <a:ext cx="1848675" cy="461665"/>
          </a:xfrm>
          <a:prstGeom prst="rect">
            <a:avLst/>
          </a:prstGeom>
          <a:noFill/>
          <a:ln w="12700">
            <a:solidFill>
              <a:schemeClr val="tx1"/>
            </a:solidFill>
          </a:ln>
        </p:spPr>
        <p:txBody>
          <a:bodyPr wrap="square" rtlCol="0">
            <a:spAutoFit/>
          </a:bodyPr>
          <a:lstStyle/>
          <a:p>
            <a:pPr algn="ctr"/>
            <a:r>
              <a:rPr lang="en-US" sz="1200">
                <a:latin typeface="Arial" panose="020B0604020202020204" pitchFamily="34" charset="0"/>
                <a:cs typeface="Arial" panose="020B0604020202020204" pitchFamily="34" charset="0"/>
              </a:rPr>
              <a:t>MFR** required to be filed with CDR signature</a:t>
            </a:r>
          </a:p>
        </p:txBody>
      </p:sp>
      <p:sp>
        <p:nvSpPr>
          <p:cNvPr id="31" name="TextBox 30">
            <a:extLst>
              <a:ext uri="{FF2B5EF4-FFF2-40B4-BE49-F238E27FC236}">
                <a16:creationId xmlns:a16="http://schemas.microsoft.com/office/drawing/2014/main" id="{19A627B4-4A64-6D49-A27E-A47D4D088C3C}"/>
              </a:ext>
            </a:extLst>
          </p:cNvPr>
          <p:cNvSpPr txBox="1"/>
          <p:nvPr/>
        </p:nvSpPr>
        <p:spPr>
          <a:xfrm>
            <a:off x="453005" y="3480636"/>
            <a:ext cx="2288789" cy="830997"/>
          </a:xfrm>
          <a:prstGeom prst="rect">
            <a:avLst/>
          </a:prstGeom>
          <a:noFill/>
          <a:ln w="12700">
            <a:solidFill>
              <a:schemeClr val="tx1"/>
            </a:solidFill>
          </a:ln>
        </p:spPr>
        <p:txBody>
          <a:bodyPr wrap="square" rtlCol="0">
            <a:spAutoFit/>
          </a:bodyPr>
          <a:lstStyle/>
          <a:p>
            <a:pPr algn="ctr"/>
            <a:r>
              <a:rPr lang="en-US" sz="1200">
                <a:latin typeface="Arial" panose="020B0604020202020204" pitchFamily="34" charset="0"/>
                <a:cs typeface="Arial" panose="020B0604020202020204" pitchFamily="34" charset="0"/>
              </a:rPr>
              <a:t>If commander directs a formal investigation, SARC completes DA Form 7746 (CDR is listed as complainant)</a:t>
            </a:r>
          </a:p>
        </p:txBody>
      </p:sp>
      <p:sp>
        <p:nvSpPr>
          <p:cNvPr id="32" name="TextBox 31">
            <a:extLst>
              <a:ext uri="{FF2B5EF4-FFF2-40B4-BE49-F238E27FC236}">
                <a16:creationId xmlns:a16="http://schemas.microsoft.com/office/drawing/2014/main" id="{4C2D4631-936E-F94F-BFB3-C7E3A7463299}"/>
              </a:ext>
            </a:extLst>
          </p:cNvPr>
          <p:cNvSpPr txBox="1"/>
          <p:nvPr/>
        </p:nvSpPr>
        <p:spPr>
          <a:xfrm>
            <a:off x="5411369" y="881935"/>
            <a:ext cx="3601984" cy="1200329"/>
          </a:xfrm>
          <a:prstGeom prst="rect">
            <a:avLst/>
          </a:prstGeom>
          <a:solidFill>
            <a:schemeClr val="bg1"/>
          </a:solidFill>
          <a:ln w="12700">
            <a:solidFill>
              <a:schemeClr val="tx1"/>
            </a:solidFill>
          </a:ln>
        </p:spPr>
        <p:txBody>
          <a:bodyPr wrap="square" rtlCol="0">
            <a:spAutoFit/>
          </a:bodyPr>
          <a:lstStyle/>
          <a:p>
            <a:pPr algn="ctr"/>
            <a:r>
              <a:rPr lang="en-US" sz="1200" dirty="0">
                <a:latin typeface="Arial" panose="020B0604020202020204" pitchFamily="34" charset="0"/>
                <a:cs typeface="Arial" panose="020B0604020202020204" pitchFamily="34" charset="0"/>
              </a:rPr>
              <a:t>* Sufficient information is defined as “who committed the act(s), what the aggrieving behavior is, when the act(s) occurred, where the act(s) occurred, unit(s) of assignment for the complainant and the subject” </a:t>
            </a:r>
          </a:p>
          <a:p>
            <a:pPr algn="ctr"/>
            <a:r>
              <a:rPr lang="en-US" sz="1200" dirty="0">
                <a:latin typeface="Arial" panose="020B0604020202020204" pitchFamily="34" charset="0"/>
                <a:cs typeface="Arial" panose="020B0604020202020204" pitchFamily="34" charset="0"/>
              </a:rPr>
              <a:t>~AR 600-20 (24JUL2020)</a:t>
            </a:r>
          </a:p>
        </p:txBody>
      </p:sp>
      <p:sp>
        <p:nvSpPr>
          <p:cNvPr id="33" name="TextBox 32">
            <a:extLst>
              <a:ext uri="{FF2B5EF4-FFF2-40B4-BE49-F238E27FC236}">
                <a16:creationId xmlns:a16="http://schemas.microsoft.com/office/drawing/2014/main" id="{70462724-C388-9A4E-8201-5C5DE9F67C12}"/>
              </a:ext>
            </a:extLst>
          </p:cNvPr>
          <p:cNvSpPr txBox="1"/>
          <p:nvPr/>
        </p:nvSpPr>
        <p:spPr>
          <a:xfrm>
            <a:off x="5411369" y="2106433"/>
            <a:ext cx="3601984" cy="1754326"/>
          </a:xfrm>
          <a:prstGeom prst="rect">
            <a:avLst/>
          </a:prstGeom>
          <a:solidFill>
            <a:schemeClr val="bg1"/>
          </a:solidFill>
          <a:ln w="12700">
            <a:solidFill>
              <a:schemeClr val="tx1"/>
            </a:solidFill>
          </a:ln>
        </p:spPr>
        <p:txBody>
          <a:bodyPr wrap="square" rtlCol="0">
            <a:spAutoFit/>
          </a:bodyPr>
          <a:lstStyle/>
          <a:p>
            <a:pPr algn="ctr"/>
            <a:r>
              <a:rPr lang="en-US" sz="1200" dirty="0">
                <a:latin typeface="Arial" panose="020B0604020202020204" pitchFamily="34" charset="0"/>
                <a:cs typeface="Arial" panose="020B0604020202020204" pitchFamily="34" charset="0"/>
              </a:rPr>
              <a:t>** “The Memorandum for Record should contain the following information, if available: date and time the information was received; a detailed description of the facts and circumstances included in the complaint; date and time the complaint was resolved and by whom; any other pertinent information; and signed by the commander.” </a:t>
            </a:r>
          </a:p>
          <a:p>
            <a:pPr algn="ctr"/>
            <a:r>
              <a:rPr lang="en-US" sz="1200" dirty="0">
                <a:latin typeface="Arial" panose="020B0604020202020204" pitchFamily="34" charset="0"/>
                <a:cs typeface="Arial" panose="020B0604020202020204" pitchFamily="34" charset="0"/>
              </a:rPr>
              <a:t>~AR 600-20 (24JUL2020)</a:t>
            </a:r>
          </a:p>
        </p:txBody>
      </p:sp>
      <p:cxnSp>
        <p:nvCxnSpPr>
          <p:cNvPr id="34" name="Straight Arrow Connector 33">
            <a:extLst>
              <a:ext uri="{FF2B5EF4-FFF2-40B4-BE49-F238E27FC236}">
                <a16:creationId xmlns:a16="http://schemas.microsoft.com/office/drawing/2014/main" id="{926EBBEF-D530-3440-A08F-707BD621EDA2}"/>
              </a:ext>
            </a:extLst>
          </p:cNvPr>
          <p:cNvCxnSpPr>
            <a:cxnSpLocks/>
            <a:stCxn id="27" idx="2"/>
            <a:endCxn id="30" idx="0"/>
          </p:cNvCxnSpPr>
          <p:nvPr/>
        </p:nvCxnSpPr>
        <p:spPr>
          <a:xfrm>
            <a:off x="4076581" y="3108773"/>
            <a:ext cx="0" cy="178992"/>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sp>
        <p:nvSpPr>
          <p:cNvPr id="35" name="TextBox 34">
            <a:extLst>
              <a:ext uri="{FF2B5EF4-FFF2-40B4-BE49-F238E27FC236}">
                <a16:creationId xmlns:a16="http://schemas.microsoft.com/office/drawing/2014/main" id="{0646E275-E289-4B47-97DD-8B53CB3EEDE9}"/>
              </a:ext>
            </a:extLst>
          </p:cNvPr>
          <p:cNvSpPr txBox="1"/>
          <p:nvPr/>
        </p:nvSpPr>
        <p:spPr>
          <a:xfrm>
            <a:off x="1679237" y="4458727"/>
            <a:ext cx="1848676" cy="830997"/>
          </a:xfrm>
          <a:prstGeom prst="rect">
            <a:avLst/>
          </a:prstGeom>
          <a:noFill/>
          <a:ln w="12700">
            <a:solidFill>
              <a:schemeClr val="tx1"/>
            </a:solidFill>
          </a:ln>
        </p:spPr>
        <p:txBody>
          <a:bodyPr wrap="square" lIns="91440" tIns="45720" rIns="91440" bIns="45720" rtlCol="0" anchor="t">
            <a:spAutoFit/>
          </a:bodyPr>
          <a:lstStyle/>
          <a:p>
            <a:pPr algn="ctr"/>
            <a:r>
              <a:rPr lang="en-US" sz="1200" dirty="0">
                <a:latin typeface="Arial"/>
                <a:cs typeface="Arial"/>
              </a:rPr>
              <a:t>Full-time SARC will enter all Sexual Harassment </a:t>
            </a:r>
            <a:r>
              <a:rPr lang="en-US" sz="1200">
                <a:latin typeface="Arial"/>
                <a:cs typeface="Arial"/>
              </a:rPr>
              <a:t>Complaints into ICRS.</a:t>
            </a:r>
          </a:p>
        </p:txBody>
      </p:sp>
      <p:cxnSp>
        <p:nvCxnSpPr>
          <p:cNvPr id="38" name="Elbow Connector 37">
            <a:extLst>
              <a:ext uri="{FF2B5EF4-FFF2-40B4-BE49-F238E27FC236}">
                <a16:creationId xmlns:a16="http://schemas.microsoft.com/office/drawing/2014/main" id="{75BFE143-7211-FB42-ACE7-9208B6938F9B}"/>
              </a:ext>
            </a:extLst>
          </p:cNvPr>
          <p:cNvCxnSpPr>
            <a:cxnSpLocks/>
            <a:stCxn id="30" idx="2"/>
            <a:endCxn id="35" idx="3"/>
          </p:cNvCxnSpPr>
          <p:nvPr/>
        </p:nvCxnSpPr>
        <p:spPr>
          <a:xfrm rot="5400000">
            <a:off x="3239851" y="4037494"/>
            <a:ext cx="1124795" cy="548669"/>
          </a:xfrm>
          <a:prstGeom prst="bentConnector2">
            <a:avLst/>
          </a:prstGeom>
          <a:ln>
            <a:tailEnd type="triangle"/>
          </a:ln>
        </p:spPr>
        <p:style>
          <a:lnRef idx="3">
            <a:schemeClr val="dk1"/>
          </a:lnRef>
          <a:fillRef idx="0">
            <a:schemeClr val="dk1"/>
          </a:fillRef>
          <a:effectRef idx="2">
            <a:schemeClr val="dk1"/>
          </a:effectRef>
          <a:fontRef idx="minor">
            <a:schemeClr val="tx1"/>
          </a:fontRef>
        </p:style>
      </p:cxnSp>
      <p:cxnSp>
        <p:nvCxnSpPr>
          <p:cNvPr id="39" name="Elbow Connector 38">
            <a:extLst>
              <a:ext uri="{FF2B5EF4-FFF2-40B4-BE49-F238E27FC236}">
                <a16:creationId xmlns:a16="http://schemas.microsoft.com/office/drawing/2014/main" id="{B179CB18-C1EE-5A41-AF37-3D5EF18125B6}"/>
              </a:ext>
            </a:extLst>
          </p:cNvPr>
          <p:cNvCxnSpPr>
            <a:cxnSpLocks/>
            <a:endCxn id="35" idx="1"/>
          </p:cNvCxnSpPr>
          <p:nvPr/>
        </p:nvCxnSpPr>
        <p:spPr>
          <a:xfrm rot="16200000" flipH="1">
            <a:off x="1326404" y="4521390"/>
            <a:ext cx="476915" cy="228754"/>
          </a:xfrm>
          <a:prstGeom prst="bentConnector2">
            <a:avLst/>
          </a:prstGeom>
          <a:ln>
            <a:tailEnd type="triangle"/>
          </a:ln>
        </p:spPr>
        <p:style>
          <a:lnRef idx="3">
            <a:schemeClr val="dk1"/>
          </a:lnRef>
          <a:fillRef idx="0">
            <a:schemeClr val="dk1"/>
          </a:fillRef>
          <a:effectRef idx="2">
            <a:schemeClr val="dk1"/>
          </a:effectRef>
          <a:fontRef idx="minor">
            <a:schemeClr val="tx1"/>
          </a:fontRef>
        </p:style>
      </p:cxnSp>
      <p:cxnSp>
        <p:nvCxnSpPr>
          <p:cNvPr id="40" name="Straight Arrow Connector 39">
            <a:extLst>
              <a:ext uri="{FF2B5EF4-FFF2-40B4-BE49-F238E27FC236}">
                <a16:creationId xmlns:a16="http://schemas.microsoft.com/office/drawing/2014/main" id="{C1F07D48-6BEF-43D8-8B04-01E084995D6A}"/>
              </a:ext>
            </a:extLst>
          </p:cNvPr>
          <p:cNvCxnSpPr>
            <a:cxnSpLocks/>
          </p:cNvCxnSpPr>
          <p:nvPr/>
        </p:nvCxnSpPr>
        <p:spPr>
          <a:xfrm>
            <a:off x="1402392" y="3298554"/>
            <a:ext cx="0" cy="178992"/>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sp>
        <p:nvSpPr>
          <p:cNvPr id="41" name="TextBox 40"/>
          <p:cNvSpPr txBox="1"/>
          <p:nvPr/>
        </p:nvSpPr>
        <p:spPr>
          <a:xfrm>
            <a:off x="223838" y="182820"/>
            <a:ext cx="9144000" cy="400110"/>
          </a:xfrm>
          <a:prstGeom prst="rect">
            <a:avLst/>
          </a:prstGeom>
          <a:noFill/>
        </p:spPr>
        <p:txBody>
          <a:bodyPr wrap="square" rtlCol="0">
            <a:spAutoFit/>
          </a:bodyPr>
          <a:lstStyle/>
          <a:p>
            <a:pPr algn="ctr"/>
            <a:r>
              <a:rPr lang="en-US" sz="2000" dirty="0">
                <a:latin typeface="Arial" panose="020B0604020202020204" pitchFamily="34" charset="0"/>
                <a:cs typeface="Arial" panose="020B0604020202020204" pitchFamily="34" charset="0"/>
              </a:rPr>
              <a:t>Anonymous Sexual Harassment Complaint</a:t>
            </a:r>
          </a:p>
        </p:txBody>
      </p:sp>
      <p:sp>
        <p:nvSpPr>
          <p:cNvPr id="42" name="TextBox 41">
            <a:extLst>
              <a:ext uri="{FF2B5EF4-FFF2-40B4-BE49-F238E27FC236}">
                <a16:creationId xmlns:a16="http://schemas.microsoft.com/office/drawing/2014/main" id="{F53C4F85-4DF7-464D-9AE1-62D23E01E988}"/>
              </a:ext>
            </a:extLst>
          </p:cNvPr>
          <p:cNvSpPr txBox="1"/>
          <p:nvPr/>
        </p:nvSpPr>
        <p:spPr>
          <a:xfrm>
            <a:off x="172661" y="5740272"/>
            <a:ext cx="5959166" cy="830997"/>
          </a:xfrm>
          <a:prstGeom prst="rect">
            <a:avLst/>
          </a:prstGeom>
          <a:noFill/>
          <a:ln w="12700">
            <a:solidFill>
              <a:schemeClr val="tx1"/>
            </a:solidFill>
          </a:ln>
        </p:spPr>
        <p:txBody>
          <a:bodyPr wrap="square" lIns="91440" tIns="45720" rIns="91440" bIns="45720" rtlCol="0" anchor="t">
            <a:spAutoFit/>
          </a:bodyPr>
          <a:lstStyle/>
          <a:p>
            <a:pPr algn="ctr"/>
            <a:r>
              <a:rPr lang="en-US" sz="1200" dirty="0">
                <a:latin typeface="Arial"/>
                <a:cs typeface="Arial"/>
              </a:rPr>
              <a:t>The following are due from </a:t>
            </a:r>
            <a:r>
              <a:rPr lang="en-US" sz="1200" b="1" dirty="0">
                <a:latin typeface="Arial"/>
                <a:cs typeface="Arial"/>
              </a:rPr>
              <a:t>SARC/VA</a:t>
            </a:r>
            <a:r>
              <a:rPr lang="en-US" sz="1200" dirty="0">
                <a:latin typeface="Arial"/>
                <a:cs typeface="Arial"/>
              </a:rPr>
              <a:t> to the 1ID SHARP Program Office</a:t>
            </a:r>
          </a:p>
          <a:p>
            <a:pPr marL="171450" indent="-171450">
              <a:buFont typeface="Arial" panose="020B0604020202020204" pitchFamily="34" charset="0"/>
              <a:buChar char="•"/>
            </a:pPr>
            <a:r>
              <a:rPr lang="en-US" sz="1200" dirty="0">
                <a:latin typeface="Arial"/>
                <a:cs typeface="Arial"/>
              </a:rPr>
              <a:t>Initial Anonymous SH MFR, Insufficient evidence MFR or DA Form 7746</a:t>
            </a:r>
          </a:p>
          <a:p>
            <a:pPr marL="171450" indent="-171450">
              <a:buFont typeface="Arial" panose="020B0604020202020204" pitchFamily="34" charset="0"/>
              <a:buChar char="•"/>
            </a:pPr>
            <a:r>
              <a:rPr lang="en-US" sz="1200" dirty="0">
                <a:latin typeface="Arial"/>
                <a:cs typeface="Arial"/>
              </a:rPr>
              <a:t>Follow-up Anonymous MFR or completed DA Form 7746 (once investigation is complete)</a:t>
            </a:r>
          </a:p>
        </p:txBody>
      </p:sp>
      <p:sp>
        <p:nvSpPr>
          <p:cNvPr id="43" name="TextBox 42">
            <a:extLst>
              <a:ext uri="{FF2B5EF4-FFF2-40B4-BE49-F238E27FC236}">
                <a16:creationId xmlns:a16="http://schemas.microsoft.com/office/drawing/2014/main" id="{9C3F7A4B-8212-4CAE-8AD1-6B18CE8794B7}"/>
              </a:ext>
            </a:extLst>
          </p:cNvPr>
          <p:cNvSpPr txBox="1"/>
          <p:nvPr/>
        </p:nvSpPr>
        <p:spPr>
          <a:xfrm>
            <a:off x="5411369" y="3884928"/>
            <a:ext cx="3596394" cy="1200329"/>
          </a:xfrm>
          <a:prstGeom prst="rect">
            <a:avLst/>
          </a:prstGeom>
          <a:noFill/>
          <a:ln w="12700">
            <a:solidFill>
              <a:schemeClr val="tx1"/>
            </a:solidFill>
          </a:ln>
        </p:spPr>
        <p:txBody>
          <a:bodyPr wrap="square" lIns="91440" tIns="45720" rIns="91440" bIns="45720" rtlCol="0" anchor="t">
            <a:spAutoFit/>
          </a:bodyPr>
          <a:lstStyle/>
          <a:p>
            <a:pPr algn="ctr"/>
            <a:r>
              <a:rPr lang="en-US" sz="1200" dirty="0">
                <a:latin typeface="Arial"/>
                <a:cs typeface="Arial"/>
              </a:rPr>
              <a:t>The following are to be completed by the </a:t>
            </a:r>
            <a:r>
              <a:rPr lang="en-US" sz="1200" b="1" dirty="0">
                <a:latin typeface="Arial"/>
                <a:cs typeface="Arial"/>
              </a:rPr>
              <a:t>BDE CDR</a:t>
            </a:r>
          </a:p>
          <a:p>
            <a:pPr algn="ctr"/>
            <a:endParaRPr lang="en-US" sz="1200" b="1" dirty="0">
              <a:latin typeface="Arial" panose="020B0604020202020204" pitchFamily="34" charset="0"/>
              <a:cs typeface="Arial" panose="020B0604020202020204" pitchFamily="34" charset="0"/>
            </a:endParaRPr>
          </a:p>
          <a:p>
            <a:pPr marL="171450" indent="-171450">
              <a:buFont typeface="Arial" panose="020B0604020202020204" pitchFamily="34" charset="0"/>
              <a:buChar char="•"/>
            </a:pPr>
            <a:r>
              <a:rPr lang="en-US" sz="1200" b="1" dirty="0">
                <a:latin typeface=" Arial"/>
                <a:cs typeface="Arial"/>
              </a:rPr>
              <a:t>5Ws</a:t>
            </a:r>
            <a:r>
              <a:rPr lang="en-US" sz="1200" dirty="0">
                <a:latin typeface=" Arial"/>
                <a:cs typeface="Arial"/>
              </a:rPr>
              <a:t> in body of e-mail to the CG, within 24hrs of anonymous information received (CC Mrs. Barbara Garber DIV SARC)</a:t>
            </a:r>
          </a:p>
        </p:txBody>
      </p:sp>
      <p:sp>
        <p:nvSpPr>
          <p:cNvPr id="2" name="TextBox 1">
            <a:extLst>
              <a:ext uri="{FF2B5EF4-FFF2-40B4-BE49-F238E27FC236}">
                <a16:creationId xmlns:a16="http://schemas.microsoft.com/office/drawing/2014/main" id="{84E79B01-4133-350F-DD35-F99BABE54346}"/>
              </a:ext>
            </a:extLst>
          </p:cNvPr>
          <p:cNvSpPr txBox="1"/>
          <p:nvPr/>
        </p:nvSpPr>
        <p:spPr>
          <a:xfrm>
            <a:off x="8003944" y="62816"/>
            <a:ext cx="1149674" cy="461665"/>
          </a:xfrm>
          <a:prstGeom prst="rect">
            <a:avLst/>
          </a:prstGeom>
          <a:noFill/>
        </p:spPr>
        <p:txBody>
          <a:bodyPr wrap="none" rtlCol="0">
            <a:spAutoFit/>
          </a:bodyPr>
          <a:lstStyle/>
          <a:p>
            <a:r>
              <a:rPr lang="en-US" sz="800" b="1" dirty="0">
                <a:latin typeface="Arial" panose="020B0604020202020204" pitchFamily="34" charset="0"/>
                <a:cs typeface="Arial" panose="020B0604020202020204" pitchFamily="34" charset="0"/>
              </a:rPr>
              <a:t>As of: 31 MAY 24</a:t>
            </a:r>
          </a:p>
          <a:p>
            <a:r>
              <a:rPr lang="en-US" sz="800" b="1" dirty="0">
                <a:latin typeface="Arial" panose="020B0604020202020204" pitchFamily="34" charset="0"/>
                <a:cs typeface="Arial" panose="020B0604020202020204" pitchFamily="34" charset="0"/>
              </a:rPr>
              <a:t>SFC Rinehart, Cody</a:t>
            </a:r>
          </a:p>
          <a:p>
            <a:r>
              <a:rPr lang="en-US" sz="800" b="1" dirty="0">
                <a:latin typeface="Arial" panose="020B0604020202020204" pitchFamily="34" charset="0"/>
                <a:cs typeface="Arial" panose="020B0604020202020204" pitchFamily="34" charset="0"/>
              </a:rPr>
              <a:t>SHARP</a:t>
            </a:r>
          </a:p>
        </p:txBody>
      </p:sp>
    </p:spTree>
    <p:extLst>
      <p:ext uri="{BB962C8B-B14F-4D97-AF65-F5344CB8AC3E}">
        <p14:creationId xmlns:p14="http://schemas.microsoft.com/office/powerpoint/2010/main" val="300922396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7" name="Straight Arrow Connector 26">
            <a:extLst>
              <a:ext uri="{FF2B5EF4-FFF2-40B4-BE49-F238E27FC236}">
                <a16:creationId xmlns:a16="http://schemas.microsoft.com/office/drawing/2014/main" id="{B4D9C610-5E2B-C542-8646-58963C9081C3}"/>
              </a:ext>
            </a:extLst>
          </p:cNvPr>
          <p:cNvCxnSpPr>
            <a:cxnSpLocks/>
            <a:stCxn id="29" idx="2"/>
            <a:endCxn id="28" idx="0"/>
          </p:cNvCxnSpPr>
          <p:nvPr/>
        </p:nvCxnSpPr>
        <p:spPr>
          <a:xfrm>
            <a:off x="3839901" y="2500260"/>
            <a:ext cx="1348802" cy="322844"/>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sp>
        <p:nvSpPr>
          <p:cNvPr id="28" name="TextBox 27">
            <a:extLst>
              <a:ext uri="{FF2B5EF4-FFF2-40B4-BE49-F238E27FC236}">
                <a16:creationId xmlns:a16="http://schemas.microsoft.com/office/drawing/2014/main" id="{63EC4147-426B-2049-AAA7-C6AD51153B83}"/>
              </a:ext>
            </a:extLst>
          </p:cNvPr>
          <p:cNvSpPr txBox="1"/>
          <p:nvPr/>
        </p:nvSpPr>
        <p:spPr>
          <a:xfrm>
            <a:off x="4430903" y="2823104"/>
            <a:ext cx="1515599" cy="646331"/>
          </a:xfrm>
          <a:prstGeom prst="rect">
            <a:avLst/>
          </a:prstGeom>
          <a:noFill/>
          <a:ln w="12700">
            <a:solidFill>
              <a:schemeClr val="tx1"/>
            </a:solidFill>
          </a:ln>
        </p:spPr>
        <p:txBody>
          <a:bodyPr wrap="square" rtlCol="0">
            <a:spAutoFit/>
          </a:bodyPr>
          <a:lstStyle/>
          <a:p>
            <a:pPr algn="ctr"/>
            <a:r>
              <a:rPr lang="en-US" sz="1200" dirty="0">
                <a:latin typeface="Arial" panose="020B0604020202020204" pitchFamily="34" charset="0"/>
                <a:cs typeface="Arial" panose="020B0604020202020204" pitchFamily="34" charset="0"/>
              </a:rPr>
              <a:t>Commander considers complaint resolved</a:t>
            </a:r>
          </a:p>
        </p:txBody>
      </p:sp>
      <p:sp>
        <p:nvSpPr>
          <p:cNvPr id="29" name="TextBox 28">
            <a:extLst>
              <a:ext uri="{FF2B5EF4-FFF2-40B4-BE49-F238E27FC236}">
                <a16:creationId xmlns:a16="http://schemas.microsoft.com/office/drawing/2014/main" id="{184F8396-B01E-7C49-AB07-9DD05EF70158}"/>
              </a:ext>
            </a:extLst>
          </p:cNvPr>
          <p:cNvSpPr txBox="1"/>
          <p:nvPr/>
        </p:nvSpPr>
        <p:spPr>
          <a:xfrm>
            <a:off x="2869287" y="1853929"/>
            <a:ext cx="1941228" cy="646331"/>
          </a:xfrm>
          <a:prstGeom prst="rect">
            <a:avLst/>
          </a:prstGeom>
          <a:noFill/>
          <a:ln w="12700">
            <a:solidFill>
              <a:schemeClr val="tx1"/>
            </a:solidFill>
          </a:ln>
        </p:spPr>
        <p:txBody>
          <a:bodyPr wrap="square" lIns="91440" tIns="45720" rIns="91440" bIns="45720" rtlCol="0" anchor="t">
            <a:spAutoFit/>
          </a:bodyPr>
          <a:lstStyle/>
          <a:p>
            <a:pPr algn="ctr"/>
            <a:r>
              <a:rPr lang="en-US" sz="1200" dirty="0">
                <a:ea typeface="+mn-lt"/>
                <a:cs typeface="+mn-lt"/>
              </a:rPr>
              <a:t>Commander will inquire into the matter or initiate a 15-6 investigation</a:t>
            </a:r>
            <a:endParaRPr lang="en-US" dirty="0">
              <a:ea typeface="+mn-lt"/>
              <a:cs typeface="+mn-lt"/>
            </a:endParaRPr>
          </a:p>
        </p:txBody>
      </p:sp>
      <p:cxnSp>
        <p:nvCxnSpPr>
          <p:cNvPr id="30" name="Straight Arrow Connector 29">
            <a:extLst>
              <a:ext uri="{FF2B5EF4-FFF2-40B4-BE49-F238E27FC236}">
                <a16:creationId xmlns:a16="http://schemas.microsoft.com/office/drawing/2014/main" id="{9E4718A3-03E8-9242-958E-9667EE2A0C3E}"/>
              </a:ext>
            </a:extLst>
          </p:cNvPr>
          <p:cNvCxnSpPr>
            <a:cxnSpLocks/>
            <a:stCxn id="48" idx="2"/>
            <a:endCxn id="29" idx="0"/>
          </p:cNvCxnSpPr>
          <p:nvPr/>
        </p:nvCxnSpPr>
        <p:spPr>
          <a:xfrm>
            <a:off x="3839901" y="1647728"/>
            <a:ext cx="0" cy="206200"/>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sp>
        <p:nvSpPr>
          <p:cNvPr id="31" name="TextBox 30">
            <a:extLst>
              <a:ext uri="{FF2B5EF4-FFF2-40B4-BE49-F238E27FC236}">
                <a16:creationId xmlns:a16="http://schemas.microsoft.com/office/drawing/2014/main" id="{F03F862D-1154-114C-8E14-BF29EA826986}"/>
              </a:ext>
            </a:extLst>
          </p:cNvPr>
          <p:cNvSpPr txBox="1"/>
          <p:nvPr/>
        </p:nvSpPr>
        <p:spPr>
          <a:xfrm>
            <a:off x="654875" y="2745125"/>
            <a:ext cx="2486973" cy="461665"/>
          </a:xfrm>
          <a:prstGeom prst="rect">
            <a:avLst/>
          </a:prstGeom>
          <a:noFill/>
          <a:ln w="12700">
            <a:solidFill>
              <a:schemeClr val="tx1"/>
            </a:solidFill>
          </a:ln>
        </p:spPr>
        <p:txBody>
          <a:bodyPr wrap="square" rtlCol="0">
            <a:spAutoFit/>
          </a:bodyPr>
          <a:lstStyle/>
          <a:p>
            <a:pPr algn="ctr"/>
            <a:r>
              <a:rPr lang="en-US" sz="1200" dirty="0">
                <a:latin typeface="Arial" panose="020B0604020202020204" pitchFamily="34" charset="0"/>
                <a:cs typeface="Arial" panose="020B0604020202020204" pitchFamily="34" charset="0"/>
              </a:rPr>
              <a:t>Commander informs SJA / BDE SARC of the SH investigation </a:t>
            </a:r>
          </a:p>
        </p:txBody>
      </p:sp>
      <p:sp>
        <p:nvSpPr>
          <p:cNvPr id="32" name="TextBox 31">
            <a:extLst>
              <a:ext uri="{FF2B5EF4-FFF2-40B4-BE49-F238E27FC236}">
                <a16:creationId xmlns:a16="http://schemas.microsoft.com/office/drawing/2014/main" id="{AF76D21B-5B7D-3F4F-AA85-3EB8852861EA}"/>
              </a:ext>
            </a:extLst>
          </p:cNvPr>
          <p:cNvSpPr txBox="1"/>
          <p:nvPr/>
        </p:nvSpPr>
        <p:spPr>
          <a:xfrm>
            <a:off x="148040" y="3898677"/>
            <a:ext cx="1378051" cy="646331"/>
          </a:xfrm>
          <a:prstGeom prst="rect">
            <a:avLst/>
          </a:prstGeom>
          <a:noFill/>
          <a:ln w="12700">
            <a:solidFill>
              <a:schemeClr val="tx1"/>
            </a:solidFill>
          </a:ln>
        </p:spPr>
        <p:txBody>
          <a:bodyPr wrap="square" rtlCol="0">
            <a:spAutoFit/>
          </a:bodyPr>
          <a:lstStyle/>
          <a:p>
            <a:pPr algn="ctr"/>
            <a:r>
              <a:rPr lang="en-US" sz="1200" dirty="0">
                <a:latin typeface="Arial" panose="020B0604020202020204" pitchFamily="34" charset="0"/>
                <a:cs typeface="Arial" panose="020B0604020202020204" pitchFamily="34" charset="0"/>
              </a:rPr>
              <a:t>Complainant participates in the investigation</a:t>
            </a:r>
          </a:p>
        </p:txBody>
      </p:sp>
      <p:sp>
        <p:nvSpPr>
          <p:cNvPr id="33" name="TextBox 32">
            <a:extLst>
              <a:ext uri="{FF2B5EF4-FFF2-40B4-BE49-F238E27FC236}">
                <a16:creationId xmlns:a16="http://schemas.microsoft.com/office/drawing/2014/main" id="{6C3BC245-F845-7B4B-B41F-E428E005815D}"/>
              </a:ext>
            </a:extLst>
          </p:cNvPr>
          <p:cNvSpPr txBox="1"/>
          <p:nvPr/>
        </p:nvSpPr>
        <p:spPr>
          <a:xfrm>
            <a:off x="2038158" y="3898676"/>
            <a:ext cx="1880344" cy="646331"/>
          </a:xfrm>
          <a:prstGeom prst="rect">
            <a:avLst/>
          </a:prstGeom>
          <a:noFill/>
          <a:ln w="12700">
            <a:solidFill>
              <a:schemeClr val="tx1"/>
            </a:solidFill>
          </a:ln>
        </p:spPr>
        <p:txBody>
          <a:bodyPr wrap="square" rtlCol="0">
            <a:spAutoFit/>
          </a:bodyPr>
          <a:lstStyle/>
          <a:p>
            <a:pPr algn="ctr"/>
            <a:r>
              <a:rPr lang="en-US" sz="1200">
                <a:latin typeface="Arial" panose="020B0604020202020204" pitchFamily="34" charset="0"/>
                <a:cs typeface="Arial" panose="020B0604020202020204" pitchFamily="34" charset="0"/>
              </a:rPr>
              <a:t>Complainant decides not to pursue complaint or complete DA Form 7746</a:t>
            </a:r>
          </a:p>
        </p:txBody>
      </p:sp>
      <p:cxnSp>
        <p:nvCxnSpPr>
          <p:cNvPr id="34" name="Straight Arrow Connector 33">
            <a:extLst>
              <a:ext uri="{FF2B5EF4-FFF2-40B4-BE49-F238E27FC236}">
                <a16:creationId xmlns:a16="http://schemas.microsoft.com/office/drawing/2014/main" id="{63382AE8-2F63-DA49-A220-D7106615DF5A}"/>
              </a:ext>
            </a:extLst>
          </p:cNvPr>
          <p:cNvCxnSpPr>
            <a:cxnSpLocks/>
            <a:stCxn id="31" idx="2"/>
            <a:endCxn id="32" idx="0"/>
          </p:cNvCxnSpPr>
          <p:nvPr/>
        </p:nvCxnSpPr>
        <p:spPr>
          <a:xfrm flipH="1">
            <a:off x="837066" y="3206790"/>
            <a:ext cx="1061296" cy="691887"/>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cxnSp>
        <p:nvCxnSpPr>
          <p:cNvPr id="36" name="Straight Arrow Connector 35">
            <a:extLst>
              <a:ext uri="{FF2B5EF4-FFF2-40B4-BE49-F238E27FC236}">
                <a16:creationId xmlns:a16="http://schemas.microsoft.com/office/drawing/2014/main" id="{0177D022-F463-3546-B250-D446FCA94BF6}"/>
              </a:ext>
            </a:extLst>
          </p:cNvPr>
          <p:cNvCxnSpPr>
            <a:cxnSpLocks/>
            <a:stCxn id="29" idx="2"/>
          </p:cNvCxnSpPr>
          <p:nvPr/>
        </p:nvCxnSpPr>
        <p:spPr>
          <a:xfrm flipH="1">
            <a:off x="1887275" y="2500260"/>
            <a:ext cx="1952627" cy="244701"/>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sp>
        <p:nvSpPr>
          <p:cNvPr id="37" name="TextBox 36">
            <a:extLst>
              <a:ext uri="{FF2B5EF4-FFF2-40B4-BE49-F238E27FC236}">
                <a16:creationId xmlns:a16="http://schemas.microsoft.com/office/drawing/2014/main" id="{91770F8A-1335-FF4F-947C-75535655E59B}"/>
              </a:ext>
            </a:extLst>
          </p:cNvPr>
          <p:cNvSpPr txBox="1"/>
          <p:nvPr/>
        </p:nvSpPr>
        <p:spPr>
          <a:xfrm>
            <a:off x="1044159" y="5329393"/>
            <a:ext cx="1378051" cy="646331"/>
          </a:xfrm>
          <a:prstGeom prst="rect">
            <a:avLst/>
          </a:prstGeom>
          <a:noFill/>
          <a:ln w="12700">
            <a:solidFill>
              <a:schemeClr val="tx1"/>
            </a:solidFill>
          </a:ln>
        </p:spPr>
        <p:txBody>
          <a:bodyPr wrap="square" rtlCol="0">
            <a:spAutoFit/>
          </a:bodyPr>
          <a:lstStyle/>
          <a:p>
            <a:pPr algn="ctr"/>
            <a:r>
              <a:rPr lang="en-US" sz="1200" dirty="0">
                <a:latin typeface="Arial" panose="020B0604020202020204" pitchFamily="34" charset="0"/>
                <a:cs typeface="Arial" panose="020B0604020202020204" pitchFamily="34" charset="0"/>
              </a:rPr>
              <a:t>SARC completes MFR without PII filed locally </a:t>
            </a:r>
          </a:p>
        </p:txBody>
      </p:sp>
      <p:cxnSp>
        <p:nvCxnSpPr>
          <p:cNvPr id="38" name="Straight Arrow Connector 37">
            <a:extLst>
              <a:ext uri="{FF2B5EF4-FFF2-40B4-BE49-F238E27FC236}">
                <a16:creationId xmlns:a16="http://schemas.microsoft.com/office/drawing/2014/main" id="{4EB74704-3CBA-DA4C-91D5-97189EBBBC83}"/>
              </a:ext>
            </a:extLst>
          </p:cNvPr>
          <p:cNvCxnSpPr>
            <a:cxnSpLocks/>
            <a:stCxn id="33" idx="2"/>
            <a:endCxn id="37" idx="0"/>
          </p:cNvCxnSpPr>
          <p:nvPr/>
        </p:nvCxnSpPr>
        <p:spPr>
          <a:xfrm flipH="1">
            <a:off x="1733185" y="4545007"/>
            <a:ext cx="1245145" cy="784386"/>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sp>
        <p:nvSpPr>
          <p:cNvPr id="39" name="TextBox 38">
            <a:extLst>
              <a:ext uri="{FF2B5EF4-FFF2-40B4-BE49-F238E27FC236}">
                <a16:creationId xmlns:a16="http://schemas.microsoft.com/office/drawing/2014/main" id="{A46F94BE-27BB-9540-A0AA-4CFA51BA83D1}"/>
              </a:ext>
            </a:extLst>
          </p:cNvPr>
          <p:cNvSpPr txBox="1"/>
          <p:nvPr/>
        </p:nvSpPr>
        <p:spPr>
          <a:xfrm>
            <a:off x="3350827" y="5438715"/>
            <a:ext cx="2544390" cy="646331"/>
          </a:xfrm>
          <a:prstGeom prst="rect">
            <a:avLst/>
          </a:prstGeom>
          <a:noFill/>
          <a:ln w="12700">
            <a:solidFill>
              <a:schemeClr val="tx1"/>
            </a:solidFill>
          </a:ln>
        </p:spPr>
        <p:txBody>
          <a:bodyPr wrap="square" rtlCol="0">
            <a:spAutoFit/>
          </a:bodyPr>
          <a:lstStyle/>
          <a:p>
            <a:pPr algn="ctr"/>
            <a:r>
              <a:rPr lang="en-US" sz="1200" dirty="0">
                <a:latin typeface="Arial" panose="020B0604020202020204" pitchFamily="34" charset="0"/>
                <a:cs typeface="Arial" panose="020B0604020202020204" pitchFamily="34" charset="0"/>
              </a:rPr>
              <a:t>Full-time SARC will enter all Sexual Harassment Complaints in ICRS</a:t>
            </a:r>
          </a:p>
        </p:txBody>
      </p:sp>
      <p:cxnSp>
        <p:nvCxnSpPr>
          <p:cNvPr id="40" name="Straight Arrow Connector 39">
            <a:extLst>
              <a:ext uri="{FF2B5EF4-FFF2-40B4-BE49-F238E27FC236}">
                <a16:creationId xmlns:a16="http://schemas.microsoft.com/office/drawing/2014/main" id="{C7521FBE-42CB-014A-9903-2C729DD36BBE}"/>
              </a:ext>
            </a:extLst>
          </p:cNvPr>
          <p:cNvCxnSpPr>
            <a:cxnSpLocks/>
            <a:stCxn id="37" idx="3"/>
            <a:endCxn id="39" idx="1"/>
          </p:cNvCxnSpPr>
          <p:nvPr/>
        </p:nvCxnSpPr>
        <p:spPr>
          <a:xfrm>
            <a:off x="2422210" y="5652559"/>
            <a:ext cx="928617" cy="109322"/>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cxnSp>
        <p:nvCxnSpPr>
          <p:cNvPr id="41" name="Straight Arrow Connector 40">
            <a:extLst>
              <a:ext uri="{FF2B5EF4-FFF2-40B4-BE49-F238E27FC236}">
                <a16:creationId xmlns:a16="http://schemas.microsoft.com/office/drawing/2014/main" id="{F30C85F0-D1D4-364D-BF8B-DF2043B40577}"/>
              </a:ext>
            </a:extLst>
          </p:cNvPr>
          <p:cNvCxnSpPr>
            <a:cxnSpLocks/>
            <a:stCxn id="28" idx="2"/>
            <a:endCxn id="42" idx="0"/>
          </p:cNvCxnSpPr>
          <p:nvPr/>
        </p:nvCxnSpPr>
        <p:spPr>
          <a:xfrm>
            <a:off x="5188703" y="3469435"/>
            <a:ext cx="0" cy="142174"/>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sp>
        <p:nvSpPr>
          <p:cNvPr id="42" name="TextBox 41">
            <a:extLst>
              <a:ext uri="{FF2B5EF4-FFF2-40B4-BE49-F238E27FC236}">
                <a16:creationId xmlns:a16="http://schemas.microsoft.com/office/drawing/2014/main" id="{63EC4147-426B-2049-AAA7-C6AD51153B83}"/>
              </a:ext>
            </a:extLst>
          </p:cNvPr>
          <p:cNvSpPr txBox="1"/>
          <p:nvPr/>
        </p:nvSpPr>
        <p:spPr>
          <a:xfrm>
            <a:off x="4430903" y="3611609"/>
            <a:ext cx="1515599" cy="1569660"/>
          </a:xfrm>
          <a:prstGeom prst="rect">
            <a:avLst/>
          </a:prstGeom>
          <a:noFill/>
          <a:ln w="12700">
            <a:solidFill>
              <a:schemeClr val="tx1"/>
            </a:solidFill>
          </a:ln>
        </p:spPr>
        <p:txBody>
          <a:bodyPr wrap="square" rtlCol="0">
            <a:spAutoFit/>
          </a:bodyPr>
          <a:lstStyle/>
          <a:p>
            <a:pPr algn="ctr"/>
            <a:r>
              <a:rPr lang="en-US" sz="1200" dirty="0">
                <a:latin typeface="Arial" panose="020B0604020202020204" pitchFamily="34" charset="0"/>
                <a:cs typeface="Arial" panose="020B0604020202020204" pitchFamily="34" charset="0"/>
              </a:rPr>
              <a:t>Commander will inform BDE SARC within three calendar days of receipt of complaint and the subsequent resolution efforts</a:t>
            </a:r>
          </a:p>
        </p:txBody>
      </p:sp>
      <p:cxnSp>
        <p:nvCxnSpPr>
          <p:cNvPr id="43" name="Straight Arrow Connector 42">
            <a:extLst>
              <a:ext uri="{FF2B5EF4-FFF2-40B4-BE49-F238E27FC236}">
                <a16:creationId xmlns:a16="http://schemas.microsoft.com/office/drawing/2014/main" id="{F30C85F0-D1D4-364D-BF8B-DF2043B40577}"/>
              </a:ext>
            </a:extLst>
          </p:cNvPr>
          <p:cNvCxnSpPr>
            <a:cxnSpLocks/>
            <a:stCxn id="42" idx="2"/>
            <a:endCxn id="39" idx="0"/>
          </p:cNvCxnSpPr>
          <p:nvPr/>
        </p:nvCxnSpPr>
        <p:spPr>
          <a:xfrm flipH="1">
            <a:off x="4623022" y="5181269"/>
            <a:ext cx="565681" cy="257446"/>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cxnSp>
        <p:nvCxnSpPr>
          <p:cNvPr id="46" name="Straight Arrow Connector 45">
            <a:extLst>
              <a:ext uri="{FF2B5EF4-FFF2-40B4-BE49-F238E27FC236}">
                <a16:creationId xmlns:a16="http://schemas.microsoft.com/office/drawing/2014/main" id="{63382AE8-2F63-DA49-A220-D7106615DF5A}"/>
              </a:ext>
            </a:extLst>
          </p:cNvPr>
          <p:cNvCxnSpPr>
            <a:cxnSpLocks/>
            <a:stCxn id="31" idx="2"/>
            <a:endCxn id="33" idx="0"/>
          </p:cNvCxnSpPr>
          <p:nvPr/>
        </p:nvCxnSpPr>
        <p:spPr>
          <a:xfrm>
            <a:off x="1898362" y="3206790"/>
            <a:ext cx="1079968" cy="691886"/>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cxnSp>
        <p:nvCxnSpPr>
          <p:cNvPr id="47" name="Straight Arrow Connector 46">
            <a:extLst>
              <a:ext uri="{FF2B5EF4-FFF2-40B4-BE49-F238E27FC236}">
                <a16:creationId xmlns:a16="http://schemas.microsoft.com/office/drawing/2014/main" id="{4EB74704-3CBA-DA4C-91D5-97189EBBBC83}"/>
              </a:ext>
            </a:extLst>
          </p:cNvPr>
          <p:cNvCxnSpPr>
            <a:cxnSpLocks/>
            <a:stCxn id="32" idx="2"/>
            <a:endCxn id="37" idx="0"/>
          </p:cNvCxnSpPr>
          <p:nvPr/>
        </p:nvCxnSpPr>
        <p:spPr>
          <a:xfrm>
            <a:off x="837066" y="4545008"/>
            <a:ext cx="896119" cy="784385"/>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sp>
        <p:nvSpPr>
          <p:cNvPr id="48" name="TextBox 47">
            <a:extLst>
              <a:ext uri="{FF2B5EF4-FFF2-40B4-BE49-F238E27FC236}">
                <a16:creationId xmlns:a16="http://schemas.microsoft.com/office/drawing/2014/main" id="{51AD1A3B-BEDA-664B-B634-75F4CF923B0C}"/>
              </a:ext>
            </a:extLst>
          </p:cNvPr>
          <p:cNvSpPr txBox="1"/>
          <p:nvPr/>
        </p:nvSpPr>
        <p:spPr>
          <a:xfrm>
            <a:off x="2657294" y="1001398"/>
            <a:ext cx="2365214" cy="646331"/>
          </a:xfrm>
          <a:prstGeom prst="rect">
            <a:avLst/>
          </a:prstGeom>
          <a:noFill/>
          <a:ln w="12700">
            <a:solidFill>
              <a:schemeClr val="tx1"/>
            </a:solidFill>
          </a:ln>
        </p:spPr>
        <p:txBody>
          <a:bodyPr wrap="square" rtlCol="0">
            <a:spAutoFit/>
          </a:bodyPr>
          <a:lstStyle/>
          <a:p>
            <a:pPr algn="ctr"/>
            <a:r>
              <a:rPr lang="en-US" sz="1200" dirty="0">
                <a:latin typeface="Arial" panose="020B0604020202020204" pitchFamily="34" charset="0"/>
                <a:cs typeface="Arial" panose="020B0604020202020204" pitchFamily="34" charset="0"/>
              </a:rPr>
              <a:t>Commander is informed of the complaint from the complainant or another party</a:t>
            </a:r>
          </a:p>
        </p:txBody>
      </p:sp>
      <p:sp>
        <p:nvSpPr>
          <p:cNvPr id="51" name="TextBox 50"/>
          <p:cNvSpPr txBox="1"/>
          <p:nvPr/>
        </p:nvSpPr>
        <p:spPr>
          <a:xfrm>
            <a:off x="108916" y="164676"/>
            <a:ext cx="9144000" cy="400110"/>
          </a:xfrm>
          <a:prstGeom prst="rect">
            <a:avLst/>
          </a:prstGeom>
          <a:noFill/>
        </p:spPr>
        <p:txBody>
          <a:bodyPr wrap="square" lIns="91440" tIns="45720" rIns="91440" bIns="45720" rtlCol="0" anchor="t">
            <a:spAutoFit/>
          </a:bodyPr>
          <a:lstStyle/>
          <a:p>
            <a:pPr algn="ctr"/>
            <a:r>
              <a:rPr lang="en-US" sz="2000" dirty="0">
                <a:latin typeface=" Arial"/>
                <a:cs typeface="Arial"/>
              </a:rPr>
              <a:t>Informal Sexual Harassment Complaint (CDR notified)</a:t>
            </a:r>
            <a:endParaRPr lang="en-US" sz="2000" dirty="0">
              <a:latin typeface=" Arial"/>
            </a:endParaRPr>
          </a:p>
        </p:txBody>
      </p:sp>
      <p:sp>
        <p:nvSpPr>
          <p:cNvPr id="52" name="TextBox 51">
            <a:extLst>
              <a:ext uri="{FF2B5EF4-FFF2-40B4-BE49-F238E27FC236}">
                <a16:creationId xmlns:a16="http://schemas.microsoft.com/office/drawing/2014/main" id="{84E37DB8-390C-4E62-9303-17C2C56E74E5}"/>
              </a:ext>
            </a:extLst>
          </p:cNvPr>
          <p:cNvSpPr txBox="1"/>
          <p:nvPr/>
        </p:nvSpPr>
        <p:spPr>
          <a:xfrm>
            <a:off x="6345549" y="1001398"/>
            <a:ext cx="2674620" cy="1200329"/>
          </a:xfrm>
          <a:prstGeom prst="rect">
            <a:avLst/>
          </a:prstGeom>
          <a:noFill/>
          <a:ln w="12700">
            <a:solidFill>
              <a:schemeClr val="tx1"/>
            </a:solidFill>
          </a:ln>
        </p:spPr>
        <p:txBody>
          <a:bodyPr wrap="square" lIns="91440" tIns="45720" rIns="91440" bIns="45720" rtlCol="0" anchor="t">
            <a:spAutoFit/>
          </a:bodyPr>
          <a:lstStyle/>
          <a:p>
            <a:pPr algn="ctr"/>
            <a:r>
              <a:rPr lang="en-US" sz="1200" dirty="0">
                <a:latin typeface="Arial" panose="020B0604020202020204" pitchFamily="34" charset="0"/>
                <a:cs typeface="Arial" panose="020B0604020202020204" pitchFamily="34" charset="0"/>
              </a:rPr>
              <a:t>“If a Commander is informed of a complaint of sexual harassment, by the complainant or another party, the commander</a:t>
            </a:r>
          </a:p>
          <a:p>
            <a:pPr algn="ctr"/>
            <a:r>
              <a:rPr lang="en-US" sz="1200" dirty="0">
                <a:latin typeface="Arial" panose="020B0604020202020204" pitchFamily="34" charset="0"/>
                <a:cs typeface="Arial" panose="020B0604020202020204" pitchFamily="34" charset="0"/>
              </a:rPr>
              <a:t>will inquire into the matter.”</a:t>
            </a:r>
          </a:p>
          <a:p>
            <a:pPr algn="ctr"/>
            <a:r>
              <a:rPr lang="en-US" sz="1200" dirty="0">
                <a:latin typeface="Arial" panose="020B0604020202020204" pitchFamily="34" charset="0"/>
                <a:cs typeface="Arial" panose="020B0604020202020204" pitchFamily="34" charset="0"/>
              </a:rPr>
              <a:t>~AR 600-20 (24JUL2020)</a:t>
            </a:r>
          </a:p>
        </p:txBody>
      </p:sp>
      <p:sp>
        <p:nvSpPr>
          <p:cNvPr id="44" name="TextBox 43"/>
          <p:cNvSpPr txBox="1"/>
          <p:nvPr/>
        </p:nvSpPr>
        <p:spPr>
          <a:xfrm>
            <a:off x="8003944" y="62816"/>
            <a:ext cx="1149674" cy="461665"/>
          </a:xfrm>
          <a:prstGeom prst="rect">
            <a:avLst/>
          </a:prstGeom>
          <a:noFill/>
        </p:spPr>
        <p:txBody>
          <a:bodyPr wrap="none" rtlCol="0">
            <a:spAutoFit/>
          </a:bodyPr>
          <a:lstStyle/>
          <a:p>
            <a:r>
              <a:rPr lang="en-US" sz="800" b="1" dirty="0">
                <a:latin typeface="Arial" panose="020B0604020202020204" pitchFamily="34" charset="0"/>
                <a:cs typeface="Arial" panose="020B0604020202020204" pitchFamily="34" charset="0"/>
              </a:rPr>
              <a:t>As of: 30 NOV 22</a:t>
            </a:r>
          </a:p>
          <a:p>
            <a:r>
              <a:rPr lang="en-US" sz="800" b="1" dirty="0">
                <a:latin typeface="Arial" panose="020B0604020202020204" pitchFamily="34" charset="0"/>
                <a:cs typeface="Arial" panose="020B0604020202020204" pitchFamily="34" charset="0"/>
              </a:rPr>
              <a:t>SFC Rinehart, Cody</a:t>
            </a:r>
          </a:p>
          <a:p>
            <a:r>
              <a:rPr lang="en-US" sz="800" b="1" dirty="0">
                <a:latin typeface="Arial" panose="020B0604020202020204" pitchFamily="34" charset="0"/>
                <a:cs typeface="Arial" panose="020B0604020202020204" pitchFamily="34" charset="0"/>
              </a:rPr>
              <a:t>SHARP</a:t>
            </a:r>
          </a:p>
        </p:txBody>
      </p:sp>
      <p:sp>
        <p:nvSpPr>
          <p:cNvPr id="15" name="TextBox 14">
            <a:extLst>
              <a:ext uri="{FF2B5EF4-FFF2-40B4-BE49-F238E27FC236}">
                <a16:creationId xmlns:a16="http://schemas.microsoft.com/office/drawing/2014/main" id="{851F2F22-6C5E-F3D5-B177-20288A6648B6}"/>
              </a:ext>
            </a:extLst>
          </p:cNvPr>
          <p:cNvSpPr txBox="1"/>
          <p:nvPr/>
        </p:nvSpPr>
        <p:spPr>
          <a:xfrm>
            <a:off x="6347784" y="2283459"/>
            <a:ext cx="2672385" cy="1384995"/>
          </a:xfrm>
          <a:prstGeom prst="rect">
            <a:avLst/>
          </a:prstGeom>
          <a:noFill/>
          <a:ln w="12700">
            <a:solidFill>
              <a:schemeClr val="tx1"/>
            </a:solidFill>
          </a:ln>
        </p:spPr>
        <p:txBody>
          <a:bodyPr wrap="square" lIns="91440" tIns="45720" rIns="91440" bIns="45720" rtlCol="0" anchor="t">
            <a:spAutoFit/>
          </a:bodyPr>
          <a:lstStyle/>
          <a:p>
            <a:pPr algn="ctr"/>
            <a:r>
              <a:rPr lang="en-US" sz="1200" dirty="0">
                <a:latin typeface="Arial"/>
                <a:cs typeface="Arial"/>
              </a:rPr>
              <a:t>The following are due from </a:t>
            </a:r>
            <a:r>
              <a:rPr lang="en-US" sz="1200" b="1" dirty="0">
                <a:latin typeface="Arial"/>
                <a:cs typeface="Arial"/>
              </a:rPr>
              <a:t>SARC/VA</a:t>
            </a:r>
            <a:r>
              <a:rPr lang="en-US" sz="1200" dirty="0">
                <a:latin typeface="Arial"/>
                <a:cs typeface="Arial"/>
              </a:rPr>
              <a:t> to the 1ID SHARP Program Office</a:t>
            </a:r>
            <a:endParaRPr lang="en-US" sz="1200" dirty="0">
              <a:latin typeface="Arial"/>
              <a:ea typeface="+mn-lt"/>
              <a:cs typeface="Arial"/>
            </a:endParaRPr>
          </a:p>
          <a:p>
            <a:pPr marL="171450" indent="-171450">
              <a:buFont typeface="Arial" panose="020B0604020202020204" pitchFamily="34" charset="0"/>
              <a:buChar char="•"/>
            </a:pPr>
            <a:endParaRPr lang="en-US" sz="1200" dirty="0">
              <a:latin typeface="Arial"/>
              <a:cs typeface="Arial"/>
            </a:endParaRPr>
          </a:p>
          <a:p>
            <a:pPr marL="171450" indent="-171450">
              <a:buFont typeface="Arial" panose="020B0604020202020204" pitchFamily="34" charset="0"/>
              <a:buChar char="•"/>
            </a:pPr>
            <a:r>
              <a:rPr lang="en-US" sz="1200" dirty="0">
                <a:latin typeface="Arial"/>
                <a:cs typeface="Arial"/>
              </a:rPr>
              <a:t>Informal complaint MFR documenting the complaint, and resolution.</a:t>
            </a:r>
            <a:endParaRPr lang="en-US" dirty="0"/>
          </a:p>
        </p:txBody>
      </p:sp>
    </p:spTree>
    <p:extLst>
      <p:ext uri="{BB962C8B-B14F-4D97-AF65-F5344CB8AC3E}">
        <p14:creationId xmlns:p14="http://schemas.microsoft.com/office/powerpoint/2010/main" val="341835117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7" name="Straight Arrow Connector 26">
            <a:extLst>
              <a:ext uri="{FF2B5EF4-FFF2-40B4-BE49-F238E27FC236}">
                <a16:creationId xmlns:a16="http://schemas.microsoft.com/office/drawing/2014/main" id="{B4D9C610-5E2B-C542-8646-58963C9081C3}"/>
              </a:ext>
            </a:extLst>
          </p:cNvPr>
          <p:cNvCxnSpPr>
            <a:cxnSpLocks/>
            <a:stCxn id="29" idx="2"/>
            <a:endCxn id="28" idx="0"/>
          </p:cNvCxnSpPr>
          <p:nvPr/>
        </p:nvCxnSpPr>
        <p:spPr>
          <a:xfrm flipH="1">
            <a:off x="3440241" y="2370820"/>
            <a:ext cx="1" cy="251704"/>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sp>
        <p:nvSpPr>
          <p:cNvPr id="28" name="TextBox 27">
            <a:extLst>
              <a:ext uri="{FF2B5EF4-FFF2-40B4-BE49-F238E27FC236}">
                <a16:creationId xmlns:a16="http://schemas.microsoft.com/office/drawing/2014/main" id="{63EC4147-426B-2049-AAA7-C6AD51153B83}"/>
              </a:ext>
            </a:extLst>
          </p:cNvPr>
          <p:cNvSpPr txBox="1"/>
          <p:nvPr/>
        </p:nvSpPr>
        <p:spPr>
          <a:xfrm>
            <a:off x="2422505" y="2622525"/>
            <a:ext cx="2035471" cy="646331"/>
          </a:xfrm>
          <a:prstGeom prst="rect">
            <a:avLst/>
          </a:prstGeom>
          <a:noFill/>
          <a:ln w="12700">
            <a:solidFill>
              <a:schemeClr val="tx1"/>
            </a:solidFill>
          </a:ln>
        </p:spPr>
        <p:txBody>
          <a:bodyPr wrap="square" lIns="91440" tIns="45720" rIns="91440" bIns="45720" rtlCol="0" anchor="t">
            <a:spAutoFit/>
          </a:bodyPr>
          <a:lstStyle/>
          <a:p>
            <a:pPr algn="ctr"/>
            <a:r>
              <a:rPr lang="en-US" sz="1200" dirty="0">
                <a:latin typeface="Arial"/>
                <a:cs typeface="Arial"/>
              </a:rPr>
              <a:t>Complainant notifies Commander of SH compliant</a:t>
            </a:r>
          </a:p>
        </p:txBody>
      </p:sp>
      <p:sp>
        <p:nvSpPr>
          <p:cNvPr id="29" name="TextBox 28">
            <a:extLst>
              <a:ext uri="{FF2B5EF4-FFF2-40B4-BE49-F238E27FC236}">
                <a16:creationId xmlns:a16="http://schemas.microsoft.com/office/drawing/2014/main" id="{184F8396-B01E-7C49-AB07-9DD05EF70158}"/>
              </a:ext>
            </a:extLst>
          </p:cNvPr>
          <p:cNvSpPr txBox="1"/>
          <p:nvPr/>
        </p:nvSpPr>
        <p:spPr>
          <a:xfrm>
            <a:off x="2087826" y="1724490"/>
            <a:ext cx="2704831" cy="646331"/>
          </a:xfrm>
          <a:prstGeom prst="rect">
            <a:avLst/>
          </a:prstGeom>
          <a:noFill/>
          <a:ln w="12700">
            <a:solidFill>
              <a:schemeClr val="tx1"/>
            </a:solidFill>
          </a:ln>
        </p:spPr>
        <p:txBody>
          <a:bodyPr wrap="square" lIns="91440" tIns="45720" rIns="91440" bIns="45720" rtlCol="0" anchor="t">
            <a:spAutoFit/>
          </a:bodyPr>
          <a:lstStyle/>
          <a:p>
            <a:pPr algn="ctr"/>
            <a:r>
              <a:rPr lang="en-US" sz="1200">
                <a:latin typeface="Arial"/>
                <a:cs typeface="Arial"/>
              </a:rPr>
              <a:t>SARC provides information regarding support services available to help resolve the complaint</a:t>
            </a:r>
            <a:endParaRPr lang="en-US" sz="1200">
              <a:latin typeface="Arial" panose="020B0604020202020204" pitchFamily="34" charset="0"/>
              <a:cs typeface="Arial" panose="020B0604020202020204" pitchFamily="34" charset="0"/>
            </a:endParaRPr>
          </a:p>
        </p:txBody>
      </p:sp>
      <p:cxnSp>
        <p:nvCxnSpPr>
          <p:cNvPr id="30" name="Straight Arrow Connector 29">
            <a:extLst>
              <a:ext uri="{FF2B5EF4-FFF2-40B4-BE49-F238E27FC236}">
                <a16:creationId xmlns:a16="http://schemas.microsoft.com/office/drawing/2014/main" id="{9E4718A3-03E8-9242-958E-9667EE2A0C3E}"/>
              </a:ext>
            </a:extLst>
          </p:cNvPr>
          <p:cNvCxnSpPr>
            <a:cxnSpLocks/>
            <a:stCxn id="54" idx="2"/>
            <a:endCxn id="29" idx="0"/>
          </p:cNvCxnSpPr>
          <p:nvPr/>
        </p:nvCxnSpPr>
        <p:spPr>
          <a:xfrm>
            <a:off x="3430949" y="1463999"/>
            <a:ext cx="9293" cy="260491"/>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sp>
        <p:nvSpPr>
          <p:cNvPr id="31" name="TextBox 30">
            <a:extLst>
              <a:ext uri="{FF2B5EF4-FFF2-40B4-BE49-F238E27FC236}">
                <a16:creationId xmlns:a16="http://schemas.microsoft.com/office/drawing/2014/main" id="{F03F862D-1154-114C-8E14-BF29EA826986}"/>
              </a:ext>
            </a:extLst>
          </p:cNvPr>
          <p:cNvSpPr txBox="1"/>
          <p:nvPr/>
        </p:nvSpPr>
        <p:spPr>
          <a:xfrm>
            <a:off x="120495" y="2638053"/>
            <a:ext cx="1748560" cy="646331"/>
          </a:xfrm>
          <a:prstGeom prst="rect">
            <a:avLst/>
          </a:prstGeom>
          <a:noFill/>
          <a:ln w="12700">
            <a:solidFill>
              <a:schemeClr val="tx1"/>
            </a:solidFill>
          </a:ln>
        </p:spPr>
        <p:txBody>
          <a:bodyPr wrap="square" lIns="91440" tIns="45720" rIns="91440" bIns="45720" rtlCol="0" anchor="t">
            <a:spAutoFit/>
          </a:bodyPr>
          <a:lstStyle/>
          <a:p>
            <a:pPr algn="ctr"/>
            <a:r>
              <a:rPr lang="en-US" sz="1200">
                <a:latin typeface="Arial"/>
                <a:cs typeface="Arial"/>
              </a:rPr>
              <a:t>Complainant requests mediation assistance.</a:t>
            </a:r>
          </a:p>
        </p:txBody>
      </p:sp>
      <p:sp>
        <p:nvSpPr>
          <p:cNvPr id="32" name="TextBox 31">
            <a:extLst>
              <a:ext uri="{FF2B5EF4-FFF2-40B4-BE49-F238E27FC236}">
                <a16:creationId xmlns:a16="http://schemas.microsoft.com/office/drawing/2014/main" id="{AF76D21B-5B7D-3F4F-AA85-3EB8852861EA}"/>
              </a:ext>
            </a:extLst>
          </p:cNvPr>
          <p:cNvSpPr txBox="1"/>
          <p:nvPr/>
        </p:nvSpPr>
        <p:spPr>
          <a:xfrm>
            <a:off x="4856298" y="2609144"/>
            <a:ext cx="1378051" cy="830997"/>
          </a:xfrm>
          <a:prstGeom prst="rect">
            <a:avLst/>
          </a:prstGeom>
          <a:noFill/>
          <a:ln w="12700">
            <a:solidFill>
              <a:schemeClr val="tx1"/>
            </a:solidFill>
          </a:ln>
        </p:spPr>
        <p:txBody>
          <a:bodyPr wrap="square" lIns="91440" tIns="45720" rIns="91440" bIns="45720" rtlCol="0" anchor="t">
            <a:spAutoFit/>
          </a:bodyPr>
          <a:lstStyle/>
          <a:p>
            <a:pPr algn="ctr"/>
            <a:r>
              <a:rPr lang="en-US" sz="1200">
                <a:latin typeface="Arial"/>
                <a:cs typeface="Arial"/>
              </a:rPr>
              <a:t>Complainant requests formal SH complaint process </a:t>
            </a:r>
            <a:endParaRPr lang="en-US" sz="1200">
              <a:latin typeface="Arial" panose="020B0604020202020204" pitchFamily="34" charset="0"/>
              <a:cs typeface="Arial" panose="020B0604020202020204" pitchFamily="34" charset="0"/>
            </a:endParaRPr>
          </a:p>
        </p:txBody>
      </p:sp>
      <p:cxnSp>
        <p:nvCxnSpPr>
          <p:cNvPr id="34" name="Straight Arrow Connector 33">
            <a:extLst>
              <a:ext uri="{FF2B5EF4-FFF2-40B4-BE49-F238E27FC236}">
                <a16:creationId xmlns:a16="http://schemas.microsoft.com/office/drawing/2014/main" id="{63382AE8-2F63-DA49-A220-D7106615DF5A}"/>
              </a:ext>
            </a:extLst>
          </p:cNvPr>
          <p:cNvCxnSpPr>
            <a:cxnSpLocks/>
            <a:stCxn id="29" idx="2"/>
            <a:endCxn id="32" idx="0"/>
          </p:cNvCxnSpPr>
          <p:nvPr/>
        </p:nvCxnSpPr>
        <p:spPr>
          <a:xfrm>
            <a:off x="3440241" y="2370821"/>
            <a:ext cx="2105082" cy="238323"/>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cxnSp>
        <p:nvCxnSpPr>
          <p:cNvPr id="35" name="Straight Arrow Connector 34">
            <a:extLst>
              <a:ext uri="{FF2B5EF4-FFF2-40B4-BE49-F238E27FC236}">
                <a16:creationId xmlns:a16="http://schemas.microsoft.com/office/drawing/2014/main" id="{1FDA0AE9-F35A-6243-9600-E599621E27DA}"/>
              </a:ext>
            </a:extLst>
          </p:cNvPr>
          <p:cNvCxnSpPr>
            <a:cxnSpLocks/>
            <a:stCxn id="31" idx="2"/>
            <a:endCxn id="45" idx="0"/>
          </p:cNvCxnSpPr>
          <p:nvPr/>
        </p:nvCxnSpPr>
        <p:spPr>
          <a:xfrm>
            <a:off x="994775" y="3284384"/>
            <a:ext cx="3348" cy="235711"/>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cxnSp>
        <p:nvCxnSpPr>
          <p:cNvPr id="36" name="Straight Arrow Connector 35">
            <a:extLst>
              <a:ext uri="{FF2B5EF4-FFF2-40B4-BE49-F238E27FC236}">
                <a16:creationId xmlns:a16="http://schemas.microsoft.com/office/drawing/2014/main" id="{0177D022-F463-3546-B250-D446FCA94BF6}"/>
              </a:ext>
            </a:extLst>
          </p:cNvPr>
          <p:cNvCxnSpPr>
            <a:cxnSpLocks/>
            <a:stCxn id="29" idx="2"/>
            <a:endCxn id="31" idx="0"/>
          </p:cNvCxnSpPr>
          <p:nvPr/>
        </p:nvCxnSpPr>
        <p:spPr>
          <a:xfrm flipH="1">
            <a:off x="994775" y="2370820"/>
            <a:ext cx="2445466" cy="267232"/>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cxnSp>
        <p:nvCxnSpPr>
          <p:cNvPr id="37" name="Straight Arrow Connector 36">
            <a:extLst>
              <a:ext uri="{FF2B5EF4-FFF2-40B4-BE49-F238E27FC236}">
                <a16:creationId xmlns:a16="http://schemas.microsoft.com/office/drawing/2014/main" id="{4EB74704-3CBA-DA4C-91D5-97189EBBBC83}"/>
              </a:ext>
            </a:extLst>
          </p:cNvPr>
          <p:cNvCxnSpPr>
            <a:cxnSpLocks/>
            <a:stCxn id="32" idx="2"/>
            <a:endCxn id="48" idx="0"/>
          </p:cNvCxnSpPr>
          <p:nvPr/>
        </p:nvCxnSpPr>
        <p:spPr>
          <a:xfrm flipH="1">
            <a:off x="5545323" y="3440140"/>
            <a:ext cx="1" cy="207206"/>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cxnSp>
        <p:nvCxnSpPr>
          <p:cNvPr id="39" name="Straight Arrow Connector 38">
            <a:extLst>
              <a:ext uri="{FF2B5EF4-FFF2-40B4-BE49-F238E27FC236}">
                <a16:creationId xmlns:a16="http://schemas.microsoft.com/office/drawing/2014/main" id="{F30C85F0-D1D4-364D-BF8B-DF2043B40577}"/>
              </a:ext>
            </a:extLst>
          </p:cNvPr>
          <p:cNvCxnSpPr>
            <a:cxnSpLocks/>
            <a:stCxn id="46" idx="2"/>
            <a:endCxn id="52" idx="0"/>
          </p:cNvCxnSpPr>
          <p:nvPr/>
        </p:nvCxnSpPr>
        <p:spPr>
          <a:xfrm>
            <a:off x="998124" y="5413334"/>
            <a:ext cx="2272637" cy="275742"/>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cxnSp>
        <p:nvCxnSpPr>
          <p:cNvPr id="40" name="Straight Arrow Connector 39">
            <a:extLst>
              <a:ext uri="{FF2B5EF4-FFF2-40B4-BE49-F238E27FC236}">
                <a16:creationId xmlns:a16="http://schemas.microsoft.com/office/drawing/2014/main" id="{63382AE8-2F63-DA49-A220-D7106615DF5A}"/>
              </a:ext>
            </a:extLst>
          </p:cNvPr>
          <p:cNvCxnSpPr>
            <a:cxnSpLocks/>
            <a:stCxn id="28" idx="2"/>
            <a:endCxn id="47" idx="0"/>
          </p:cNvCxnSpPr>
          <p:nvPr/>
        </p:nvCxnSpPr>
        <p:spPr>
          <a:xfrm flipH="1">
            <a:off x="3440240" y="3268856"/>
            <a:ext cx="1" cy="247303"/>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cxnSp>
        <p:nvCxnSpPr>
          <p:cNvPr id="41" name="Straight Arrow Connector 40">
            <a:extLst>
              <a:ext uri="{FF2B5EF4-FFF2-40B4-BE49-F238E27FC236}">
                <a16:creationId xmlns:a16="http://schemas.microsoft.com/office/drawing/2014/main" id="{4EB74704-3CBA-DA4C-91D5-97189EBBBC83}"/>
              </a:ext>
            </a:extLst>
          </p:cNvPr>
          <p:cNvCxnSpPr>
            <a:cxnSpLocks/>
            <a:stCxn id="45" idx="2"/>
            <a:endCxn id="46" idx="0"/>
          </p:cNvCxnSpPr>
          <p:nvPr/>
        </p:nvCxnSpPr>
        <p:spPr>
          <a:xfrm>
            <a:off x="998123" y="4166425"/>
            <a:ext cx="0" cy="231246"/>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sp>
        <p:nvSpPr>
          <p:cNvPr id="45" name="TextBox 44">
            <a:extLst>
              <a:ext uri="{FF2B5EF4-FFF2-40B4-BE49-F238E27FC236}">
                <a16:creationId xmlns:a16="http://schemas.microsoft.com/office/drawing/2014/main" id="{F03F862D-1154-114C-8E14-BF29EA826986}"/>
              </a:ext>
            </a:extLst>
          </p:cNvPr>
          <p:cNvSpPr txBox="1"/>
          <p:nvPr/>
        </p:nvSpPr>
        <p:spPr>
          <a:xfrm>
            <a:off x="127191" y="3520095"/>
            <a:ext cx="1741864" cy="646331"/>
          </a:xfrm>
          <a:prstGeom prst="rect">
            <a:avLst/>
          </a:prstGeom>
          <a:noFill/>
          <a:ln w="12700">
            <a:solidFill>
              <a:schemeClr val="tx1"/>
            </a:solidFill>
          </a:ln>
        </p:spPr>
        <p:txBody>
          <a:bodyPr wrap="square" lIns="91440" tIns="45720" rIns="91440" bIns="45720" rtlCol="0" anchor="t">
            <a:spAutoFit/>
          </a:bodyPr>
          <a:lstStyle/>
          <a:p>
            <a:pPr algn="ctr"/>
            <a:r>
              <a:rPr lang="en-US" sz="1200">
                <a:latin typeface="Arial"/>
                <a:cs typeface="Arial"/>
              </a:rPr>
              <a:t>SARC will refer complainant to another mediator.</a:t>
            </a:r>
          </a:p>
        </p:txBody>
      </p:sp>
      <p:sp>
        <p:nvSpPr>
          <p:cNvPr id="46" name="TextBox 45">
            <a:extLst>
              <a:ext uri="{FF2B5EF4-FFF2-40B4-BE49-F238E27FC236}">
                <a16:creationId xmlns:a16="http://schemas.microsoft.com/office/drawing/2014/main" id="{F03F862D-1154-114C-8E14-BF29EA826986}"/>
              </a:ext>
            </a:extLst>
          </p:cNvPr>
          <p:cNvSpPr txBox="1"/>
          <p:nvPr/>
        </p:nvSpPr>
        <p:spPr>
          <a:xfrm>
            <a:off x="127191" y="4397672"/>
            <a:ext cx="1741864" cy="1015663"/>
          </a:xfrm>
          <a:prstGeom prst="rect">
            <a:avLst/>
          </a:prstGeom>
          <a:noFill/>
          <a:ln w="12700">
            <a:solidFill>
              <a:schemeClr val="tx1"/>
            </a:solidFill>
          </a:ln>
        </p:spPr>
        <p:txBody>
          <a:bodyPr wrap="square" lIns="91440" tIns="45720" rIns="91440" bIns="45720" rtlCol="0" anchor="t">
            <a:spAutoFit/>
          </a:bodyPr>
          <a:lstStyle/>
          <a:p>
            <a:pPr algn="ctr"/>
            <a:r>
              <a:rPr lang="en-US" sz="1200">
                <a:latin typeface="Arial"/>
                <a:cs typeface="Arial"/>
              </a:rPr>
              <a:t>If complainant is satisfied, SARC completes an MFR </a:t>
            </a:r>
            <a:r>
              <a:rPr lang="en-US" sz="1200" b="1">
                <a:latin typeface="Arial"/>
                <a:cs typeface="Arial"/>
              </a:rPr>
              <a:t>(no PII)</a:t>
            </a:r>
            <a:r>
              <a:rPr lang="en-US" sz="1200">
                <a:latin typeface="Arial"/>
                <a:cs typeface="Arial"/>
              </a:rPr>
              <a:t> documenting resolution</a:t>
            </a:r>
          </a:p>
        </p:txBody>
      </p:sp>
      <p:sp>
        <p:nvSpPr>
          <p:cNvPr id="47" name="TextBox 46">
            <a:extLst>
              <a:ext uri="{FF2B5EF4-FFF2-40B4-BE49-F238E27FC236}">
                <a16:creationId xmlns:a16="http://schemas.microsoft.com/office/drawing/2014/main" id="{6C3BC245-F845-7B4B-B41F-E428E005815D}"/>
              </a:ext>
            </a:extLst>
          </p:cNvPr>
          <p:cNvSpPr txBox="1"/>
          <p:nvPr/>
        </p:nvSpPr>
        <p:spPr>
          <a:xfrm>
            <a:off x="2422504" y="3516159"/>
            <a:ext cx="2035471" cy="646331"/>
          </a:xfrm>
          <a:prstGeom prst="rect">
            <a:avLst/>
          </a:prstGeom>
          <a:noFill/>
          <a:ln w="12700">
            <a:solidFill>
              <a:schemeClr val="tx1"/>
            </a:solidFill>
          </a:ln>
        </p:spPr>
        <p:txBody>
          <a:bodyPr wrap="square" rtlCol="0">
            <a:spAutoFit/>
          </a:bodyPr>
          <a:lstStyle/>
          <a:p>
            <a:pPr algn="ctr"/>
            <a:r>
              <a:rPr lang="en-US" sz="1200">
                <a:latin typeface="Arial" panose="020B0604020202020204" pitchFamily="34" charset="0"/>
                <a:cs typeface="Arial" panose="020B0604020202020204" pitchFamily="34" charset="0"/>
              </a:rPr>
              <a:t>See Informal SH Complaint (Commander Notified) flowchart (previous slide)</a:t>
            </a:r>
          </a:p>
        </p:txBody>
      </p:sp>
      <p:sp>
        <p:nvSpPr>
          <p:cNvPr id="48" name="TextBox 47">
            <a:extLst>
              <a:ext uri="{FF2B5EF4-FFF2-40B4-BE49-F238E27FC236}">
                <a16:creationId xmlns:a16="http://schemas.microsoft.com/office/drawing/2014/main" id="{6C3BC245-F845-7B4B-B41F-E428E005815D}"/>
              </a:ext>
            </a:extLst>
          </p:cNvPr>
          <p:cNvSpPr txBox="1"/>
          <p:nvPr/>
        </p:nvSpPr>
        <p:spPr>
          <a:xfrm>
            <a:off x="4856297" y="3647347"/>
            <a:ext cx="1378051" cy="830997"/>
          </a:xfrm>
          <a:prstGeom prst="rect">
            <a:avLst/>
          </a:prstGeom>
          <a:noFill/>
          <a:ln w="12700">
            <a:solidFill>
              <a:schemeClr val="tx1"/>
            </a:solidFill>
          </a:ln>
        </p:spPr>
        <p:txBody>
          <a:bodyPr wrap="square" rtlCol="0">
            <a:spAutoFit/>
          </a:bodyPr>
          <a:lstStyle/>
          <a:p>
            <a:pPr algn="ctr"/>
            <a:r>
              <a:rPr lang="en-US" sz="1200">
                <a:latin typeface="Arial" panose="020B0604020202020204" pitchFamily="34" charset="0"/>
                <a:cs typeface="Arial" panose="020B0604020202020204" pitchFamily="34" charset="0"/>
              </a:rPr>
              <a:t>See Formal SH Complaint flowchart (next slide)</a:t>
            </a:r>
          </a:p>
        </p:txBody>
      </p:sp>
      <p:sp>
        <p:nvSpPr>
          <p:cNvPr id="52" name="TextBox 51">
            <a:extLst>
              <a:ext uri="{FF2B5EF4-FFF2-40B4-BE49-F238E27FC236}">
                <a16:creationId xmlns:a16="http://schemas.microsoft.com/office/drawing/2014/main" id="{A46F94BE-27BB-9540-A0AA-4CFA51BA83D1}"/>
              </a:ext>
            </a:extLst>
          </p:cNvPr>
          <p:cNvSpPr txBox="1"/>
          <p:nvPr/>
        </p:nvSpPr>
        <p:spPr>
          <a:xfrm>
            <a:off x="1998565" y="5689077"/>
            <a:ext cx="2544390" cy="646331"/>
          </a:xfrm>
          <a:prstGeom prst="rect">
            <a:avLst/>
          </a:prstGeom>
          <a:noFill/>
          <a:ln w="12700">
            <a:solidFill>
              <a:schemeClr val="tx1"/>
            </a:solidFill>
          </a:ln>
        </p:spPr>
        <p:txBody>
          <a:bodyPr wrap="square" lIns="91440" tIns="45720" rIns="91440" bIns="45720" rtlCol="0" anchor="t">
            <a:spAutoFit/>
          </a:bodyPr>
          <a:lstStyle/>
          <a:p>
            <a:pPr algn="ctr"/>
            <a:r>
              <a:rPr lang="en-US" sz="1200">
                <a:latin typeface="Arial"/>
                <a:cs typeface="Arial"/>
              </a:rPr>
              <a:t>Full-time SARC will enter all sexual harassment complaints into ICRS.</a:t>
            </a:r>
          </a:p>
        </p:txBody>
      </p:sp>
      <p:sp>
        <p:nvSpPr>
          <p:cNvPr id="54" name="TextBox 53">
            <a:extLst>
              <a:ext uri="{FF2B5EF4-FFF2-40B4-BE49-F238E27FC236}">
                <a16:creationId xmlns:a16="http://schemas.microsoft.com/office/drawing/2014/main" id="{51AD1A3B-BEDA-664B-B634-75F4CF923B0C}"/>
              </a:ext>
            </a:extLst>
          </p:cNvPr>
          <p:cNvSpPr txBox="1"/>
          <p:nvPr/>
        </p:nvSpPr>
        <p:spPr>
          <a:xfrm>
            <a:off x="2078533" y="1002334"/>
            <a:ext cx="2704831" cy="461665"/>
          </a:xfrm>
          <a:prstGeom prst="rect">
            <a:avLst/>
          </a:prstGeom>
          <a:noFill/>
          <a:ln w="12700">
            <a:solidFill>
              <a:schemeClr val="tx1"/>
            </a:solidFill>
          </a:ln>
        </p:spPr>
        <p:txBody>
          <a:bodyPr wrap="square" lIns="91440" tIns="45720" rIns="91440" bIns="45720" rtlCol="0" anchor="t">
            <a:spAutoFit/>
          </a:bodyPr>
          <a:lstStyle/>
          <a:p>
            <a:pPr algn="ctr"/>
            <a:r>
              <a:rPr lang="en-US" sz="1200">
                <a:latin typeface="Arial"/>
                <a:cs typeface="Arial"/>
              </a:rPr>
              <a:t>Complainant notifies SARC of SH </a:t>
            </a:r>
            <a:r>
              <a:rPr lang="en-US" sz="1200" dirty="0">
                <a:latin typeface="Arial"/>
                <a:cs typeface="Arial"/>
              </a:rPr>
              <a:t>complaint</a:t>
            </a:r>
          </a:p>
        </p:txBody>
      </p:sp>
      <p:sp>
        <p:nvSpPr>
          <p:cNvPr id="55" name="TextBox 54"/>
          <p:cNvSpPr txBox="1"/>
          <p:nvPr/>
        </p:nvSpPr>
        <p:spPr>
          <a:xfrm>
            <a:off x="120495" y="136794"/>
            <a:ext cx="9144000" cy="400110"/>
          </a:xfrm>
          <a:prstGeom prst="rect">
            <a:avLst/>
          </a:prstGeom>
          <a:noFill/>
        </p:spPr>
        <p:txBody>
          <a:bodyPr wrap="square" lIns="91440" tIns="45720" rIns="91440" bIns="45720" rtlCol="0" anchor="t">
            <a:spAutoFit/>
          </a:bodyPr>
          <a:lstStyle/>
          <a:p>
            <a:pPr algn="ctr"/>
            <a:r>
              <a:rPr lang="en-US" sz="2000" dirty="0">
                <a:latin typeface="Arial"/>
                <a:cs typeface="Arial"/>
              </a:rPr>
              <a:t>Informal Sexual Harassment Complaint (SARC Notified)</a:t>
            </a:r>
          </a:p>
        </p:txBody>
      </p:sp>
      <p:sp>
        <p:nvSpPr>
          <p:cNvPr id="57" name="TextBox 56">
            <a:extLst>
              <a:ext uri="{FF2B5EF4-FFF2-40B4-BE49-F238E27FC236}">
                <a16:creationId xmlns:a16="http://schemas.microsoft.com/office/drawing/2014/main" id="{A856AD25-8B95-4D45-8F00-4D38E19E89EE}"/>
              </a:ext>
            </a:extLst>
          </p:cNvPr>
          <p:cNvSpPr txBox="1"/>
          <p:nvPr/>
        </p:nvSpPr>
        <p:spPr>
          <a:xfrm>
            <a:off x="6361837" y="979289"/>
            <a:ext cx="2672385" cy="1384995"/>
          </a:xfrm>
          <a:prstGeom prst="rect">
            <a:avLst/>
          </a:prstGeom>
          <a:noFill/>
          <a:ln w="12700">
            <a:solidFill>
              <a:schemeClr val="tx1"/>
            </a:solidFill>
          </a:ln>
        </p:spPr>
        <p:txBody>
          <a:bodyPr wrap="square" lIns="91440" tIns="45720" rIns="91440" bIns="45720" rtlCol="0" anchor="t">
            <a:spAutoFit/>
          </a:bodyPr>
          <a:lstStyle/>
          <a:p>
            <a:pPr algn="ctr"/>
            <a:r>
              <a:rPr lang="en-US" sz="1200" dirty="0">
                <a:latin typeface="Arial"/>
                <a:cs typeface="Arial"/>
              </a:rPr>
              <a:t>The following are due from </a:t>
            </a:r>
            <a:r>
              <a:rPr lang="en-US" sz="1200" b="1" dirty="0">
                <a:latin typeface="Arial"/>
                <a:cs typeface="Arial"/>
              </a:rPr>
              <a:t>SARC/VA</a:t>
            </a:r>
            <a:r>
              <a:rPr lang="en-US" sz="1200" dirty="0">
                <a:latin typeface="Arial"/>
                <a:cs typeface="Arial"/>
              </a:rPr>
              <a:t> to the 1ID SHARP Program Office</a:t>
            </a:r>
            <a:endParaRPr lang="en-US" sz="1200" dirty="0">
              <a:latin typeface="Arial"/>
              <a:ea typeface="+mn-lt"/>
              <a:cs typeface="Arial"/>
            </a:endParaRPr>
          </a:p>
          <a:p>
            <a:pPr marL="171450" indent="-171450">
              <a:buFont typeface="Arial" panose="020B0604020202020204" pitchFamily="34" charset="0"/>
              <a:buChar char="•"/>
            </a:pPr>
            <a:endParaRPr lang="en-US" sz="1200" dirty="0">
              <a:latin typeface="Arial"/>
              <a:cs typeface="Arial"/>
            </a:endParaRPr>
          </a:p>
          <a:p>
            <a:pPr marL="171450" indent="-171450">
              <a:buFont typeface="Arial" panose="020B0604020202020204" pitchFamily="34" charset="0"/>
              <a:buChar char="•"/>
            </a:pPr>
            <a:r>
              <a:rPr lang="en-US" sz="1200" dirty="0">
                <a:latin typeface="Arial"/>
                <a:cs typeface="Arial"/>
              </a:rPr>
              <a:t>Informal complaint MFR documenting the complaint, and resolution.</a:t>
            </a:r>
            <a:endParaRPr lang="en-US" dirty="0"/>
          </a:p>
        </p:txBody>
      </p:sp>
      <p:sp>
        <p:nvSpPr>
          <p:cNvPr id="2" name="TextBox 1">
            <a:extLst>
              <a:ext uri="{FF2B5EF4-FFF2-40B4-BE49-F238E27FC236}">
                <a16:creationId xmlns:a16="http://schemas.microsoft.com/office/drawing/2014/main" id="{163DF704-43D1-CBCC-C27E-ECE07AC0E3D9}"/>
              </a:ext>
            </a:extLst>
          </p:cNvPr>
          <p:cNvSpPr txBox="1"/>
          <p:nvPr/>
        </p:nvSpPr>
        <p:spPr>
          <a:xfrm>
            <a:off x="8003944" y="62816"/>
            <a:ext cx="1149674" cy="461665"/>
          </a:xfrm>
          <a:prstGeom prst="rect">
            <a:avLst/>
          </a:prstGeom>
          <a:noFill/>
        </p:spPr>
        <p:txBody>
          <a:bodyPr wrap="none" rtlCol="0">
            <a:spAutoFit/>
          </a:bodyPr>
          <a:lstStyle/>
          <a:p>
            <a:r>
              <a:rPr lang="en-US" sz="800" b="1" dirty="0">
                <a:latin typeface="Arial" panose="020B0604020202020204" pitchFamily="34" charset="0"/>
                <a:cs typeface="Arial" panose="020B0604020202020204" pitchFamily="34" charset="0"/>
              </a:rPr>
              <a:t>As of: 31 MAY 24</a:t>
            </a:r>
          </a:p>
          <a:p>
            <a:r>
              <a:rPr lang="en-US" sz="800" b="1" dirty="0">
                <a:latin typeface="Arial" panose="020B0604020202020204" pitchFamily="34" charset="0"/>
                <a:cs typeface="Arial" panose="020B0604020202020204" pitchFamily="34" charset="0"/>
              </a:rPr>
              <a:t>SFC Rinehart, Cody</a:t>
            </a:r>
          </a:p>
          <a:p>
            <a:r>
              <a:rPr lang="en-US" sz="800" b="1" dirty="0">
                <a:latin typeface="Arial" panose="020B0604020202020204" pitchFamily="34" charset="0"/>
                <a:cs typeface="Arial" panose="020B0604020202020204" pitchFamily="34" charset="0"/>
              </a:rPr>
              <a:t>SHARP</a:t>
            </a:r>
          </a:p>
        </p:txBody>
      </p:sp>
    </p:spTree>
    <p:extLst>
      <p:ext uri="{BB962C8B-B14F-4D97-AF65-F5344CB8AC3E}">
        <p14:creationId xmlns:p14="http://schemas.microsoft.com/office/powerpoint/2010/main" val="111444432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 name="Rectangle 27"/>
          <p:cNvSpPr/>
          <p:nvPr/>
        </p:nvSpPr>
        <p:spPr>
          <a:xfrm>
            <a:off x="223663" y="1033504"/>
            <a:ext cx="1191490" cy="1161934"/>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1400" dirty="0">
                <a:solidFill>
                  <a:schemeClr val="tx1"/>
                </a:solidFill>
                <a:latin typeface=" Arial"/>
              </a:rPr>
              <a:t>SMs are encouraged to report within 60 days</a:t>
            </a:r>
          </a:p>
        </p:txBody>
      </p:sp>
      <p:sp>
        <p:nvSpPr>
          <p:cNvPr id="29" name="Rectangle 28"/>
          <p:cNvSpPr/>
          <p:nvPr/>
        </p:nvSpPr>
        <p:spPr>
          <a:xfrm>
            <a:off x="1565076" y="1045694"/>
            <a:ext cx="1606534" cy="1156588"/>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1400">
                <a:solidFill>
                  <a:schemeClr val="tx1"/>
                </a:solidFill>
                <a:latin typeface=" Arial"/>
              </a:rPr>
              <a:t>Complete DA Form 7746 -  </a:t>
            </a:r>
          </a:p>
          <a:p>
            <a:pPr algn="ctr"/>
            <a:r>
              <a:rPr lang="en-US" sz="1400">
                <a:solidFill>
                  <a:schemeClr val="tx1"/>
                </a:solidFill>
                <a:latin typeface=" Arial"/>
              </a:rPr>
              <a:t>immediate referral to the BDE Commander</a:t>
            </a:r>
          </a:p>
        </p:txBody>
      </p:sp>
      <p:sp>
        <p:nvSpPr>
          <p:cNvPr id="30" name="Rectangle 29"/>
          <p:cNvSpPr/>
          <p:nvPr/>
        </p:nvSpPr>
        <p:spPr>
          <a:xfrm>
            <a:off x="3311058" y="1045695"/>
            <a:ext cx="1991189" cy="1137069"/>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1400">
                <a:solidFill>
                  <a:schemeClr val="tx1"/>
                </a:solidFill>
                <a:latin typeface=" Arial"/>
              </a:rPr>
              <a:t>BDE Commander will swear complainant to the contents of the statement</a:t>
            </a:r>
          </a:p>
        </p:txBody>
      </p:sp>
      <p:sp>
        <p:nvSpPr>
          <p:cNvPr id="32" name="Rectangle 31"/>
          <p:cNvSpPr/>
          <p:nvPr/>
        </p:nvSpPr>
        <p:spPr>
          <a:xfrm>
            <a:off x="7106423" y="1043383"/>
            <a:ext cx="1989264" cy="1139381"/>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1300" dirty="0">
                <a:solidFill>
                  <a:schemeClr val="tx1"/>
                </a:solidFill>
                <a:latin typeface=" Arial"/>
              </a:rPr>
              <a:t>Within 72 hours, BDE Commander will initiate an investigation, notify GCMCA and complainant</a:t>
            </a:r>
          </a:p>
        </p:txBody>
      </p:sp>
      <p:sp>
        <p:nvSpPr>
          <p:cNvPr id="33" name="Rectangle 32"/>
          <p:cNvSpPr/>
          <p:nvPr/>
        </p:nvSpPr>
        <p:spPr>
          <a:xfrm>
            <a:off x="2189073" y="2340047"/>
            <a:ext cx="1930030" cy="1947357"/>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1400">
                <a:solidFill>
                  <a:schemeClr val="tx1"/>
                </a:solidFill>
                <a:latin typeface=" Arial"/>
              </a:rPr>
              <a:t>Within 20 calendar days of initiation of investigation or inquiry, commanders will forward a progress report or final report of the investigation to the GCMCA</a:t>
            </a:r>
          </a:p>
        </p:txBody>
      </p:sp>
      <p:sp>
        <p:nvSpPr>
          <p:cNvPr id="34" name="Rectangle 33"/>
          <p:cNvSpPr/>
          <p:nvPr/>
        </p:nvSpPr>
        <p:spPr>
          <a:xfrm>
            <a:off x="7739565" y="2340043"/>
            <a:ext cx="1184523" cy="194736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1400" dirty="0">
                <a:solidFill>
                  <a:schemeClr val="tx1"/>
                </a:solidFill>
                <a:latin typeface=" Arial"/>
              </a:rPr>
              <a:t>Investigation requires a review for legal sufficiency before they are complete</a:t>
            </a:r>
          </a:p>
        </p:txBody>
      </p:sp>
      <p:sp>
        <p:nvSpPr>
          <p:cNvPr id="35" name="Rectangle 34"/>
          <p:cNvSpPr/>
          <p:nvPr/>
        </p:nvSpPr>
        <p:spPr>
          <a:xfrm>
            <a:off x="349197" y="2345528"/>
            <a:ext cx="1445079" cy="1941876"/>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1400">
                <a:solidFill>
                  <a:schemeClr val="tx1"/>
                </a:solidFill>
                <a:latin typeface=" Arial"/>
              </a:rPr>
              <a:t>Investigations should be completed NLT 14 calendar days after date investigation initiated</a:t>
            </a:r>
          </a:p>
        </p:txBody>
      </p:sp>
      <p:sp>
        <p:nvSpPr>
          <p:cNvPr id="36" name="Rectangle 35"/>
          <p:cNvSpPr/>
          <p:nvPr/>
        </p:nvSpPr>
        <p:spPr>
          <a:xfrm>
            <a:off x="4402661" y="2340045"/>
            <a:ext cx="1203766" cy="1947358"/>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1400">
                <a:solidFill>
                  <a:schemeClr val="tx1"/>
                </a:solidFill>
                <a:latin typeface=" Arial"/>
              </a:rPr>
              <a:t>Progress reports will be submitted to the commander every 14 days until complete </a:t>
            </a:r>
          </a:p>
        </p:txBody>
      </p:sp>
      <p:sp>
        <p:nvSpPr>
          <p:cNvPr id="37" name="Rectangle 36"/>
          <p:cNvSpPr/>
          <p:nvPr/>
        </p:nvSpPr>
        <p:spPr>
          <a:xfrm>
            <a:off x="247363" y="4461830"/>
            <a:ext cx="1710673" cy="1721682"/>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1400">
                <a:solidFill>
                  <a:schemeClr val="tx1"/>
                </a:solidFill>
                <a:latin typeface=" Arial"/>
              </a:rPr>
              <a:t>Final reports will include investigation results, actions taken on the findings and recommendation</a:t>
            </a:r>
          </a:p>
        </p:txBody>
      </p:sp>
      <p:sp>
        <p:nvSpPr>
          <p:cNvPr id="38" name="Rectangle 37"/>
          <p:cNvSpPr/>
          <p:nvPr/>
        </p:nvSpPr>
        <p:spPr>
          <a:xfrm>
            <a:off x="6035270" y="2340045"/>
            <a:ext cx="1323078" cy="1947359"/>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1400" dirty="0">
                <a:solidFill>
                  <a:schemeClr val="tx1"/>
                </a:solidFill>
                <a:latin typeface=" Arial"/>
              </a:rPr>
              <a:t>Complainant and subjects will be updated on investigation progress every 14 days until complete</a:t>
            </a:r>
          </a:p>
        </p:txBody>
      </p:sp>
      <p:sp>
        <p:nvSpPr>
          <p:cNvPr id="39" name="Rectangle 38"/>
          <p:cNvSpPr/>
          <p:nvPr/>
        </p:nvSpPr>
        <p:spPr>
          <a:xfrm>
            <a:off x="2189073" y="4461038"/>
            <a:ext cx="1930030" cy="1721682"/>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1400">
                <a:solidFill>
                  <a:schemeClr val="tx1"/>
                </a:solidFill>
                <a:latin typeface=" Arial"/>
              </a:rPr>
              <a:t>BDE Commander will provide information about status and outcomes of complaint; investigation status; findings and outcome</a:t>
            </a:r>
          </a:p>
        </p:txBody>
      </p:sp>
      <p:sp>
        <p:nvSpPr>
          <p:cNvPr id="40" name="Rectangle 39"/>
          <p:cNvSpPr/>
          <p:nvPr/>
        </p:nvSpPr>
        <p:spPr>
          <a:xfrm>
            <a:off x="5488126" y="1044589"/>
            <a:ext cx="1432419" cy="1137069"/>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1400" dirty="0">
                <a:solidFill>
                  <a:schemeClr val="tx1"/>
                </a:solidFill>
                <a:latin typeface=" Arial"/>
              </a:rPr>
              <a:t>BDE SARC enters initial case information into ICRS</a:t>
            </a:r>
          </a:p>
        </p:txBody>
      </p:sp>
      <p:cxnSp>
        <p:nvCxnSpPr>
          <p:cNvPr id="41" name="Straight Arrow Connector 40"/>
          <p:cNvCxnSpPr>
            <a:stCxn id="28" idx="3"/>
            <a:endCxn id="29" idx="1"/>
          </p:cNvCxnSpPr>
          <p:nvPr/>
        </p:nvCxnSpPr>
        <p:spPr>
          <a:xfrm>
            <a:off x="1415154" y="1614472"/>
            <a:ext cx="149923" cy="9517"/>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cxnSp>
        <p:nvCxnSpPr>
          <p:cNvPr id="42" name="Straight Arrow Connector 41"/>
          <p:cNvCxnSpPr>
            <a:stCxn id="29" idx="3"/>
            <a:endCxn id="30" idx="1"/>
          </p:cNvCxnSpPr>
          <p:nvPr/>
        </p:nvCxnSpPr>
        <p:spPr>
          <a:xfrm flipV="1">
            <a:off x="3171611" y="1614230"/>
            <a:ext cx="139447" cy="9759"/>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cxnSp>
        <p:nvCxnSpPr>
          <p:cNvPr id="43" name="Straight Arrow Connector 42"/>
          <p:cNvCxnSpPr>
            <a:stCxn id="30" idx="3"/>
            <a:endCxn id="40" idx="1"/>
          </p:cNvCxnSpPr>
          <p:nvPr/>
        </p:nvCxnSpPr>
        <p:spPr>
          <a:xfrm flipV="1">
            <a:off x="5302247" y="1613123"/>
            <a:ext cx="185879" cy="1106"/>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cxnSp>
        <p:nvCxnSpPr>
          <p:cNvPr id="45" name="Straight Arrow Connector 44"/>
          <p:cNvCxnSpPr>
            <a:stCxn id="40" idx="3"/>
            <a:endCxn id="32" idx="1"/>
          </p:cNvCxnSpPr>
          <p:nvPr/>
        </p:nvCxnSpPr>
        <p:spPr>
          <a:xfrm flipV="1">
            <a:off x="6920545" y="1613073"/>
            <a:ext cx="185879" cy="50"/>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cxnSp>
        <p:nvCxnSpPr>
          <p:cNvPr id="46" name="Straight Arrow Connector 45"/>
          <p:cNvCxnSpPr>
            <a:stCxn id="32" idx="2"/>
            <a:endCxn id="35" idx="0"/>
          </p:cNvCxnSpPr>
          <p:nvPr/>
        </p:nvCxnSpPr>
        <p:spPr>
          <a:xfrm flipH="1">
            <a:off x="1071737" y="2182764"/>
            <a:ext cx="7029319" cy="162765"/>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cxnSp>
        <p:nvCxnSpPr>
          <p:cNvPr id="47" name="Straight Arrow Connector 46"/>
          <p:cNvCxnSpPr>
            <a:stCxn id="35" idx="3"/>
            <a:endCxn id="33" idx="1"/>
          </p:cNvCxnSpPr>
          <p:nvPr/>
        </p:nvCxnSpPr>
        <p:spPr>
          <a:xfrm flipV="1">
            <a:off x="1794275" y="3313726"/>
            <a:ext cx="394798" cy="2741"/>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cxnSp>
        <p:nvCxnSpPr>
          <p:cNvPr id="48" name="Straight Arrow Connector 47"/>
          <p:cNvCxnSpPr>
            <a:stCxn id="33" idx="3"/>
            <a:endCxn id="36" idx="1"/>
          </p:cNvCxnSpPr>
          <p:nvPr/>
        </p:nvCxnSpPr>
        <p:spPr>
          <a:xfrm flipV="1">
            <a:off x="4119103" y="3313725"/>
            <a:ext cx="283558" cy="1"/>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cxnSp>
        <p:nvCxnSpPr>
          <p:cNvPr id="49" name="Straight Arrow Connector 48"/>
          <p:cNvCxnSpPr>
            <a:stCxn id="36" idx="3"/>
            <a:endCxn id="38" idx="1"/>
          </p:cNvCxnSpPr>
          <p:nvPr/>
        </p:nvCxnSpPr>
        <p:spPr>
          <a:xfrm>
            <a:off x="5606428" y="3313724"/>
            <a:ext cx="428843" cy="0"/>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cxnSp>
        <p:nvCxnSpPr>
          <p:cNvPr id="50" name="Straight Arrow Connector 49"/>
          <p:cNvCxnSpPr>
            <a:stCxn id="38" idx="3"/>
            <a:endCxn id="34" idx="1"/>
          </p:cNvCxnSpPr>
          <p:nvPr/>
        </p:nvCxnSpPr>
        <p:spPr>
          <a:xfrm flipV="1">
            <a:off x="7358348" y="3313724"/>
            <a:ext cx="381216" cy="1"/>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cxnSp>
        <p:nvCxnSpPr>
          <p:cNvPr id="51" name="Straight Arrow Connector 50"/>
          <p:cNvCxnSpPr>
            <a:stCxn id="34" idx="2"/>
            <a:endCxn id="37" idx="0"/>
          </p:cNvCxnSpPr>
          <p:nvPr/>
        </p:nvCxnSpPr>
        <p:spPr>
          <a:xfrm flipH="1">
            <a:off x="1102700" y="4287404"/>
            <a:ext cx="7229127" cy="174427"/>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cxnSp>
        <p:nvCxnSpPr>
          <p:cNvPr id="52" name="Straight Arrow Connector 51"/>
          <p:cNvCxnSpPr>
            <a:stCxn id="37" idx="3"/>
            <a:endCxn id="39" idx="1"/>
          </p:cNvCxnSpPr>
          <p:nvPr/>
        </p:nvCxnSpPr>
        <p:spPr>
          <a:xfrm flipV="1">
            <a:off x="1958035" y="5321879"/>
            <a:ext cx="231038" cy="792"/>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sp>
        <p:nvSpPr>
          <p:cNvPr id="53" name="TextBox 52">
            <a:extLst>
              <a:ext uri="{FF2B5EF4-FFF2-40B4-BE49-F238E27FC236}">
                <a16:creationId xmlns:a16="http://schemas.microsoft.com/office/drawing/2014/main" id="{0646E275-E289-4B47-97DD-8B53CB3EEDE9}"/>
              </a:ext>
            </a:extLst>
          </p:cNvPr>
          <p:cNvSpPr txBox="1"/>
          <p:nvPr/>
        </p:nvSpPr>
        <p:spPr>
          <a:xfrm>
            <a:off x="4402661" y="4551896"/>
            <a:ext cx="4589755" cy="2046714"/>
          </a:xfrm>
          <a:prstGeom prst="rect">
            <a:avLst/>
          </a:prstGeom>
          <a:noFill/>
          <a:ln w="12700">
            <a:solidFill>
              <a:schemeClr val="tx1"/>
            </a:solidFill>
          </a:ln>
        </p:spPr>
        <p:txBody>
          <a:bodyPr wrap="square" lIns="91440" tIns="45720" rIns="91440" bIns="45720" rtlCol="0" anchor="t">
            <a:spAutoFit/>
          </a:bodyPr>
          <a:lstStyle/>
          <a:p>
            <a:pPr algn="ctr"/>
            <a:r>
              <a:rPr lang="en-US" sz="1200" dirty="0">
                <a:latin typeface="Arial"/>
                <a:cs typeface="Arial"/>
              </a:rPr>
              <a:t>The following are due from </a:t>
            </a:r>
            <a:r>
              <a:rPr lang="en-US" sz="1200" b="1" dirty="0">
                <a:latin typeface="Arial"/>
                <a:cs typeface="Arial"/>
              </a:rPr>
              <a:t>SARC/VA</a:t>
            </a:r>
            <a:r>
              <a:rPr lang="en-US" sz="1200" dirty="0">
                <a:latin typeface="Arial"/>
                <a:cs typeface="Arial"/>
              </a:rPr>
              <a:t> to the 1ID SHARP Program Office for Formal SH Complaints </a:t>
            </a:r>
            <a:endParaRPr lang="en-US" sz="1200" dirty="0">
              <a:latin typeface="Arial" panose="020B0604020202020204" pitchFamily="34" charset="0"/>
              <a:cs typeface="Arial" panose="020B0604020202020204" pitchFamily="34" charset="0"/>
            </a:endParaRPr>
          </a:p>
          <a:p>
            <a:endParaRPr lang="en-US" sz="700" dirty="0">
              <a:latin typeface="Arial" panose="020B0604020202020204" pitchFamily="34" charset="0"/>
              <a:cs typeface="Arial" panose="020B0604020202020204" pitchFamily="34" charset="0"/>
            </a:endParaRPr>
          </a:p>
          <a:p>
            <a:pPr marL="171450" indent="-171450">
              <a:buFont typeface="Arial" panose="020B0604020202020204" pitchFamily="34" charset="0"/>
              <a:buChar char="•"/>
            </a:pPr>
            <a:r>
              <a:rPr lang="en-US" sz="1200" dirty="0">
                <a:latin typeface="Arial"/>
                <a:cs typeface="Arial"/>
              </a:rPr>
              <a:t>Initial notification e-mail to CG, completed DA Form 7746, copy of complete investigation report, and completed DA Form 7746-1.</a:t>
            </a:r>
          </a:p>
          <a:p>
            <a:pPr marL="171450" indent="-171450">
              <a:buFont typeface="Arial" panose="020B0604020202020204" pitchFamily="34" charset="0"/>
              <a:buChar char="•"/>
            </a:pPr>
            <a:endParaRPr lang="en-US" sz="1200" dirty="0">
              <a:latin typeface="Arial"/>
              <a:cs typeface="Arial"/>
            </a:endParaRPr>
          </a:p>
          <a:p>
            <a:pPr marL="171450" indent="-171450">
              <a:buFont typeface="Arial" panose="020B0604020202020204" pitchFamily="34" charset="0"/>
              <a:buChar char="•"/>
            </a:pPr>
            <a:endParaRPr lang="en-US" sz="1200" dirty="0">
              <a:latin typeface="Arial"/>
              <a:cs typeface="Arial"/>
            </a:endParaRPr>
          </a:p>
          <a:p>
            <a:pPr marL="171450" indent="-171450">
              <a:buFont typeface="Arial" panose="020B0604020202020204" pitchFamily="34" charset="0"/>
              <a:buChar char="•"/>
            </a:pPr>
            <a:r>
              <a:rPr lang="en-US" sz="1200" dirty="0">
                <a:latin typeface="Arial"/>
                <a:cs typeface="Arial"/>
              </a:rPr>
              <a:t>Note** Per AD 2021-16 IO’s are required to be appointed outside of the subject's brigade-sized element to conduct SH complaint investigations</a:t>
            </a:r>
          </a:p>
        </p:txBody>
      </p:sp>
      <p:sp>
        <p:nvSpPr>
          <p:cNvPr id="54" name="TextBox 53"/>
          <p:cNvSpPr txBox="1"/>
          <p:nvPr/>
        </p:nvSpPr>
        <p:spPr>
          <a:xfrm>
            <a:off x="138113" y="196221"/>
            <a:ext cx="9144000" cy="400110"/>
          </a:xfrm>
          <a:prstGeom prst="rect">
            <a:avLst/>
          </a:prstGeom>
          <a:noFill/>
        </p:spPr>
        <p:txBody>
          <a:bodyPr wrap="square" rtlCol="0">
            <a:spAutoFit/>
          </a:bodyPr>
          <a:lstStyle/>
          <a:p>
            <a:pPr algn="ctr"/>
            <a:r>
              <a:rPr lang="en-US" sz="2000" dirty="0">
                <a:latin typeface="Arial" panose="020B0604020202020204" pitchFamily="34" charset="0"/>
                <a:cs typeface="Arial" panose="020B0604020202020204" pitchFamily="34" charset="0"/>
              </a:rPr>
              <a:t>Formal Sexual Harassment Complaint</a:t>
            </a:r>
          </a:p>
        </p:txBody>
      </p:sp>
      <p:sp>
        <p:nvSpPr>
          <p:cNvPr id="2" name="TextBox 1">
            <a:extLst>
              <a:ext uri="{FF2B5EF4-FFF2-40B4-BE49-F238E27FC236}">
                <a16:creationId xmlns:a16="http://schemas.microsoft.com/office/drawing/2014/main" id="{51600E93-1639-F542-F8FB-D04AA1B780A1}"/>
              </a:ext>
            </a:extLst>
          </p:cNvPr>
          <p:cNvSpPr txBox="1"/>
          <p:nvPr/>
        </p:nvSpPr>
        <p:spPr>
          <a:xfrm>
            <a:off x="8003944" y="62816"/>
            <a:ext cx="1149674" cy="461665"/>
          </a:xfrm>
          <a:prstGeom prst="rect">
            <a:avLst/>
          </a:prstGeom>
          <a:noFill/>
        </p:spPr>
        <p:txBody>
          <a:bodyPr wrap="none" rtlCol="0">
            <a:spAutoFit/>
          </a:bodyPr>
          <a:lstStyle/>
          <a:p>
            <a:r>
              <a:rPr lang="en-US" sz="800" b="1" dirty="0">
                <a:latin typeface="Arial" panose="020B0604020202020204" pitchFamily="34" charset="0"/>
                <a:cs typeface="Arial" panose="020B0604020202020204" pitchFamily="34" charset="0"/>
              </a:rPr>
              <a:t>As of: 31 MAY 24</a:t>
            </a:r>
          </a:p>
          <a:p>
            <a:r>
              <a:rPr lang="en-US" sz="800" b="1" dirty="0">
                <a:latin typeface="Arial" panose="020B0604020202020204" pitchFamily="34" charset="0"/>
                <a:cs typeface="Arial" panose="020B0604020202020204" pitchFamily="34" charset="0"/>
              </a:rPr>
              <a:t>SFC Rinehart, Cody</a:t>
            </a:r>
          </a:p>
          <a:p>
            <a:r>
              <a:rPr lang="en-US" sz="800" b="1" dirty="0">
                <a:latin typeface="Arial" panose="020B0604020202020204" pitchFamily="34" charset="0"/>
                <a:cs typeface="Arial" panose="020B0604020202020204" pitchFamily="34" charset="0"/>
              </a:rPr>
              <a:t>SHARP</a:t>
            </a:r>
          </a:p>
        </p:txBody>
      </p:sp>
    </p:spTree>
    <p:extLst>
      <p:ext uri="{BB962C8B-B14F-4D97-AF65-F5344CB8AC3E}">
        <p14:creationId xmlns:p14="http://schemas.microsoft.com/office/powerpoint/2010/main" val="1458626029"/>
      </p:ext>
    </p:extLst>
  </p:cSld>
  <p:clrMapOvr>
    <a:masterClrMapping/>
  </p:clrMapOvr>
</p:sld>
</file>

<file path=ppt/theme/theme1.xml><?xml version="1.0" encoding="utf-8"?>
<a:theme xmlns:a="http://schemas.openxmlformats.org/drawingml/2006/main" name="UNCLASSIFIED//FOUO">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1" id="{CDED8C9C-618A-4801-B810-EE5479520940}" vid="{C87F2CF8-751D-46BE-AD07-91E2C02BBDD5}"/>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416eecfc-56a7-4354-8013-4a2d9c92e153">
      <Terms xmlns="http://schemas.microsoft.com/office/infopath/2007/PartnerControls"/>
    </lcf76f155ced4ddcb4097134ff3c332f>
    <TaxCatchAll xmlns="38d2a309-d798-495b-b1a3-e97c37808eef" xsi:nil="true"/>
    <_ip_UnifiedCompliancePolicyUIAction xmlns="http://schemas.microsoft.com/sharepoint/v3" xsi:nil="true"/>
    <_ip_UnifiedCompliancePolicyProperties xmlns="http://schemas.microsoft.com/sharepoint/v3"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E48B1925F2EFB241960044EC5F64C034" ma:contentTypeVersion="14" ma:contentTypeDescription="Create a new document." ma:contentTypeScope="" ma:versionID="965d8b3910506a68aff3868ba0c7d6a9">
  <xsd:schema xmlns:xsd="http://www.w3.org/2001/XMLSchema" xmlns:xs="http://www.w3.org/2001/XMLSchema" xmlns:p="http://schemas.microsoft.com/office/2006/metadata/properties" xmlns:ns1="http://schemas.microsoft.com/sharepoint/v3" xmlns:ns2="416eecfc-56a7-4354-8013-4a2d9c92e153" xmlns:ns3="38d2a309-d798-495b-b1a3-e97c37808eef" targetNamespace="http://schemas.microsoft.com/office/2006/metadata/properties" ma:root="true" ma:fieldsID="25a8d2f9d60bd8242f19c7c241f77aac" ns1:_="" ns2:_="" ns3:_="">
    <xsd:import namespace="http://schemas.microsoft.com/sharepoint/v3"/>
    <xsd:import namespace="416eecfc-56a7-4354-8013-4a2d9c92e153"/>
    <xsd:import namespace="38d2a309-d798-495b-b1a3-e97c37808eef"/>
    <xsd:element name="properties">
      <xsd:complexType>
        <xsd:sequence>
          <xsd:element name="documentManagement">
            <xsd:complexType>
              <xsd:all>
                <xsd:element ref="ns2:MediaServiceMetadata" minOccurs="0"/>
                <xsd:element ref="ns2:MediaServiceFastMetadata" minOccurs="0"/>
                <xsd:element ref="ns2:lcf76f155ced4ddcb4097134ff3c332f" minOccurs="0"/>
                <xsd:element ref="ns3:TaxCatchAll" minOccurs="0"/>
                <xsd:element ref="ns2:MediaServiceGenerationTime" minOccurs="0"/>
                <xsd:element ref="ns2:MediaServiceEventHashCode" minOccurs="0"/>
                <xsd:element ref="ns2:MediaServiceOCR" minOccurs="0"/>
                <xsd:element ref="ns2:MediaServiceDateTaken" minOccurs="0"/>
                <xsd:element ref="ns2:MediaLengthInSeconds" minOccurs="0"/>
                <xsd:element ref="ns3:SharedWithUsers" minOccurs="0"/>
                <xsd:element ref="ns3:SharedWithDetails" minOccurs="0"/>
                <xsd:element ref="ns1:_ip_UnifiedCompliancePolicyProperties" minOccurs="0"/>
                <xsd:element ref="ns1:_ip_UnifiedCompliancePolicyUIAc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20" nillable="true" ma:displayName="Unified Compliance Policy Properties" ma:hidden="true" ma:internalName="_ip_UnifiedCompliancePolicyProperties">
      <xsd:simpleType>
        <xsd:restriction base="dms:Note"/>
      </xsd:simpleType>
    </xsd:element>
    <xsd:element name="_ip_UnifiedCompliancePolicyUIAction" ma:index="21"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416eecfc-56a7-4354-8013-4a2d9c92e15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lcf76f155ced4ddcb4097134ff3c332f" ma:index="11" nillable="true" ma:taxonomy="true" ma:internalName="lcf76f155ced4ddcb4097134ff3c332f" ma:taxonomyFieldName="MediaServiceImageTags" ma:displayName="Image Tags" ma:readOnly="false" ma:fieldId="{5cf76f15-5ced-4ddc-b409-7134ff3c332f}" ma:taxonomyMulti="true" ma:sspId="cc874fec-6985-468d-9a86-0194f6fd86dc" ma:termSetId="09814cd3-568e-fe90-9814-8d621ff8fb84" ma:anchorId="fba54fb3-c3e1-fe81-a776-ca4b69148c4d" ma:open="true" ma:isKeyword="false">
      <xsd:complexType>
        <xsd:sequence>
          <xsd:element ref="pc:Terms" minOccurs="0" maxOccurs="1"/>
        </xsd:sequence>
      </xsd:complex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DateTaken" ma:index="16" nillable="true" ma:displayName="MediaServiceDateTaken" ma:hidden="true" ma:indexed="true" ma:internalName="MediaServiceDateTaken" ma:readOnly="true">
      <xsd:simpleType>
        <xsd:restriction base="dms:Text"/>
      </xsd:simpleType>
    </xsd:element>
    <xsd:element name="MediaLengthInSeconds" ma:index="17" nillable="true" ma:displayName="MediaLengthInSeconds" ma:hidden="true"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38d2a309-d798-495b-b1a3-e97c37808eef" elementFormDefault="qualified">
    <xsd:import namespace="http://schemas.microsoft.com/office/2006/documentManagement/types"/>
    <xsd:import namespace="http://schemas.microsoft.com/office/infopath/2007/PartnerControls"/>
    <xsd:element name="TaxCatchAll" ma:index="12" nillable="true" ma:displayName="Taxonomy Catch All Column" ma:hidden="true" ma:list="{395a96bf-a49e-49bb-9105-deb179335ba7}" ma:internalName="TaxCatchAll" ma:showField="CatchAllData" ma:web="38d2a309-d798-495b-b1a3-e97c37808eef">
      <xsd:complexType>
        <xsd:complexContent>
          <xsd:extension base="dms:MultiChoiceLookup">
            <xsd:sequence>
              <xsd:element name="Value" type="dms:Lookup" maxOccurs="unbounded" minOccurs="0" nillable="true"/>
            </xsd:sequence>
          </xsd:extension>
        </xsd:complexContent>
      </xsd:complexType>
    </xsd:element>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356F8770-55F4-4878-85FD-20F3357EAF5C}">
  <ds:schemaRefs>
    <ds:schemaRef ds:uri="http://schemas.microsoft.com/sharepoint/v3/contenttype/forms"/>
  </ds:schemaRefs>
</ds:datastoreItem>
</file>

<file path=customXml/itemProps2.xml><?xml version="1.0" encoding="utf-8"?>
<ds:datastoreItem xmlns:ds="http://schemas.openxmlformats.org/officeDocument/2006/customXml" ds:itemID="{F4930765-619E-4D2F-A15D-9B26B17F708F}">
  <ds:schemaRefs>
    <ds:schemaRef ds:uri="http://purl.org/dc/terms/"/>
    <ds:schemaRef ds:uri="http://schemas.microsoft.com/office/2006/documentManagement/types"/>
    <ds:schemaRef ds:uri="87870e0a-b351-4c87-94db-d35ff735c49c"/>
    <ds:schemaRef ds:uri="http://purl.org/dc/elements/1.1/"/>
    <ds:schemaRef ds:uri="http://schemas.microsoft.com/office/2006/metadata/properties"/>
    <ds:schemaRef ds:uri="d4e56a6d-83bb-4231-af49-e813fd557518"/>
    <ds:schemaRef ds:uri="http://schemas.microsoft.com/office/infopath/2007/PartnerControls"/>
    <ds:schemaRef ds:uri="http://schemas.openxmlformats.org/package/2006/metadata/core-properties"/>
    <ds:schemaRef ds:uri="http://www.w3.org/XML/1998/namespace"/>
    <ds:schemaRef ds:uri="http://purl.org/dc/dcmitype/"/>
    <ds:schemaRef ds:uri="416eecfc-56a7-4354-8013-4a2d9c92e153"/>
    <ds:schemaRef ds:uri="38d2a309-d798-495b-b1a3-e97c37808eef"/>
    <ds:schemaRef ds:uri="http://schemas.microsoft.com/sharepoint/v3"/>
  </ds:schemaRefs>
</ds:datastoreItem>
</file>

<file path=customXml/itemProps3.xml><?xml version="1.0" encoding="utf-8"?>
<ds:datastoreItem xmlns:ds="http://schemas.openxmlformats.org/officeDocument/2006/customXml" ds:itemID="{A3AF2B2D-42DF-47BB-A5BD-B6B16048C02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416eecfc-56a7-4354-8013-4a2d9c92e153"/>
    <ds:schemaRef ds:uri="38d2a309-d798-495b-b1a3-e97c37808eef"/>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
  <TotalTime>340</TotalTime>
  <Words>1818</Words>
  <Application>Microsoft Office PowerPoint</Application>
  <PresentationFormat>On-screen Show (4:3)</PresentationFormat>
  <Paragraphs>164</Paragraphs>
  <Slides>8</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8</vt:i4>
      </vt:variant>
    </vt:vector>
  </HeadingPairs>
  <TitlesOfParts>
    <vt:vector size="12" baseType="lpstr">
      <vt:lpstr> Arial</vt:lpstr>
      <vt:lpstr>Arial</vt:lpstr>
      <vt:lpstr>Calibri</vt:lpstr>
      <vt:lpstr>UNCLASSIFIED//FOUO</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US Army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Sandy, Steven K SFC USARMY 1ID (USA)</dc:creator>
  <cp:lastModifiedBy>Rinehart, Cody T SFC USARMY 1 ID 2 ABCT (USA)</cp:lastModifiedBy>
  <cp:revision>50</cp:revision>
  <cp:lastPrinted>2022-03-17T12:18:50Z</cp:lastPrinted>
  <dcterms:created xsi:type="dcterms:W3CDTF">2021-07-17T19:35:05Z</dcterms:created>
  <dcterms:modified xsi:type="dcterms:W3CDTF">2024-06-03T19:29:07Z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0x010100E48B1925F2EFB241960044EC5F64C034</vt:lpwstr>
  </property>
</Properties>
</file>