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4"/>
  </p:sldMasterIdLst>
  <p:notesMasterIdLst>
    <p:notesMasterId r:id="rId24"/>
  </p:notesMasterIdLst>
  <p:handoutMasterIdLst>
    <p:handoutMasterId r:id="rId25"/>
  </p:handoutMasterIdLst>
  <p:sldIdLst>
    <p:sldId id="348" r:id="rId5"/>
    <p:sldId id="349" r:id="rId6"/>
    <p:sldId id="350" r:id="rId7"/>
    <p:sldId id="359" r:id="rId8"/>
    <p:sldId id="333" r:id="rId9"/>
    <p:sldId id="365" r:id="rId10"/>
    <p:sldId id="364" r:id="rId11"/>
    <p:sldId id="296" r:id="rId12"/>
    <p:sldId id="367" r:id="rId13"/>
    <p:sldId id="337" r:id="rId14"/>
    <p:sldId id="346" r:id="rId15"/>
    <p:sldId id="358" r:id="rId16"/>
    <p:sldId id="347" r:id="rId17"/>
    <p:sldId id="342" r:id="rId18"/>
    <p:sldId id="338" r:id="rId19"/>
    <p:sldId id="339" r:id="rId20"/>
    <p:sldId id="340" r:id="rId21"/>
    <p:sldId id="341" r:id="rId22"/>
    <p:sldId id="316" r:id="rId2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Elena D MSG" initials="JEDM" lastIdx="18" clrIdx="0">
    <p:extLst>
      <p:ext uri="{19B8F6BF-5375-455C-9EA6-DF929625EA0E}">
        <p15:presenceInfo xmlns:p15="http://schemas.microsoft.com/office/powerpoint/2012/main" userId="James, Elena D MS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3011"/>
    <a:srgbClr val="084418"/>
    <a:srgbClr val="114712"/>
    <a:srgbClr val="008000"/>
    <a:srgbClr val="FF6600"/>
    <a:srgbClr val="F87102"/>
    <a:srgbClr val="E76A03"/>
    <a:srgbClr val="0909E1"/>
    <a:srgbClr val="0A0AF0"/>
    <a:srgbClr val="7D4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3" autoAdjust="0"/>
    <p:restoredTop sz="51752" autoAdjust="0"/>
  </p:normalViewPr>
  <p:slideViewPr>
    <p:cSldViewPr snapToGrid="0">
      <p:cViewPr varScale="1">
        <p:scale>
          <a:sx n="85" d="100"/>
          <a:sy n="85" d="100"/>
        </p:scale>
        <p:origin x="1699" y="53"/>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00" d="100"/>
          <a:sy n="100" d="100"/>
        </p:scale>
        <p:origin x="35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ch, Trent M SSG USARMY (USA)" userId="S::trent.m.schoch.mil@army.mil::0fff0814-6ef6-4817-b49d-69893905c806" providerId="AD" clId="Web-{2F052730-7EAA-4DFD-9F88-462D1160635A}"/>
    <pc:docChg chg="modSld">
      <pc:chgData name="Schoch, Trent M SSG USARMY (USA)" userId="S::trent.m.schoch.mil@army.mil::0fff0814-6ef6-4817-b49d-69893905c806" providerId="AD" clId="Web-{2F052730-7EAA-4DFD-9F88-462D1160635A}" dt="2023-12-12T19:24:12.177" v="8" actId="14100"/>
      <pc:docMkLst>
        <pc:docMk/>
      </pc:docMkLst>
      <pc:sldChg chg="modSp">
        <pc:chgData name="Schoch, Trent M SSG USARMY (USA)" userId="S::trent.m.schoch.mil@army.mil::0fff0814-6ef6-4817-b49d-69893905c806" providerId="AD" clId="Web-{2F052730-7EAA-4DFD-9F88-462D1160635A}" dt="2023-12-12T19:14:07.148" v="0" actId="14100"/>
        <pc:sldMkLst>
          <pc:docMk/>
          <pc:sldMk cId="620606786" sldId="355"/>
        </pc:sldMkLst>
        <pc:picChg chg="mod">
          <ac:chgData name="Schoch, Trent M SSG USARMY (USA)" userId="S::trent.m.schoch.mil@army.mil::0fff0814-6ef6-4817-b49d-69893905c806" providerId="AD" clId="Web-{2F052730-7EAA-4DFD-9F88-462D1160635A}" dt="2023-12-12T19:14:07.148" v="0" actId="14100"/>
          <ac:picMkLst>
            <pc:docMk/>
            <pc:sldMk cId="620606786" sldId="355"/>
            <ac:picMk id="6" creationId="{00000000-0000-0000-0000-000000000000}"/>
          </ac:picMkLst>
        </pc:picChg>
      </pc:sldChg>
      <pc:sldChg chg="modSp">
        <pc:chgData name="Schoch, Trent M SSG USARMY (USA)" userId="S::trent.m.schoch.mil@army.mil::0fff0814-6ef6-4817-b49d-69893905c806" providerId="AD" clId="Web-{2F052730-7EAA-4DFD-9F88-462D1160635A}" dt="2023-12-12T19:24:12.177" v="8" actId="14100"/>
        <pc:sldMkLst>
          <pc:docMk/>
          <pc:sldMk cId="2658008287" sldId="362"/>
        </pc:sldMkLst>
        <pc:picChg chg="mod">
          <ac:chgData name="Schoch, Trent M SSG USARMY (USA)" userId="S::trent.m.schoch.mil@army.mil::0fff0814-6ef6-4817-b49d-69893905c806" providerId="AD" clId="Web-{2F052730-7EAA-4DFD-9F88-462D1160635A}" dt="2023-12-12T19:24:12.177" v="8" actId="14100"/>
          <ac:picMkLst>
            <pc:docMk/>
            <pc:sldMk cId="2658008287" sldId="362"/>
            <ac:picMk id="2" creationId="{D487A715-6B75-8C76-AF62-CF2ED205B2F2}"/>
          </ac:picMkLst>
        </pc:picChg>
      </pc:sldChg>
      <pc:sldChg chg="modSp">
        <pc:chgData name="Schoch, Trent M SSG USARMY (USA)" userId="S::trent.m.schoch.mil@army.mil::0fff0814-6ef6-4817-b49d-69893905c806" providerId="AD" clId="Web-{2F052730-7EAA-4DFD-9F88-462D1160635A}" dt="2023-12-12T19:17:27.371" v="2" actId="14100"/>
        <pc:sldMkLst>
          <pc:docMk/>
          <pc:sldMk cId="1622979860" sldId="363"/>
        </pc:sldMkLst>
        <pc:picChg chg="mod">
          <ac:chgData name="Schoch, Trent M SSG USARMY (USA)" userId="S::trent.m.schoch.mil@army.mil::0fff0814-6ef6-4817-b49d-69893905c806" providerId="AD" clId="Web-{2F052730-7EAA-4DFD-9F88-462D1160635A}" dt="2023-12-12T19:17:27.371" v="2" actId="14100"/>
          <ac:picMkLst>
            <pc:docMk/>
            <pc:sldMk cId="1622979860" sldId="363"/>
            <ac:picMk id="5" creationId="{0CA6076F-AC1F-5F57-AEB2-16DE0A6DA9E3}"/>
          </ac:picMkLst>
        </pc:picChg>
      </pc:sldChg>
      <pc:sldChg chg="modSp">
        <pc:chgData name="Schoch, Trent M SSG USARMY (USA)" userId="S::trent.m.schoch.mil@army.mil::0fff0814-6ef6-4817-b49d-69893905c806" providerId="AD" clId="Web-{2F052730-7EAA-4DFD-9F88-462D1160635A}" dt="2023-12-12T19:18:26.388" v="4" actId="14100"/>
        <pc:sldMkLst>
          <pc:docMk/>
          <pc:sldMk cId="4293781328" sldId="366"/>
        </pc:sldMkLst>
        <pc:picChg chg="mod">
          <ac:chgData name="Schoch, Trent M SSG USARMY (USA)" userId="S::trent.m.schoch.mil@army.mil::0fff0814-6ef6-4817-b49d-69893905c806" providerId="AD" clId="Web-{2F052730-7EAA-4DFD-9F88-462D1160635A}" dt="2023-12-12T19:18:26.388" v="4" actId="14100"/>
          <ac:picMkLst>
            <pc:docMk/>
            <pc:sldMk cId="4293781328" sldId="366"/>
            <ac:picMk id="3" creationId="{129BB784-98EA-2505-806E-B7AC521A4A49}"/>
          </ac:picMkLst>
        </pc:picChg>
      </pc:sldChg>
    </pc:docChg>
  </pc:docChgLst>
  <pc:docChgLst>
    <pc:chgData name="kalen peugh" userId="7b9be500a8ef91ad" providerId="LiveId" clId="{5E87C6F8-AB4D-422D-B1E1-A405A908012C}"/>
    <pc:docChg chg="delSld">
      <pc:chgData name="kalen peugh" userId="7b9be500a8ef91ad" providerId="LiveId" clId="{5E87C6F8-AB4D-422D-B1E1-A405A908012C}" dt="2024-06-29T16:58:50.657" v="1" actId="2696"/>
      <pc:docMkLst>
        <pc:docMk/>
      </pc:docMkLst>
      <pc:sldChg chg="del">
        <pc:chgData name="kalen peugh" userId="7b9be500a8ef91ad" providerId="LiveId" clId="{5E87C6F8-AB4D-422D-B1E1-A405A908012C}" dt="2024-06-29T16:58:27.476" v="0" actId="2696"/>
        <pc:sldMkLst>
          <pc:docMk/>
          <pc:sldMk cId="620606786" sldId="355"/>
        </pc:sldMkLst>
      </pc:sldChg>
      <pc:sldChg chg="del">
        <pc:chgData name="kalen peugh" userId="7b9be500a8ef91ad" providerId="LiveId" clId="{5E87C6F8-AB4D-422D-B1E1-A405A908012C}" dt="2024-06-29T16:58:50.657" v="1" actId="2696"/>
        <pc:sldMkLst>
          <pc:docMk/>
          <pc:sldMk cId="4293781328" sldId="366"/>
        </pc:sldMkLst>
      </pc:sldChg>
    </pc:docChg>
  </pc:docChgLst>
  <pc:docChgLst>
    <pc:chgData name="Schultz, Spencer C SSG USARMY (USA)" userId="S::spencer.c.schultz2.mil@army.mil::3ba198fe-ebdb-42ae-b43b-b20fb902f93b" providerId="AD" clId="Web-{6340908C-88FE-480D-AC38-91E893EE0091}"/>
    <pc:docChg chg="modSld">
      <pc:chgData name="Schultz, Spencer C SSG USARMY (USA)" userId="S::spencer.c.schultz2.mil@army.mil::3ba198fe-ebdb-42ae-b43b-b20fb902f93b" providerId="AD" clId="Web-{6340908C-88FE-480D-AC38-91E893EE0091}" dt="2023-12-16T22:04:25.877" v="0" actId="1076"/>
      <pc:docMkLst>
        <pc:docMk/>
      </pc:docMkLst>
      <pc:sldChg chg="modSp">
        <pc:chgData name="Schultz, Spencer C SSG USARMY (USA)" userId="S::spencer.c.schultz2.mil@army.mil::3ba198fe-ebdb-42ae-b43b-b20fb902f93b" providerId="AD" clId="Web-{6340908C-88FE-480D-AC38-91E893EE0091}" dt="2023-12-16T22:04:25.877" v="0" actId="1076"/>
        <pc:sldMkLst>
          <pc:docMk/>
          <pc:sldMk cId="4293781328" sldId="366"/>
        </pc:sldMkLst>
        <pc:picChg chg="mod">
          <ac:chgData name="Schultz, Spencer C SSG USARMY (USA)" userId="S::spencer.c.schultz2.mil@army.mil::3ba198fe-ebdb-42ae-b43b-b20fb902f93b" providerId="AD" clId="Web-{6340908C-88FE-480D-AC38-91E893EE0091}" dt="2023-12-16T22:04:25.877" v="0" actId="1076"/>
          <ac:picMkLst>
            <pc:docMk/>
            <pc:sldMk cId="4293781328" sldId="366"/>
            <ac:picMk id="3" creationId="{129BB784-98EA-2505-806E-B7AC521A4A49}"/>
          </ac:picMkLst>
        </pc:picChg>
      </pc:sldChg>
    </pc:docChg>
  </pc:docChgLst>
  <pc:docChgLst>
    <pc:chgData name="Bailey, Cameron C SSG USARMY (USA)" userId="35f854bd-3447-47a6-837c-dbd3933dacd9" providerId="ADAL" clId="{A2152FD0-42AD-4935-8C6B-6A487A3FB52D}"/>
    <pc:docChg chg="addSld delSld modSld sldOrd">
      <pc:chgData name="Bailey, Cameron C SSG USARMY (USA)" userId="35f854bd-3447-47a6-837c-dbd3933dacd9" providerId="ADAL" clId="{A2152FD0-42AD-4935-8C6B-6A487A3FB52D}" dt="2024-06-04T09:54:47.955" v="323" actId="2696"/>
      <pc:docMkLst>
        <pc:docMk/>
      </pc:docMkLst>
      <pc:sldChg chg="modSp mod">
        <pc:chgData name="Bailey, Cameron C SSG USARMY (USA)" userId="35f854bd-3447-47a6-837c-dbd3933dacd9" providerId="ADAL" clId="{A2152FD0-42AD-4935-8C6B-6A487A3FB52D}" dt="2024-06-04T09:48:50.189" v="209" actId="115"/>
        <pc:sldMkLst>
          <pc:docMk/>
          <pc:sldMk cId="906732799" sldId="316"/>
        </pc:sldMkLst>
        <pc:spChg chg="mod">
          <ac:chgData name="Bailey, Cameron C SSG USARMY (USA)" userId="35f854bd-3447-47a6-837c-dbd3933dacd9" providerId="ADAL" clId="{A2152FD0-42AD-4935-8C6B-6A487A3FB52D}" dt="2024-06-04T09:48:50.189" v="209" actId="115"/>
          <ac:spMkLst>
            <pc:docMk/>
            <pc:sldMk cId="906732799" sldId="316"/>
            <ac:spMk id="51204" creationId="{00000000-0000-0000-0000-000000000000}"/>
          </ac:spMkLst>
        </pc:spChg>
      </pc:sldChg>
      <pc:sldChg chg="modSp mod modShow">
        <pc:chgData name="Bailey, Cameron C SSG USARMY (USA)" userId="35f854bd-3447-47a6-837c-dbd3933dacd9" providerId="ADAL" clId="{A2152FD0-42AD-4935-8C6B-6A487A3FB52D}" dt="2024-06-04T09:29:30.802" v="88" actId="729"/>
        <pc:sldMkLst>
          <pc:docMk/>
          <pc:sldMk cId="3472313795" sldId="349"/>
        </pc:sldMkLst>
        <pc:spChg chg="mod">
          <ac:chgData name="Bailey, Cameron C SSG USARMY (USA)" userId="35f854bd-3447-47a6-837c-dbd3933dacd9" providerId="ADAL" clId="{A2152FD0-42AD-4935-8C6B-6A487A3FB52D}" dt="2024-06-04T09:28:34.917" v="86" actId="113"/>
          <ac:spMkLst>
            <pc:docMk/>
            <pc:sldMk cId="3472313795" sldId="349"/>
            <ac:spMk id="12" creationId="{00000000-0000-0000-0000-000000000000}"/>
          </ac:spMkLst>
        </pc:spChg>
      </pc:sldChg>
      <pc:sldChg chg="modSp mod ord">
        <pc:chgData name="Bailey, Cameron C SSG USARMY (USA)" userId="35f854bd-3447-47a6-837c-dbd3933dacd9" providerId="ADAL" clId="{A2152FD0-42AD-4935-8C6B-6A487A3FB52D}" dt="2024-06-04T09:29:54.818" v="89" actId="20577"/>
        <pc:sldMkLst>
          <pc:docMk/>
          <pc:sldMk cId="2234527231" sldId="350"/>
        </pc:sldMkLst>
        <pc:spChg chg="mod">
          <ac:chgData name="Bailey, Cameron C SSG USARMY (USA)" userId="35f854bd-3447-47a6-837c-dbd3933dacd9" providerId="ADAL" clId="{A2152FD0-42AD-4935-8C6B-6A487A3FB52D}" dt="2024-06-04T09:29:54.818" v="89" actId="20577"/>
          <ac:spMkLst>
            <pc:docMk/>
            <pc:sldMk cId="2234527231" sldId="350"/>
            <ac:spMk id="346" creationId="{00000000-0000-0000-0000-000000000000}"/>
          </ac:spMkLst>
        </pc:spChg>
      </pc:sldChg>
      <pc:sldChg chg="del">
        <pc:chgData name="Bailey, Cameron C SSG USARMY (USA)" userId="35f854bd-3447-47a6-837c-dbd3933dacd9" providerId="ADAL" clId="{A2152FD0-42AD-4935-8C6B-6A487A3FB52D}" dt="2024-06-04T09:37:47.708" v="90" actId="2696"/>
        <pc:sldMkLst>
          <pc:docMk/>
          <pc:sldMk cId="1622979860" sldId="363"/>
        </pc:sldMkLst>
      </pc:sldChg>
      <pc:sldChg chg="new del">
        <pc:chgData name="Bailey, Cameron C SSG USARMY (USA)" userId="35f854bd-3447-47a6-837c-dbd3933dacd9" providerId="ADAL" clId="{A2152FD0-42AD-4935-8C6B-6A487A3FB52D}" dt="2024-06-04T09:51:49.134" v="211" actId="2696"/>
        <pc:sldMkLst>
          <pc:docMk/>
          <pc:sldMk cId="2453456306" sldId="367"/>
        </pc:sldMkLst>
      </pc:sldChg>
      <pc:sldChg chg="modSp new del mod">
        <pc:chgData name="Bailey, Cameron C SSG USARMY (USA)" userId="35f854bd-3447-47a6-837c-dbd3933dacd9" providerId="ADAL" clId="{A2152FD0-42AD-4935-8C6B-6A487A3FB52D}" dt="2024-06-04T09:54:47.955" v="323" actId="2696"/>
        <pc:sldMkLst>
          <pc:docMk/>
          <pc:sldMk cId="3727774867" sldId="367"/>
        </pc:sldMkLst>
        <pc:spChg chg="mod">
          <ac:chgData name="Bailey, Cameron C SSG USARMY (USA)" userId="35f854bd-3447-47a6-837c-dbd3933dacd9" providerId="ADAL" clId="{A2152FD0-42AD-4935-8C6B-6A487A3FB52D}" dt="2024-06-04T09:52:47.847" v="256" actId="122"/>
          <ac:spMkLst>
            <pc:docMk/>
            <pc:sldMk cId="3727774867" sldId="367"/>
            <ac:spMk id="2" creationId="{307EEEE2-6574-866D-4E33-63681DCFF295}"/>
          </ac:spMkLst>
        </pc:spChg>
        <pc:spChg chg="mod">
          <ac:chgData name="Bailey, Cameron C SSG USARMY (USA)" userId="35f854bd-3447-47a6-837c-dbd3933dacd9" providerId="ADAL" clId="{A2152FD0-42AD-4935-8C6B-6A487A3FB52D}" dt="2024-06-04T09:54:41.584" v="322" actId="122"/>
          <ac:spMkLst>
            <pc:docMk/>
            <pc:sldMk cId="3727774867" sldId="367"/>
            <ac:spMk id="3" creationId="{7151EC4C-682D-A2F4-FEF2-0E0648C025FA}"/>
          </ac:spMkLst>
        </pc:spChg>
      </pc:sldChg>
    </pc:docChg>
  </pc:docChgLst>
  <pc:docChgLst>
    <pc:chgData name="Smith, Raymond P Jr SFC USARMY 1 ID CAVN BDE (USA)" userId="S::raymond.p.smith80.mil@army.mil::da399648-2724-4a36-b9d5-47c622403803" providerId="AD" clId="Web-{A00A3A1D-BA97-4C54-8283-A20326FB3585}"/>
    <pc:docChg chg="modSld">
      <pc:chgData name="Smith, Raymond P Jr SFC USARMY 1 ID CAVN BDE (USA)" userId="S::raymond.p.smith80.mil@army.mil::da399648-2724-4a36-b9d5-47c622403803" providerId="AD" clId="Web-{A00A3A1D-BA97-4C54-8283-A20326FB3585}" dt="2024-01-16T19:09:37.952" v="6" actId="20577"/>
      <pc:docMkLst>
        <pc:docMk/>
      </pc:docMkLst>
      <pc:sldChg chg="modSp">
        <pc:chgData name="Smith, Raymond P Jr SFC USARMY 1 ID CAVN BDE (USA)" userId="S::raymond.p.smith80.mil@army.mil::da399648-2724-4a36-b9d5-47c622403803" providerId="AD" clId="Web-{A00A3A1D-BA97-4C54-8283-A20326FB3585}" dt="2024-01-16T19:09:37.952" v="6" actId="20577"/>
        <pc:sldMkLst>
          <pc:docMk/>
          <pc:sldMk cId="955280959" sldId="332"/>
        </pc:sldMkLst>
        <pc:spChg chg="mod">
          <ac:chgData name="Smith, Raymond P Jr SFC USARMY 1 ID CAVN BDE (USA)" userId="S::raymond.p.smith80.mil@army.mil::da399648-2724-4a36-b9d5-47c622403803" providerId="AD" clId="Web-{A00A3A1D-BA97-4C54-8283-A20326FB3585}" dt="2024-01-16T19:09:37.952" v="6" actId="20577"/>
          <ac:spMkLst>
            <pc:docMk/>
            <pc:sldMk cId="955280959" sldId="332"/>
            <ac:spMk id="11" creationId="{00000000-0000-0000-0000-000000000000}"/>
          </ac:spMkLst>
        </pc:spChg>
      </pc:sldChg>
    </pc:docChg>
  </pc:docChgLst>
  <pc:docChgLst>
    <pc:chgData name="Doan, Andrew L 1LT USARMY 1 ID (USA)" userId="S::andrew.l.doan.mil@army.mil::2ad43b51-b9c1-481f-bf53-49dd74343496" providerId="AD" clId="Web-{406D45C7-2B04-4847-BFE3-C19DA2F8EC9C}"/>
    <pc:docChg chg="addSld modSld sldOrd">
      <pc:chgData name="Doan, Andrew L 1LT USARMY 1 ID (USA)" userId="S::andrew.l.doan.mil@army.mil::2ad43b51-b9c1-481f-bf53-49dd74343496" providerId="AD" clId="Web-{406D45C7-2B04-4847-BFE3-C19DA2F8EC9C}" dt="2024-06-10T15:48:26.953" v="5" actId="20577"/>
      <pc:docMkLst>
        <pc:docMk/>
      </pc:docMkLst>
      <pc:sldChg chg="modSp add ord replId">
        <pc:chgData name="Doan, Andrew L 1LT USARMY 1 ID (USA)" userId="S::andrew.l.doan.mil@army.mil::2ad43b51-b9c1-481f-bf53-49dd74343496" providerId="AD" clId="Web-{406D45C7-2B04-4847-BFE3-C19DA2F8EC9C}" dt="2024-06-10T15:48:26.953" v="5" actId="20577"/>
        <pc:sldMkLst>
          <pc:docMk/>
          <pc:sldMk cId="88233766" sldId="367"/>
        </pc:sldMkLst>
        <pc:spChg chg="mod">
          <ac:chgData name="Doan, Andrew L 1LT USARMY 1 ID (USA)" userId="S::andrew.l.doan.mil@army.mil::2ad43b51-b9c1-481f-bf53-49dd74343496" providerId="AD" clId="Web-{406D45C7-2B04-4847-BFE3-C19DA2F8EC9C}" dt="2024-06-10T15:48:26.953" v="5" actId="20577"/>
          <ac:spMkLst>
            <pc:docMk/>
            <pc:sldMk cId="88233766" sldId="367"/>
            <ac:spMk id="3" creationId="{C0CD6762-B224-E069-CDBC-26122241D83F}"/>
          </ac:spMkLst>
        </pc:spChg>
      </pc:sldChg>
    </pc:docChg>
  </pc:docChgLst>
  <pc:docChgLst>
    <pc:chgData name="Rhodes, Sean C (Connor) CPT USARMY 71 EOD (USA)" userId="S::sean.c.rhodes4.mil@army.mil::4b859973-49b8-476c-a15a-679dad96342f" providerId="AD" clId="Web-{B889413D-E2AD-4FA5-89AA-346EABE25535}"/>
    <pc:docChg chg="sldOrd">
      <pc:chgData name="Rhodes, Sean C (Connor) CPT USARMY 71 EOD (USA)" userId="S::sean.c.rhodes4.mil@army.mil::4b859973-49b8-476c-a15a-679dad96342f" providerId="AD" clId="Web-{B889413D-E2AD-4FA5-89AA-346EABE25535}" dt="2024-04-18T20:55:30.564" v="0"/>
      <pc:docMkLst>
        <pc:docMk/>
      </pc:docMkLst>
      <pc:sldChg chg="ord">
        <pc:chgData name="Rhodes, Sean C (Connor) CPT USARMY 71 EOD (USA)" userId="S::sean.c.rhodes4.mil@army.mil::4b859973-49b8-476c-a15a-679dad96342f" providerId="AD" clId="Web-{B889413D-E2AD-4FA5-89AA-346EABE25535}" dt="2024-04-18T20:55:30.564" v="0"/>
        <pc:sldMkLst>
          <pc:docMk/>
          <pc:sldMk cId="1049345015" sldId="358"/>
        </pc:sldMkLst>
      </pc:sldChg>
    </pc:docChg>
  </pc:docChgLst>
  <pc:docChgLst>
    <pc:chgData name="Russell, James E III SSG USARMY (USA)" userId="S::james.e.russell59.mil@army.mil::ba9d6c9d-ba3a-4de9-86b7-8baf186853bd" providerId="AD" clId="Web-{BE0C308A-64EC-47EF-91B0-F8E0309343AB}"/>
    <pc:docChg chg="sldOrd">
      <pc:chgData name="Russell, James E III SSG USARMY (USA)" userId="S::james.e.russell59.mil@army.mil::ba9d6c9d-ba3a-4de9-86b7-8baf186853bd" providerId="AD" clId="Web-{BE0C308A-64EC-47EF-91B0-F8E0309343AB}" dt="2024-05-30T12:15:16.845" v="1"/>
      <pc:docMkLst>
        <pc:docMk/>
      </pc:docMkLst>
      <pc:sldChg chg="ord">
        <pc:chgData name="Russell, James E III SSG USARMY (USA)" userId="S::james.e.russell59.mil@army.mil::ba9d6c9d-ba3a-4de9-86b7-8baf186853bd" providerId="AD" clId="Web-{BE0C308A-64EC-47EF-91B0-F8E0309343AB}" dt="2024-05-30T12:15:16.845" v="1"/>
        <pc:sldMkLst>
          <pc:docMk/>
          <pc:sldMk cId="1049345015" sldId="358"/>
        </pc:sldMkLst>
      </pc:sldChg>
      <pc:sldChg chg="ord">
        <pc:chgData name="Russell, James E III SSG USARMY (USA)" userId="S::james.e.russell59.mil@army.mil::ba9d6c9d-ba3a-4de9-86b7-8baf186853bd" providerId="AD" clId="Web-{BE0C308A-64EC-47EF-91B0-F8E0309343AB}" dt="2024-05-30T12:15:01.219" v="0"/>
        <pc:sldMkLst>
          <pc:docMk/>
          <pc:sldMk cId="362863914" sldId="364"/>
        </pc:sldMkLst>
      </pc:sldChg>
    </pc:docChg>
  </pc:docChgLst>
  <pc:docChgLst>
    <pc:chgData name="Russell, James E III SSG USARMY (USA)" userId="ba9d6c9d-ba3a-4de9-86b7-8baf186853bd" providerId="ADAL" clId="{927A6CDA-37CA-4B16-B4FC-09AD99D2D1F8}"/>
    <pc:docChg chg="modSld modNotesMaster modHandout">
      <pc:chgData name="Russell, James E III SSG USARMY (USA)" userId="ba9d6c9d-ba3a-4de9-86b7-8baf186853bd" providerId="ADAL" clId="{927A6CDA-37CA-4B16-B4FC-09AD99D2D1F8}" dt="2024-05-30T16:06:23.305" v="1"/>
      <pc:docMkLst>
        <pc:docMk/>
      </pc:docMkLst>
      <pc:sldChg chg="modNotes">
        <pc:chgData name="Russell, James E III SSG USARMY (USA)" userId="ba9d6c9d-ba3a-4de9-86b7-8baf186853bd" providerId="ADAL" clId="{927A6CDA-37CA-4B16-B4FC-09AD99D2D1F8}" dt="2024-05-30T16:06:23.305" v="1"/>
        <pc:sldMkLst>
          <pc:docMk/>
          <pc:sldMk cId="1473969026" sldId="296"/>
        </pc:sldMkLst>
      </pc:sldChg>
      <pc:sldChg chg="modNotes">
        <pc:chgData name="Russell, James E III SSG USARMY (USA)" userId="ba9d6c9d-ba3a-4de9-86b7-8baf186853bd" providerId="ADAL" clId="{927A6CDA-37CA-4B16-B4FC-09AD99D2D1F8}" dt="2024-05-30T16:06:23.305" v="1"/>
        <pc:sldMkLst>
          <pc:docMk/>
          <pc:sldMk cId="906732799" sldId="316"/>
        </pc:sldMkLst>
      </pc:sldChg>
    </pc:docChg>
  </pc:docChgLst>
  <pc:docChgLst>
    <pc:chgData name="Schoch, Trent M SSG USARMY (USA)" userId="0fff0814-6ef6-4817-b49d-69893905c806" providerId="ADAL" clId="{079FB474-E25A-4E85-A06D-DA117E2FB9B6}"/>
    <pc:docChg chg="delSld modSld sldOrd">
      <pc:chgData name="Schoch, Trent M SSG USARMY (USA)" userId="0fff0814-6ef6-4817-b49d-69893905c806" providerId="ADAL" clId="{079FB474-E25A-4E85-A06D-DA117E2FB9B6}" dt="2023-12-18T21:00:20.860" v="4" actId="729"/>
      <pc:docMkLst>
        <pc:docMk/>
      </pc:docMkLst>
      <pc:sldChg chg="ord">
        <pc:chgData name="Schoch, Trent M SSG USARMY (USA)" userId="0fff0814-6ef6-4817-b49d-69893905c806" providerId="ADAL" clId="{079FB474-E25A-4E85-A06D-DA117E2FB9B6}" dt="2023-12-18T20:59:13.391" v="2"/>
        <pc:sldMkLst>
          <pc:docMk/>
          <pc:sldMk cId="3466890837" sldId="337"/>
        </pc:sldMkLst>
      </pc:sldChg>
      <pc:sldChg chg="mod modShow">
        <pc:chgData name="Schoch, Trent M SSG USARMY (USA)" userId="0fff0814-6ef6-4817-b49d-69893905c806" providerId="ADAL" clId="{079FB474-E25A-4E85-A06D-DA117E2FB9B6}" dt="2023-12-18T21:00:20.860" v="4" actId="729"/>
        <pc:sldMkLst>
          <pc:docMk/>
          <pc:sldMk cId="3472313795" sldId="349"/>
        </pc:sldMkLst>
      </pc:sldChg>
      <pc:sldChg chg="ord">
        <pc:chgData name="Schoch, Trent M SSG USARMY (USA)" userId="0fff0814-6ef6-4817-b49d-69893905c806" providerId="ADAL" clId="{079FB474-E25A-4E85-A06D-DA117E2FB9B6}" dt="2023-12-18T20:57:01.688" v="0" actId="20578"/>
        <pc:sldMkLst>
          <pc:docMk/>
          <pc:sldMk cId="3488656942" sldId="365"/>
        </pc:sldMkLst>
      </pc:sldChg>
      <pc:sldChg chg="del">
        <pc:chgData name="Schoch, Trent M SSG USARMY (USA)" userId="0fff0814-6ef6-4817-b49d-69893905c806" providerId="ADAL" clId="{079FB474-E25A-4E85-A06D-DA117E2FB9B6}" dt="2023-12-18T20:59:56.829" v="3" actId="47"/>
        <pc:sldMkLst>
          <pc:docMk/>
          <pc:sldMk cId="1011617305" sldId="367"/>
        </pc:sldMkLst>
      </pc:sldChg>
    </pc:docChg>
  </pc:docChgLst>
  <pc:docChgLst>
    <pc:chgData name="Stocking, Alec R SSG USARMY (USA)" userId="S::alec.r.stocking.mil@army.mil::00f3b7d2-8e5d-4522-94b2-0ffb660ea354" providerId="AD" clId="Web-{F5F882E4-E325-41F4-B082-AE023E7F8767}"/>
    <pc:docChg chg="modSld">
      <pc:chgData name="Stocking, Alec R SSG USARMY (USA)" userId="S::alec.r.stocking.mil@army.mil::00f3b7d2-8e5d-4522-94b2-0ffb660ea354" providerId="AD" clId="Web-{F5F882E4-E325-41F4-B082-AE023E7F8767}" dt="2024-04-16T15:04:09.047" v="0" actId="1076"/>
      <pc:docMkLst>
        <pc:docMk/>
      </pc:docMkLst>
      <pc:sldChg chg="modSp">
        <pc:chgData name="Stocking, Alec R SSG USARMY (USA)" userId="S::alec.r.stocking.mil@army.mil::00f3b7d2-8e5d-4522-94b2-0ffb660ea354" providerId="AD" clId="Web-{F5F882E4-E325-41F4-B082-AE023E7F8767}" dt="2024-04-16T15:04:09.047" v="0" actId="1076"/>
        <pc:sldMkLst>
          <pc:docMk/>
          <pc:sldMk cId="620606786" sldId="355"/>
        </pc:sldMkLst>
        <pc:picChg chg="mod">
          <ac:chgData name="Stocking, Alec R SSG USARMY (USA)" userId="S::alec.r.stocking.mil@army.mil::00f3b7d2-8e5d-4522-94b2-0ffb660ea354" providerId="AD" clId="Web-{F5F882E4-E325-41F4-B082-AE023E7F8767}" dt="2024-04-16T15:04:09.047" v="0" actId="1076"/>
          <ac:picMkLst>
            <pc:docMk/>
            <pc:sldMk cId="620606786" sldId="355"/>
            <ac:picMk id="6" creationId="{00000000-0000-0000-0000-000000000000}"/>
          </ac:picMkLst>
        </pc:picChg>
      </pc:sldChg>
    </pc:docChg>
  </pc:docChgLst>
  <pc:docChgLst>
    <pc:chgData name="Jackson, Elliot Tyler SSG USARMY 1 ID 2 ABCT (USA)" userId="6dcb5b99-6f17-4b8e-8635-e50f129b8ced" providerId="ADAL" clId="{4E65D899-4077-497D-B410-B523E3F3098F}"/>
    <pc:docChg chg="modSld sldOrd">
      <pc:chgData name="Jackson, Elliot Tyler SSG USARMY 1 ID 2 ABCT (USA)" userId="6dcb5b99-6f17-4b8e-8635-e50f129b8ced" providerId="ADAL" clId="{4E65D899-4077-497D-B410-B523E3F3098F}" dt="2024-05-13T15:57:53.364" v="1"/>
      <pc:docMkLst>
        <pc:docMk/>
      </pc:docMkLst>
      <pc:sldChg chg="ord">
        <pc:chgData name="Jackson, Elliot Tyler SSG USARMY 1 ID 2 ABCT (USA)" userId="6dcb5b99-6f17-4b8e-8635-e50f129b8ced" providerId="ADAL" clId="{4E65D899-4077-497D-B410-B523E3F3098F}" dt="2024-05-13T15:57:53.364" v="1"/>
        <pc:sldMkLst>
          <pc:docMk/>
          <pc:sldMk cId="1657145245" sldId="34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9F9C3-E49D-487A-AFEF-23E9BFE8A306}" type="doc">
      <dgm:prSet loTypeId="urn:microsoft.com/office/officeart/2008/layout/HexagonCluster" loCatId="relationship" qsTypeId="urn:microsoft.com/office/officeart/2005/8/quickstyle/3d1" qsCatId="3D" csTypeId="urn:microsoft.com/office/officeart/2005/8/colors/accent1_2" csCatId="accent1" phldr="1"/>
      <dgm:spPr/>
      <dgm:t>
        <a:bodyPr/>
        <a:lstStyle/>
        <a:p>
          <a:endParaRPr lang="en-US"/>
        </a:p>
      </dgm:t>
    </dgm:pt>
    <dgm:pt modelId="{C2BD28F6-7FEC-4112-992F-835A2EF7712D}">
      <dgm:prSet custT="1"/>
      <dgm:spPr>
        <a:solidFill>
          <a:srgbClr val="0909E1"/>
        </a:solidFill>
        <a:ln>
          <a:solidFill>
            <a:schemeClr val="accent6">
              <a:lumMod val="50000"/>
            </a:schemeClr>
          </a:solidFill>
        </a:ln>
      </dgm:spPr>
      <dgm:t>
        <a:bodyPr/>
        <a:lstStyle/>
        <a:p>
          <a:pPr rtl="0"/>
          <a:r>
            <a:rPr lang="en-US" sz="2400" dirty="0"/>
            <a:t>Color</a:t>
          </a:r>
        </a:p>
      </dgm:t>
    </dgm:pt>
    <dgm:pt modelId="{E6AA4FBE-FA3C-42AF-9C14-DD5AAD72BDC5}" type="parTrans" cxnId="{483FFAA7-B6E7-44A5-A931-0846DE8C4547}">
      <dgm:prSet/>
      <dgm:spPr/>
      <dgm:t>
        <a:bodyPr/>
        <a:lstStyle/>
        <a:p>
          <a:endParaRPr lang="en-US"/>
        </a:p>
      </dgm:t>
    </dgm:pt>
    <dgm:pt modelId="{40048047-F4FC-4CB3-AC4B-DEFC6AFC94AF}" type="sibTrans" cxnId="{483FFAA7-B6E7-44A5-A931-0846DE8C4547}">
      <dgm:prSet/>
      <dgm:spPr>
        <a:noFill/>
        <a:ln>
          <a:noFill/>
        </a:ln>
      </dgm:spPr>
      <dgm:t>
        <a:bodyPr/>
        <a:lstStyle/>
        <a:p>
          <a:endParaRPr lang="en-US"/>
        </a:p>
      </dgm:t>
    </dgm:pt>
    <dgm:pt modelId="{78CF5012-7B85-43AE-98B3-333D5D518B5A}">
      <dgm:prSet custT="1"/>
      <dgm:spPr>
        <a:solidFill>
          <a:srgbClr val="7030A0"/>
        </a:solidFill>
        <a:ln>
          <a:solidFill>
            <a:srgbClr val="0A0AF0"/>
          </a:solidFill>
        </a:ln>
      </dgm:spPr>
      <dgm:t>
        <a:bodyPr/>
        <a:lstStyle/>
        <a:p>
          <a:pPr rtl="0"/>
          <a:r>
            <a:rPr lang="en-US" sz="2400" dirty="0"/>
            <a:t>Religion</a:t>
          </a:r>
        </a:p>
      </dgm:t>
    </dgm:pt>
    <dgm:pt modelId="{00F3638E-A2A9-42FD-9121-9A106DFE0B81}" type="parTrans" cxnId="{9772B9A7-F583-46B0-BFD8-E7990B48B5E1}">
      <dgm:prSet/>
      <dgm:spPr/>
      <dgm:t>
        <a:bodyPr/>
        <a:lstStyle/>
        <a:p>
          <a:endParaRPr lang="en-US"/>
        </a:p>
      </dgm:t>
    </dgm:pt>
    <dgm:pt modelId="{A110F60C-2A2D-4B7E-ACE0-700D797A62C1}" type="sibTrans" cxnId="{9772B9A7-F583-46B0-BFD8-E7990B48B5E1}">
      <dgm:prSet/>
      <dgm:spPr>
        <a:noFill/>
        <a:ln>
          <a:noFill/>
        </a:ln>
      </dgm:spPr>
      <dgm:t>
        <a:bodyPr/>
        <a:lstStyle/>
        <a:p>
          <a:endParaRPr lang="en-US"/>
        </a:p>
      </dgm:t>
    </dgm:pt>
    <dgm:pt modelId="{FD931D6E-5BFF-4F28-B82B-7CB5630D69D1}">
      <dgm:prSet custT="1"/>
      <dgm:spPr>
        <a:solidFill>
          <a:srgbClr val="008000"/>
        </a:solidFill>
        <a:ln>
          <a:solidFill>
            <a:srgbClr val="C00000"/>
          </a:solidFill>
        </a:ln>
      </dgm:spPr>
      <dgm:t>
        <a:bodyPr/>
        <a:lstStyle/>
        <a:p>
          <a:pPr rtl="0"/>
          <a:r>
            <a:rPr lang="en-US" sz="2400" dirty="0"/>
            <a:t>Race</a:t>
          </a:r>
        </a:p>
      </dgm:t>
    </dgm:pt>
    <dgm:pt modelId="{6C813441-A682-4F47-B30D-D9BECB1B5652}" type="parTrans" cxnId="{81C22020-FEF3-4A1F-A86D-9C392163DE82}">
      <dgm:prSet/>
      <dgm:spPr/>
      <dgm:t>
        <a:bodyPr/>
        <a:lstStyle/>
        <a:p>
          <a:endParaRPr lang="en-US"/>
        </a:p>
      </dgm:t>
    </dgm:pt>
    <dgm:pt modelId="{B9E878B5-48D8-4C7A-ADE0-BC75C94BDC4A}" type="sibTrans" cxnId="{81C22020-FEF3-4A1F-A86D-9C392163DE82}">
      <dgm:prSet/>
      <dgm:spPr>
        <a:noFill/>
        <a:ln>
          <a:noFill/>
        </a:ln>
      </dgm:spPr>
      <dgm:t>
        <a:bodyPr/>
        <a:lstStyle/>
        <a:p>
          <a:endParaRPr lang="en-US"/>
        </a:p>
      </dgm:t>
    </dgm:pt>
    <dgm:pt modelId="{457FADA7-A3F4-47C1-947A-4FF309D02198}">
      <dgm:prSet custT="1"/>
      <dgm:spPr>
        <a:solidFill>
          <a:srgbClr val="C00000"/>
        </a:solidFill>
        <a:ln>
          <a:solidFill>
            <a:srgbClr val="7D4333"/>
          </a:solidFill>
        </a:ln>
      </dgm:spPr>
      <dgm:t>
        <a:bodyPr/>
        <a:lstStyle/>
        <a:p>
          <a:pPr rtl="0"/>
          <a:r>
            <a:rPr lang="en-US" sz="2400" dirty="0"/>
            <a:t>National </a:t>
          </a:r>
        </a:p>
        <a:p>
          <a:pPr rtl="0"/>
          <a:r>
            <a:rPr lang="en-US" sz="2400" dirty="0"/>
            <a:t>Origin</a:t>
          </a:r>
        </a:p>
      </dgm:t>
    </dgm:pt>
    <dgm:pt modelId="{73E2A48A-F84B-4945-BBB1-9AC36885A846}" type="parTrans" cxnId="{4E2A1E43-69BA-4C0B-B77F-87B0B75FD79E}">
      <dgm:prSet/>
      <dgm:spPr/>
      <dgm:t>
        <a:bodyPr/>
        <a:lstStyle/>
        <a:p>
          <a:endParaRPr lang="en-US"/>
        </a:p>
      </dgm:t>
    </dgm:pt>
    <dgm:pt modelId="{E9E22CEA-6ABA-4E0D-909F-1DD0BD9235FF}" type="sibTrans" cxnId="{4E2A1E43-69BA-4C0B-B77F-87B0B75FD79E}">
      <dgm:prSet/>
      <dgm:spPr>
        <a:noFill/>
        <a:ln>
          <a:noFill/>
        </a:ln>
      </dgm:spPr>
      <dgm:t>
        <a:bodyPr/>
        <a:lstStyle/>
        <a:p>
          <a:endParaRPr lang="en-US"/>
        </a:p>
      </dgm:t>
    </dgm:pt>
    <dgm:pt modelId="{D0ACB011-4499-4AE5-80E5-F39A1334A89E}">
      <dgm:prSet custT="1"/>
      <dgm:spPr>
        <a:solidFill>
          <a:srgbClr val="FF6600"/>
        </a:solidFill>
        <a:ln>
          <a:solidFill>
            <a:schemeClr val="tx1"/>
          </a:solidFill>
        </a:ln>
      </dgm:spPr>
      <dgm:t>
        <a:bodyPr/>
        <a:lstStyle/>
        <a:p>
          <a:pPr rtl="0">
            <a:lnSpc>
              <a:spcPct val="90000"/>
            </a:lnSpc>
          </a:pPr>
          <a:r>
            <a:rPr lang="en-US" sz="2400" dirty="0"/>
            <a:t>Sex </a:t>
          </a:r>
        </a:p>
        <a:p>
          <a:pPr rtl="0">
            <a:lnSpc>
              <a:spcPct val="100000"/>
            </a:lnSpc>
          </a:pPr>
          <a:r>
            <a:rPr lang="en-US" sz="1800" dirty="0"/>
            <a:t>(</a:t>
          </a:r>
          <a:r>
            <a:rPr lang="en-US" sz="1400" dirty="0"/>
            <a:t>including gender identity and pregnancy</a:t>
          </a:r>
          <a:r>
            <a:rPr lang="en-US" sz="1800" dirty="0"/>
            <a:t>)</a:t>
          </a:r>
        </a:p>
      </dgm:t>
    </dgm:pt>
    <dgm:pt modelId="{7EE16B6E-AA89-47BC-AB75-6CCA1BC04866}" type="parTrans" cxnId="{9A71EE09-7554-479E-83FA-1024ED12684B}">
      <dgm:prSet/>
      <dgm:spPr/>
      <dgm:t>
        <a:bodyPr/>
        <a:lstStyle/>
        <a:p>
          <a:endParaRPr lang="en-US"/>
        </a:p>
      </dgm:t>
    </dgm:pt>
    <dgm:pt modelId="{D538D90C-1343-4B7F-AD37-8FF8F7E421F7}" type="sibTrans" cxnId="{9A71EE09-7554-479E-83FA-1024ED12684B}">
      <dgm:prSet/>
      <dgm:spPr>
        <a:noFill/>
        <a:ln>
          <a:noFill/>
        </a:ln>
      </dgm:spPr>
      <dgm:t>
        <a:bodyPr/>
        <a:lstStyle/>
        <a:p>
          <a:endParaRPr lang="en-US"/>
        </a:p>
      </dgm:t>
    </dgm:pt>
    <dgm:pt modelId="{1532685C-E47A-43D4-B2EF-955A7E278B5C}">
      <dgm:prSet custT="1"/>
      <dgm:spPr>
        <a:solidFill>
          <a:schemeClr val="tx1"/>
        </a:solidFill>
        <a:ln>
          <a:solidFill>
            <a:srgbClr val="FF6600"/>
          </a:solidFill>
        </a:ln>
      </dgm:spPr>
      <dgm:t>
        <a:bodyPr/>
        <a:lstStyle/>
        <a:p>
          <a:pPr rtl="0"/>
          <a:r>
            <a:rPr lang="en-US" sz="2000" dirty="0"/>
            <a:t>Sexual Orientation</a:t>
          </a:r>
        </a:p>
      </dgm:t>
    </dgm:pt>
    <dgm:pt modelId="{9FB22BFF-4226-49E7-B271-44E8021ECF26}" type="parTrans" cxnId="{A59CB911-7D91-452E-9CAE-C0838D3AAE06}">
      <dgm:prSet/>
      <dgm:spPr/>
      <dgm:t>
        <a:bodyPr/>
        <a:lstStyle/>
        <a:p>
          <a:endParaRPr lang="en-US"/>
        </a:p>
      </dgm:t>
    </dgm:pt>
    <dgm:pt modelId="{311E21F8-49E3-40D8-851C-5BFE2CA0C4EB}" type="sibTrans" cxnId="{A59CB911-7D91-452E-9CAE-C0838D3AAE06}">
      <dgm:prSet/>
      <dgm:spPr>
        <a:noFill/>
        <a:ln>
          <a:noFill/>
        </a:ln>
      </dgm:spPr>
      <dgm:t>
        <a:bodyPr/>
        <a:lstStyle/>
        <a:p>
          <a:endParaRPr lang="en-US"/>
        </a:p>
      </dgm:t>
    </dgm:pt>
    <dgm:pt modelId="{16051415-7F1C-4A1B-ADB8-473F40BF93B5}" type="pres">
      <dgm:prSet presAssocID="{1119F9C3-E49D-487A-AFEF-23E9BFE8A306}" presName="Name0" presStyleCnt="0">
        <dgm:presLayoutVars>
          <dgm:chMax val="21"/>
          <dgm:chPref val="21"/>
        </dgm:presLayoutVars>
      </dgm:prSet>
      <dgm:spPr/>
    </dgm:pt>
    <dgm:pt modelId="{AD2CA1DB-7D93-4517-859E-9722BD04A178}" type="pres">
      <dgm:prSet presAssocID="{C2BD28F6-7FEC-4112-992F-835A2EF7712D}" presName="text1" presStyleCnt="0"/>
      <dgm:spPr/>
    </dgm:pt>
    <dgm:pt modelId="{81D4A403-9D72-418C-AA9E-EC3E9DFCE7AD}" type="pres">
      <dgm:prSet presAssocID="{C2BD28F6-7FEC-4112-992F-835A2EF7712D}" presName="textRepeatNode" presStyleLbl="alignNode1" presStyleIdx="0" presStyleCnt="6" custScaleX="131179" custScaleY="122272" custLinFactNeighborX="-24296" custLinFactNeighborY="39101">
        <dgm:presLayoutVars>
          <dgm:chMax val="0"/>
          <dgm:chPref val="0"/>
          <dgm:bulletEnabled val="1"/>
        </dgm:presLayoutVars>
      </dgm:prSet>
      <dgm:spPr/>
    </dgm:pt>
    <dgm:pt modelId="{9512DFD4-AB97-4B34-8858-0B15D78288FC}" type="pres">
      <dgm:prSet presAssocID="{C2BD28F6-7FEC-4112-992F-835A2EF7712D}" presName="textaccent1" presStyleCnt="0"/>
      <dgm:spPr/>
    </dgm:pt>
    <dgm:pt modelId="{4CCDDF3C-29B3-4891-8C9A-43C1419DF08E}" type="pres">
      <dgm:prSet presAssocID="{C2BD28F6-7FEC-4112-992F-835A2EF7712D}" presName="accentRepeatNode" presStyleLbl="solidAlignAcc1" presStyleIdx="0" presStyleCnt="12"/>
      <dgm:spPr>
        <a:noFill/>
        <a:ln>
          <a:noFill/>
        </a:ln>
      </dgm:spPr>
    </dgm:pt>
    <dgm:pt modelId="{423F866C-3595-44F5-ACFB-13BD989314DA}" type="pres">
      <dgm:prSet presAssocID="{40048047-F4FC-4CB3-AC4B-DEFC6AFC94AF}" presName="image1" presStyleCnt="0"/>
      <dgm:spPr/>
    </dgm:pt>
    <dgm:pt modelId="{260C4116-8419-4C5A-9AE5-2E224E95C926}" type="pres">
      <dgm:prSet presAssocID="{40048047-F4FC-4CB3-AC4B-DEFC6AFC94AF}" presName="imageRepeatNode" presStyleLbl="alignAcc1" presStyleIdx="0" presStyleCnt="6" custLinFactNeighborX="37619" custLinFactNeighborY="49623"/>
      <dgm:spPr/>
    </dgm:pt>
    <dgm:pt modelId="{6393F304-F1A3-4914-8B1B-61D2D03F96B8}" type="pres">
      <dgm:prSet presAssocID="{40048047-F4FC-4CB3-AC4B-DEFC6AFC94AF}" presName="imageaccent1" presStyleCnt="0"/>
      <dgm:spPr/>
    </dgm:pt>
    <dgm:pt modelId="{A7B99B60-4901-4005-A342-D9E3801128EB}" type="pres">
      <dgm:prSet presAssocID="{40048047-F4FC-4CB3-AC4B-DEFC6AFC94AF}" presName="accentRepeatNode" presStyleLbl="solidAlignAcc1" presStyleIdx="1" presStyleCnt="12"/>
      <dgm:spPr>
        <a:noFill/>
        <a:ln>
          <a:noFill/>
        </a:ln>
      </dgm:spPr>
    </dgm:pt>
    <dgm:pt modelId="{17D99235-E0EF-4CC3-85C6-C00DC6E5020E}" type="pres">
      <dgm:prSet presAssocID="{78CF5012-7B85-43AE-98B3-333D5D518B5A}" presName="text2" presStyleCnt="0"/>
      <dgm:spPr/>
    </dgm:pt>
    <dgm:pt modelId="{CFDA8A74-0C51-4A66-92FC-5B6CC5829CF9}" type="pres">
      <dgm:prSet presAssocID="{78CF5012-7B85-43AE-98B3-333D5D518B5A}" presName="textRepeatNode" presStyleLbl="alignNode1" presStyleIdx="1" presStyleCnt="6" custScaleX="130927" custScaleY="123649" custLinFactX="4642" custLinFactNeighborX="100000" custLinFactNeighborY="-31008">
        <dgm:presLayoutVars>
          <dgm:chMax val="0"/>
          <dgm:chPref val="0"/>
          <dgm:bulletEnabled val="1"/>
        </dgm:presLayoutVars>
      </dgm:prSet>
      <dgm:spPr/>
    </dgm:pt>
    <dgm:pt modelId="{EBF2AE2B-61E4-4A76-9CBF-565E287A4049}" type="pres">
      <dgm:prSet presAssocID="{78CF5012-7B85-43AE-98B3-333D5D518B5A}" presName="textaccent2" presStyleCnt="0"/>
      <dgm:spPr/>
    </dgm:pt>
    <dgm:pt modelId="{A6987374-32B7-48E3-9639-6EA15701BF78}" type="pres">
      <dgm:prSet presAssocID="{78CF5012-7B85-43AE-98B3-333D5D518B5A}" presName="accentRepeatNode" presStyleLbl="solidAlignAcc1" presStyleIdx="2" presStyleCnt="12"/>
      <dgm:spPr>
        <a:noFill/>
        <a:ln>
          <a:noFill/>
        </a:ln>
      </dgm:spPr>
    </dgm:pt>
    <dgm:pt modelId="{4D6BD5AF-A8C9-4A61-9DD2-21AFAB1036A4}" type="pres">
      <dgm:prSet presAssocID="{A110F60C-2A2D-4B7E-ACE0-700D797A62C1}" presName="image2" presStyleCnt="0"/>
      <dgm:spPr/>
    </dgm:pt>
    <dgm:pt modelId="{879B2217-1180-42CE-B2AC-1B5F20583B82}" type="pres">
      <dgm:prSet presAssocID="{A110F60C-2A2D-4B7E-ACE0-700D797A62C1}" presName="imageRepeatNode" presStyleLbl="alignAcc1" presStyleIdx="1" presStyleCnt="6"/>
      <dgm:spPr/>
    </dgm:pt>
    <dgm:pt modelId="{65AB4A44-43C8-4C72-AABA-6098876AD8A5}" type="pres">
      <dgm:prSet presAssocID="{A110F60C-2A2D-4B7E-ACE0-700D797A62C1}" presName="imageaccent2" presStyleCnt="0"/>
      <dgm:spPr/>
    </dgm:pt>
    <dgm:pt modelId="{3FAD1723-BA52-4B9B-8979-419080B47565}" type="pres">
      <dgm:prSet presAssocID="{A110F60C-2A2D-4B7E-ACE0-700D797A62C1}" presName="accentRepeatNode" presStyleLbl="solidAlignAcc1" presStyleIdx="3" presStyleCnt="12"/>
      <dgm:spPr>
        <a:noFill/>
        <a:ln>
          <a:noFill/>
        </a:ln>
      </dgm:spPr>
    </dgm:pt>
    <dgm:pt modelId="{DC7D363E-4E84-4F63-B9E2-766A10CC1C97}" type="pres">
      <dgm:prSet presAssocID="{FD931D6E-5BFF-4F28-B82B-7CB5630D69D1}" presName="text3" presStyleCnt="0"/>
      <dgm:spPr/>
    </dgm:pt>
    <dgm:pt modelId="{1880F97A-19F1-453B-B767-985DEBF55FC6}" type="pres">
      <dgm:prSet presAssocID="{FD931D6E-5BFF-4F28-B82B-7CB5630D69D1}" presName="textRepeatNode" presStyleLbl="alignNode1" presStyleIdx="2" presStyleCnt="6" custScaleX="131569" custScaleY="121168" custLinFactNeighborX="-21949" custLinFactNeighborY="20089">
        <dgm:presLayoutVars>
          <dgm:chMax val="0"/>
          <dgm:chPref val="0"/>
          <dgm:bulletEnabled val="1"/>
        </dgm:presLayoutVars>
      </dgm:prSet>
      <dgm:spPr/>
    </dgm:pt>
    <dgm:pt modelId="{9F7CD2D2-01C4-4F2D-91AD-92A275A49C70}" type="pres">
      <dgm:prSet presAssocID="{FD931D6E-5BFF-4F28-B82B-7CB5630D69D1}" presName="textaccent3" presStyleCnt="0"/>
      <dgm:spPr/>
    </dgm:pt>
    <dgm:pt modelId="{A48494DC-9C23-4048-B078-15948B4DBD2D}" type="pres">
      <dgm:prSet presAssocID="{FD931D6E-5BFF-4F28-B82B-7CB5630D69D1}" presName="accentRepeatNode" presStyleLbl="solidAlignAcc1" presStyleIdx="4" presStyleCnt="12"/>
      <dgm:spPr>
        <a:noFill/>
        <a:ln>
          <a:noFill/>
        </a:ln>
      </dgm:spPr>
    </dgm:pt>
    <dgm:pt modelId="{0F16D2F5-BA6E-4542-A84B-5296F1A17EAE}" type="pres">
      <dgm:prSet presAssocID="{B9E878B5-48D8-4C7A-ADE0-BC75C94BDC4A}" presName="image3" presStyleCnt="0"/>
      <dgm:spPr/>
    </dgm:pt>
    <dgm:pt modelId="{8F5BEF0A-0F7D-49D2-8B95-3E26A16C5507}" type="pres">
      <dgm:prSet presAssocID="{B9E878B5-48D8-4C7A-ADE0-BC75C94BDC4A}" presName="imageRepeatNode" presStyleLbl="alignAcc1" presStyleIdx="2" presStyleCnt="6" custLinFactX="2641" custLinFactY="46995" custLinFactNeighborX="100000" custLinFactNeighborY="100000"/>
      <dgm:spPr/>
    </dgm:pt>
    <dgm:pt modelId="{F91CC6FA-0C91-4E2F-998C-1AAC51AD8799}" type="pres">
      <dgm:prSet presAssocID="{B9E878B5-48D8-4C7A-ADE0-BC75C94BDC4A}" presName="imageaccent3" presStyleCnt="0"/>
      <dgm:spPr/>
    </dgm:pt>
    <dgm:pt modelId="{2F8DE8B6-19C3-4942-8E67-8FDD2017A7CD}" type="pres">
      <dgm:prSet presAssocID="{B9E878B5-48D8-4C7A-ADE0-BC75C94BDC4A}" presName="accentRepeatNode" presStyleLbl="solidAlignAcc1" presStyleIdx="5" presStyleCnt="12"/>
      <dgm:spPr>
        <a:noFill/>
        <a:ln>
          <a:noFill/>
        </a:ln>
      </dgm:spPr>
    </dgm:pt>
    <dgm:pt modelId="{E12898E9-7824-4528-81B1-365871053A82}" type="pres">
      <dgm:prSet presAssocID="{457FADA7-A3F4-47C1-947A-4FF309D02198}" presName="text4" presStyleCnt="0"/>
      <dgm:spPr/>
    </dgm:pt>
    <dgm:pt modelId="{3AD947DE-F961-47F1-A405-9C6B5B6FCF27}" type="pres">
      <dgm:prSet presAssocID="{457FADA7-A3F4-47C1-947A-4FF309D02198}" presName="textRepeatNode" presStyleLbl="alignNode1" presStyleIdx="3" presStyleCnt="6" custScaleX="128662" custScaleY="122274" custLinFactNeighborX="-87852" custLinFactNeighborY="88256">
        <dgm:presLayoutVars>
          <dgm:chMax val="0"/>
          <dgm:chPref val="0"/>
          <dgm:bulletEnabled val="1"/>
        </dgm:presLayoutVars>
      </dgm:prSet>
      <dgm:spPr/>
    </dgm:pt>
    <dgm:pt modelId="{1F45F4A4-3B99-4EFD-B7EA-C4C5B318700F}" type="pres">
      <dgm:prSet presAssocID="{457FADA7-A3F4-47C1-947A-4FF309D02198}" presName="textaccent4" presStyleCnt="0"/>
      <dgm:spPr/>
    </dgm:pt>
    <dgm:pt modelId="{C89FAF08-1E7B-4EED-9C06-59AD96FD5F6A}" type="pres">
      <dgm:prSet presAssocID="{457FADA7-A3F4-47C1-947A-4FF309D02198}" presName="accentRepeatNode" presStyleLbl="solidAlignAcc1" presStyleIdx="6" presStyleCnt="12"/>
      <dgm:spPr>
        <a:noFill/>
        <a:ln>
          <a:noFill/>
        </a:ln>
      </dgm:spPr>
    </dgm:pt>
    <dgm:pt modelId="{0DB01DF6-EFB2-40F4-96DC-B82E2A93849E}" type="pres">
      <dgm:prSet presAssocID="{E9E22CEA-6ABA-4E0D-909F-1DD0BD9235FF}" presName="image4" presStyleCnt="0"/>
      <dgm:spPr/>
    </dgm:pt>
    <dgm:pt modelId="{4F508E62-56BD-4DD6-A5D9-D30A21C00715}" type="pres">
      <dgm:prSet presAssocID="{E9E22CEA-6ABA-4E0D-909F-1DD0BD9235FF}" presName="imageRepeatNode" presStyleLbl="alignAcc1" presStyleIdx="3" presStyleCnt="6" custLinFactNeighborX="86836" custLinFactNeighborY="55404"/>
      <dgm:spPr/>
    </dgm:pt>
    <dgm:pt modelId="{F9282EDF-0D29-491A-BF49-DA94EB3F9D49}" type="pres">
      <dgm:prSet presAssocID="{E9E22CEA-6ABA-4E0D-909F-1DD0BD9235FF}" presName="imageaccent4" presStyleCnt="0"/>
      <dgm:spPr/>
    </dgm:pt>
    <dgm:pt modelId="{594C4B17-B328-4DC9-8D0A-C81712BFF857}" type="pres">
      <dgm:prSet presAssocID="{E9E22CEA-6ABA-4E0D-909F-1DD0BD9235FF}" presName="accentRepeatNode" presStyleLbl="solidAlignAcc1" presStyleIdx="7" presStyleCnt="12" custLinFactX="100000" custLinFactY="170076" custLinFactNeighborX="103923" custLinFactNeighborY="200000"/>
      <dgm:spPr>
        <a:ln>
          <a:solidFill>
            <a:schemeClr val="bg1"/>
          </a:solidFill>
        </a:ln>
      </dgm:spPr>
    </dgm:pt>
    <dgm:pt modelId="{B1047D53-B2D6-4AF7-987B-3983856451F0}" type="pres">
      <dgm:prSet presAssocID="{D0ACB011-4499-4AE5-80E5-F39A1334A89E}" presName="text5" presStyleCnt="0"/>
      <dgm:spPr/>
    </dgm:pt>
    <dgm:pt modelId="{311FA21B-56BE-4D05-8DC2-6B9F94358A25}" type="pres">
      <dgm:prSet presAssocID="{D0ACB011-4499-4AE5-80E5-F39A1334A89E}" presName="textRepeatNode" presStyleLbl="alignNode1" presStyleIdx="4" presStyleCnt="6" custScaleX="128084" custScaleY="121099" custLinFactNeighborX="41407" custLinFactNeighborY="11327">
        <dgm:presLayoutVars>
          <dgm:chMax val="0"/>
          <dgm:chPref val="0"/>
          <dgm:bulletEnabled val="1"/>
        </dgm:presLayoutVars>
      </dgm:prSet>
      <dgm:spPr/>
    </dgm:pt>
    <dgm:pt modelId="{BE74979B-16F4-469C-8517-9EC483F2F9B0}" type="pres">
      <dgm:prSet presAssocID="{D0ACB011-4499-4AE5-80E5-F39A1334A89E}" presName="textaccent5" presStyleCnt="0"/>
      <dgm:spPr/>
    </dgm:pt>
    <dgm:pt modelId="{D1EF90C6-6EE8-4784-87D7-279FFD8EC3E8}" type="pres">
      <dgm:prSet presAssocID="{D0ACB011-4499-4AE5-80E5-F39A1334A89E}" presName="accentRepeatNode" presStyleLbl="solidAlignAcc1" presStyleIdx="8" presStyleCnt="12"/>
      <dgm:spPr>
        <a:noFill/>
        <a:ln>
          <a:noFill/>
        </a:ln>
      </dgm:spPr>
    </dgm:pt>
    <dgm:pt modelId="{83CABA6C-C774-4733-9699-79CF103CA306}" type="pres">
      <dgm:prSet presAssocID="{D538D90C-1343-4B7F-AD37-8FF8F7E421F7}" presName="image5" presStyleCnt="0"/>
      <dgm:spPr/>
    </dgm:pt>
    <dgm:pt modelId="{727E5B28-1149-4E61-8D1C-16EC2A655768}" type="pres">
      <dgm:prSet presAssocID="{D538D90C-1343-4B7F-AD37-8FF8F7E421F7}" presName="imageRepeatNode" presStyleLbl="alignAcc1" presStyleIdx="4" presStyleCnt="6" custLinFactNeighborX="32737" custLinFactNeighborY="59818"/>
      <dgm:spPr/>
    </dgm:pt>
    <dgm:pt modelId="{2F5D766C-8C72-4556-8B73-7EC6C7969993}" type="pres">
      <dgm:prSet presAssocID="{D538D90C-1343-4B7F-AD37-8FF8F7E421F7}" presName="imageaccent5" presStyleCnt="0"/>
      <dgm:spPr/>
    </dgm:pt>
    <dgm:pt modelId="{FB0A7300-1E98-4385-8AF7-97B948D5434E}" type="pres">
      <dgm:prSet presAssocID="{D538D90C-1343-4B7F-AD37-8FF8F7E421F7}" presName="accentRepeatNode" presStyleLbl="solidAlignAcc1" presStyleIdx="9" presStyleCnt="12"/>
      <dgm:spPr>
        <a:noFill/>
        <a:ln>
          <a:noFill/>
        </a:ln>
      </dgm:spPr>
    </dgm:pt>
    <dgm:pt modelId="{3AAFAD5E-425B-42FF-A739-BEF9F973A9B6}" type="pres">
      <dgm:prSet presAssocID="{1532685C-E47A-43D4-B2EF-955A7E278B5C}" presName="text6" presStyleCnt="0"/>
      <dgm:spPr/>
    </dgm:pt>
    <dgm:pt modelId="{57337D7E-3DC3-4DB2-AEC9-1FA2F597EB5E}" type="pres">
      <dgm:prSet presAssocID="{1532685C-E47A-43D4-B2EF-955A7E278B5C}" presName="textRepeatNode" presStyleLbl="alignNode1" presStyleIdx="5" presStyleCnt="6" custScaleX="130290" custScaleY="122354" custLinFactNeighborX="-42110" custLinFactNeighborY="-23884">
        <dgm:presLayoutVars>
          <dgm:chMax val="0"/>
          <dgm:chPref val="0"/>
          <dgm:bulletEnabled val="1"/>
        </dgm:presLayoutVars>
      </dgm:prSet>
      <dgm:spPr/>
    </dgm:pt>
    <dgm:pt modelId="{CA3CBE17-9483-4225-8359-F359857C8A23}" type="pres">
      <dgm:prSet presAssocID="{1532685C-E47A-43D4-B2EF-955A7E278B5C}" presName="textaccent6" presStyleCnt="0"/>
      <dgm:spPr/>
    </dgm:pt>
    <dgm:pt modelId="{C3B23B4F-866B-4081-BF5F-58FEB8C8E7B5}" type="pres">
      <dgm:prSet presAssocID="{1532685C-E47A-43D4-B2EF-955A7E278B5C}" presName="accentRepeatNode" presStyleLbl="solidAlignAcc1" presStyleIdx="10" presStyleCnt="12"/>
      <dgm:spPr>
        <a:noFill/>
        <a:ln>
          <a:noFill/>
        </a:ln>
      </dgm:spPr>
    </dgm:pt>
    <dgm:pt modelId="{4D087B92-F18D-43E3-A7A6-53B4BA3683BC}" type="pres">
      <dgm:prSet presAssocID="{311E21F8-49E3-40D8-851C-5BFE2CA0C4EB}" presName="image6" presStyleCnt="0"/>
      <dgm:spPr/>
    </dgm:pt>
    <dgm:pt modelId="{1749FD1F-1D3D-4C11-8C03-335F2EFB1395}" type="pres">
      <dgm:prSet presAssocID="{311E21F8-49E3-40D8-851C-5BFE2CA0C4EB}" presName="imageRepeatNode" presStyleLbl="alignAcc1" presStyleIdx="5" presStyleCnt="6"/>
      <dgm:spPr/>
    </dgm:pt>
    <dgm:pt modelId="{69432556-0A7A-4B86-BD96-9AB3E48ED307}" type="pres">
      <dgm:prSet presAssocID="{311E21F8-49E3-40D8-851C-5BFE2CA0C4EB}" presName="imageaccent6" presStyleCnt="0"/>
      <dgm:spPr/>
    </dgm:pt>
    <dgm:pt modelId="{65ABFBA0-4297-4011-AA96-1801F1499D85}" type="pres">
      <dgm:prSet presAssocID="{311E21F8-49E3-40D8-851C-5BFE2CA0C4EB}" presName="accentRepeatNode" presStyleLbl="solidAlignAcc1" presStyleIdx="11" presStyleCnt="12"/>
      <dgm:spPr>
        <a:noFill/>
        <a:ln>
          <a:noFill/>
        </a:ln>
      </dgm:spPr>
    </dgm:pt>
  </dgm:ptLst>
  <dgm:cxnLst>
    <dgm:cxn modelId="{EB58FF02-9DCA-4A3C-9594-7BE253D7AB98}" type="presOf" srcId="{B9E878B5-48D8-4C7A-ADE0-BC75C94BDC4A}" destId="{8F5BEF0A-0F7D-49D2-8B95-3E26A16C5507}" srcOrd="0" destOrd="0" presId="urn:microsoft.com/office/officeart/2008/layout/HexagonCluster"/>
    <dgm:cxn modelId="{9A71EE09-7554-479E-83FA-1024ED12684B}" srcId="{1119F9C3-E49D-487A-AFEF-23E9BFE8A306}" destId="{D0ACB011-4499-4AE5-80E5-F39A1334A89E}" srcOrd="4" destOrd="0" parTransId="{7EE16B6E-AA89-47BC-AB75-6CCA1BC04866}" sibTransId="{D538D90C-1343-4B7F-AD37-8FF8F7E421F7}"/>
    <dgm:cxn modelId="{A59CB911-7D91-452E-9CAE-C0838D3AAE06}" srcId="{1119F9C3-E49D-487A-AFEF-23E9BFE8A306}" destId="{1532685C-E47A-43D4-B2EF-955A7E278B5C}" srcOrd="5" destOrd="0" parTransId="{9FB22BFF-4226-49E7-B271-44E8021ECF26}" sibTransId="{311E21F8-49E3-40D8-851C-5BFE2CA0C4EB}"/>
    <dgm:cxn modelId="{81C22020-FEF3-4A1F-A86D-9C392163DE82}" srcId="{1119F9C3-E49D-487A-AFEF-23E9BFE8A306}" destId="{FD931D6E-5BFF-4F28-B82B-7CB5630D69D1}" srcOrd="2" destOrd="0" parTransId="{6C813441-A682-4F47-B30D-D9BECB1B5652}" sibTransId="{B9E878B5-48D8-4C7A-ADE0-BC75C94BDC4A}"/>
    <dgm:cxn modelId="{DDA2893A-3EF4-4930-A8C1-499E90E08226}" type="presOf" srcId="{A110F60C-2A2D-4B7E-ACE0-700D797A62C1}" destId="{879B2217-1180-42CE-B2AC-1B5F20583B82}" srcOrd="0" destOrd="0" presId="urn:microsoft.com/office/officeart/2008/layout/HexagonCluster"/>
    <dgm:cxn modelId="{4E2A1E43-69BA-4C0B-B77F-87B0B75FD79E}" srcId="{1119F9C3-E49D-487A-AFEF-23E9BFE8A306}" destId="{457FADA7-A3F4-47C1-947A-4FF309D02198}" srcOrd="3" destOrd="0" parTransId="{73E2A48A-F84B-4945-BBB1-9AC36885A846}" sibTransId="{E9E22CEA-6ABA-4E0D-909F-1DD0BD9235FF}"/>
    <dgm:cxn modelId="{1B80854A-EC9C-4473-9FA9-889CEF7C880D}" type="presOf" srcId="{1532685C-E47A-43D4-B2EF-955A7E278B5C}" destId="{57337D7E-3DC3-4DB2-AEC9-1FA2F597EB5E}" srcOrd="0" destOrd="0" presId="urn:microsoft.com/office/officeart/2008/layout/HexagonCluster"/>
    <dgm:cxn modelId="{91EC7E4E-8138-4D95-BC0A-59A3233CD18A}" type="presOf" srcId="{78CF5012-7B85-43AE-98B3-333D5D518B5A}" destId="{CFDA8A74-0C51-4A66-92FC-5B6CC5829CF9}" srcOrd="0" destOrd="0" presId="urn:microsoft.com/office/officeart/2008/layout/HexagonCluster"/>
    <dgm:cxn modelId="{3F566E71-BEF6-4C06-8EA3-00F55082353B}" type="presOf" srcId="{40048047-F4FC-4CB3-AC4B-DEFC6AFC94AF}" destId="{260C4116-8419-4C5A-9AE5-2E224E95C926}" srcOrd="0" destOrd="0" presId="urn:microsoft.com/office/officeart/2008/layout/HexagonCluster"/>
    <dgm:cxn modelId="{98B9D073-FDF8-4874-8A29-B569C58BE320}" type="presOf" srcId="{D538D90C-1343-4B7F-AD37-8FF8F7E421F7}" destId="{727E5B28-1149-4E61-8D1C-16EC2A655768}" srcOrd="0" destOrd="0" presId="urn:microsoft.com/office/officeart/2008/layout/HexagonCluster"/>
    <dgm:cxn modelId="{43434F7A-25F2-4DF1-AEF6-4E86B272E0B7}" type="presOf" srcId="{FD931D6E-5BFF-4F28-B82B-7CB5630D69D1}" destId="{1880F97A-19F1-453B-B767-985DEBF55FC6}" srcOrd="0" destOrd="0" presId="urn:microsoft.com/office/officeart/2008/layout/HexagonCluster"/>
    <dgm:cxn modelId="{9644A790-1658-40DF-8F5C-476865A1AA1F}" type="presOf" srcId="{D0ACB011-4499-4AE5-80E5-F39A1334A89E}" destId="{311FA21B-56BE-4D05-8DC2-6B9F94358A25}" srcOrd="0" destOrd="0" presId="urn:microsoft.com/office/officeart/2008/layout/HexagonCluster"/>
    <dgm:cxn modelId="{CD085B97-BDC2-4134-A80D-8DC7A2F098BE}" type="presOf" srcId="{C2BD28F6-7FEC-4112-992F-835A2EF7712D}" destId="{81D4A403-9D72-418C-AA9E-EC3E9DFCE7AD}" srcOrd="0" destOrd="0" presId="urn:microsoft.com/office/officeart/2008/layout/HexagonCluster"/>
    <dgm:cxn modelId="{B983B19E-D4A1-4BE9-B257-F1F116848A24}" type="presOf" srcId="{457FADA7-A3F4-47C1-947A-4FF309D02198}" destId="{3AD947DE-F961-47F1-A405-9C6B5B6FCF27}" srcOrd="0" destOrd="0" presId="urn:microsoft.com/office/officeart/2008/layout/HexagonCluster"/>
    <dgm:cxn modelId="{9772B9A7-F583-46B0-BFD8-E7990B48B5E1}" srcId="{1119F9C3-E49D-487A-AFEF-23E9BFE8A306}" destId="{78CF5012-7B85-43AE-98B3-333D5D518B5A}" srcOrd="1" destOrd="0" parTransId="{00F3638E-A2A9-42FD-9121-9A106DFE0B81}" sibTransId="{A110F60C-2A2D-4B7E-ACE0-700D797A62C1}"/>
    <dgm:cxn modelId="{483FFAA7-B6E7-44A5-A931-0846DE8C4547}" srcId="{1119F9C3-E49D-487A-AFEF-23E9BFE8A306}" destId="{C2BD28F6-7FEC-4112-992F-835A2EF7712D}" srcOrd="0" destOrd="0" parTransId="{E6AA4FBE-FA3C-42AF-9C14-DD5AAD72BDC5}" sibTransId="{40048047-F4FC-4CB3-AC4B-DEFC6AFC94AF}"/>
    <dgm:cxn modelId="{5125C3D6-6AE4-457C-8FA1-31CEA652E865}" type="presOf" srcId="{E9E22CEA-6ABA-4E0D-909F-1DD0BD9235FF}" destId="{4F508E62-56BD-4DD6-A5D9-D30A21C00715}" srcOrd="0" destOrd="0" presId="urn:microsoft.com/office/officeart/2008/layout/HexagonCluster"/>
    <dgm:cxn modelId="{F097F0F1-A98D-4025-8147-B2283E8B5E90}" type="presOf" srcId="{311E21F8-49E3-40D8-851C-5BFE2CA0C4EB}" destId="{1749FD1F-1D3D-4C11-8C03-335F2EFB1395}" srcOrd="0" destOrd="0" presId="urn:microsoft.com/office/officeart/2008/layout/HexagonCluster"/>
    <dgm:cxn modelId="{FFF626F8-5281-4FC2-86F4-EAAC52E13E6E}" type="presOf" srcId="{1119F9C3-E49D-487A-AFEF-23E9BFE8A306}" destId="{16051415-7F1C-4A1B-ADB8-473F40BF93B5}" srcOrd="0" destOrd="0" presId="urn:microsoft.com/office/officeart/2008/layout/HexagonCluster"/>
    <dgm:cxn modelId="{2B78B318-2F29-4C76-8937-51C3997F83EA}" type="presParOf" srcId="{16051415-7F1C-4A1B-ADB8-473F40BF93B5}" destId="{AD2CA1DB-7D93-4517-859E-9722BD04A178}" srcOrd="0" destOrd="0" presId="urn:microsoft.com/office/officeart/2008/layout/HexagonCluster"/>
    <dgm:cxn modelId="{4F7CD611-D35B-401D-80A8-FED73427250A}" type="presParOf" srcId="{AD2CA1DB-7D93-4517-859E-9722BD04A178}" destId="{81D4A403-9D72-418C-AA9E-EC3E9DFCE7AD}" srcOrd="0" destOrd="0" presId="urn:microsoft.com/office/officeart/2008/layout/HexagonCluster"/>
    <dgm:cxn modelId="{85D8DEE3-A0E6-4513-A2C9-2B1AB4620B43}" type="presParOf" srcId="{16051415-7F1C-4A1B-ADB8-473F40BF93B5}" destId="{9512DFD4-AB97-4B34-8858-0B15D78288FC}" srcOrd="1" destOrd="0" presId="urn:microsoft.com/office/officeart/2008/layout/HexagonCluster"/>
    <dgm:cxn modelId="{98F031FB-F163-4E34-B7E9-9EE402BA58D8}" type="presParOf" srcId="{9512DFD4-AB97-4B34-8858-0B15D78288FC}" destId="{4CCDDF3C-29B3-4891-8C9A-43C1419DF08E}" srcOrd="0" destOrd="0" presId="urn:microsoft.com/office/officeart/2008/layout/HexagonCluster"/>
    <dgm:cxn modelId="{EEF8F95C-14AA-49D6-9AA7-1055C5D48BE4}" type="presParOf" srcId="{16051415-7F1C-4A1B-ADB8-473F40BF93B5}" destId="{423F866C-3595-44F5-ACFB-13BD989314DA}" srcOrd="2" destOrd="0" presId="urn:microsoft.com/office/officeart/2008/layout/HexagonCluster"/>
    <dgm:cxn modelId="{0E788BA2-280E-4C34-BEEC-485C5AD3787A}" type="presParOf" srcId="{423F866C-3595-44F5-ACFB-13BD989314DA}" destId="{260C4116-8419-4C5A-9AE5-2E224E95C926}" srcOrd="0" destOrd="0" presId="urn:microsoft.com/office/officeart/2008/layout/HexagonCluster"/>
    <dgm:cxn modelId="{BDF726F4-EFBB-462A-A1D9-A43747B8D49B}" type="presParOf" srcId="{16051415-7F1C-4A1B-ADB8-473F40BF93B5}" destId="{6393F304-F1A3-4914-8B1B-61D2D03F96B8}" srcOrd="3" destOrd="0" presId="urn:microsoft.com/office/officeart/2008/layout/HexagonCluster"/>
    <dgm:cxn modelId="{BFDB678C-9DD4-41BE-A8DC-F3CDABC21258}" type="presParOf" srcId="{6393F304-F1A3-4914-8B1B-61D2D03F96B8}" destId="{A7B99B60-4901-4005-A342-D9E3801128EB}" srcOrd="0" destOrd="0" presId="urn:microsoft.com/office/officeart/2008/layout/HexagonCluster"/>
    <dgm:cxn modelId="{2E2D287B-304E-488C-AF1E-C01AFB7C4262}" type="presParOf" srcId="{16051415-7F1C-4A1B-ADB8-473F40BF93B5}" destId="{17D99235-E0EF-4CC3-85C6-C00DC6E5020E}" srcOrd="4" destOrd="0" presId="urn:microsoft.com/office/officeart/2008/layout/HexagonCluster"/>
    <dgm:cxn modelId="{3611A717-3F11-4E54-B557-9F2CBAACE92E}" type="presParOf" srcId="{17D99235-E0EF-4CC3-85C6-C00DC6E5020E}" destId="{CFDA8A74-0C51-4A66-92FC-5B6CC5829CF9}" srcOrd="0" destOrd="0" presId="urn:microsoft.com/office/officeart/2008/layout/HexagonCluster"/>
    <dgm:cxn modelId="{08DE4CEE-CD09-4E56-B256-1DA662D5C7FF}" type="presParOf" srcId="{16051415-7F1C-4A1B-ADB8-473F40BF93B5}" destId="{EBF2AE2B-61E4-4A76-9CBF-565E287A4049}" srcOrd="5" destOrd="0" presId="urn:microsoft.com/office/officeart/2008/layout/HexagonCluster"/>
    <dgm:cxn modelId="{96A5A63F-5651-4F4F-878A-0883BE06FED4}" type="presParOf" srcId="{EBF2AE2B-61E4-4A76-9CBF-565E287A4049}" destId="{A6987374-32B7-48E3-9639-6EA15701BF78}" srcOrd="0" destOrd="0" presId="urn:microsoft.com/office/officeart/2008/layout/HexagonCluster"/>
    <dgm:cxn modelId="{8301A9F8-A43E-4824-AEDD-67B7D1D37DFC}" type="presParOf" srcId="{16051415-7F1C-4A1B-ADB8-473F40BF93B5}" destId="{4D6BD5AF-A8C9-4A61-9DD2-21AFAB1036A4}" srcOrd="6" destOrd="0" presId="urn:microsoft.com/office/officeart/2008/layout/HexagonCluster"/>
    <dgm:cxn modelId="{533BACE4-61B9-48A2-BC98-AA9E8F3CB6FB}" type="presParOf" srcId="{4D6BD5AF-A8C9-4A61-9DD2-21AFAB1036A4}" destId="{879B2217-1180-42CE-B2AC-1B5F20583B82}" srcOrd="0" destOrd="0" presId="urn:microsoft.com/office/officeart/2008/layout/HexagonCluster"/>
    <dgm:cxn modelId="{AFCE13F8-4644-4AC3-AAD9-5C899260CBFA}" type="presParOf" srcId="{16051415-7F1C-4A1B-ADB8-473F40BF93B5}" destId="{65AB4A44-43C8-4C72-AABA-6098876AD8A5}" srcOrd="7" destOrd="0" presId="urn:microsoft.com/office/officeart/2008/layout/HexagonCluster"/>
    <dgm:cxn modelId="{4AB426F0-E451-4C1D-839B-1ACC12D641F2}" type="presParOf" srcId="{65AB4A44-43C8-4C72-AABA-6098876AD8A5}" destId="{3FAD1723-BA52-4B9B-8979-419080B47565}" srcOrd="0" destOrd="0" presId="urn:microsoft.com/office/officeart/2008/layout/HexagonCluster"/>
    <dgm:cxn modelId="{808371EC-AD1F-465E-8349-8C82701CC881}" type="presParOf" srcId="{16051415-7F1C-4A1B-ADB8-473F40BF93B5}" destId="{DC7D363E-4E84-4F63-B9E2-766A10CC1C97}" srcOrd="8" destOrd="0" presId="urn:microsoft.com/office/officeart/2008/layout/HexagonCluster"/>
    <dgm:cxn modelId="{90721655-5FFD-4D1D-9900-7E51FBC61343}" type="presParOf" srcId="{DC7D363E-4E84-4F63-B9E2-766A10CC1C97}" destId="{1880F97A-19F1-453B-B767-985DEBF55FC6}" srcOrd="0" destOrd="0" presId="urn:microsoft.com/office/officeart/2008/layout/HexagonCluster"/>
    <dgm:cxn modelId="{D3A6E7FC-46B3-44FF-BEC8-12EB707D9F04}" type="presParOf" srcId="{16051415-7F1C-4A1B-ADB8-473F40BF93B5}" destId="{9F7CD2D2-01C4-4F2D-91AD-92A275A49C70}" srcOrd="9" destOrd="0" presId="urn:microsoft.com/office/officeart/2008/layout/HexagonCluster"/>
    <dgm:cxn modelId="{B78B93EC-31FB-4C41-8C7B-2D0BE81E538D}" type="presParOf" srcId="{9F7CD2D2-01C4-4F2D-91AD-92A275A49C70}" destId="{A48494DC-9C23-4048-B078-15948B4DBD2D}" srcOrd="0" destOrd="0" presId="urn:microsoft.com/office/officeart/2008/layout/HexagonCluster"/>
    <dgm:cxn modelId="{6C960B4D-F8DF-4987-A3C8-3599E0B0028B}" type="presParOf" srcId="{16051415-7F1C-4A1B-ADB8-473F40BF93B5}" destId="{0F16D2F5-BA6E-4542-A84B-5296F1A17EAE}" srcOrd="10" destOrd="0" presId="urn:microsoft.com/office/officeart/2008/layout/HexagonCluster"/>
    <dgm:cxn modelId="{02F87662-07FC-42A5-9C97-9B90FA683A65}" type="presParOf" srcId="{0F16D2F5-BA6E-4542-A84B-5296F1A17EAE}" destId="{8F5BEF0A-0F7D-49D2-8B95-3E26A16C5507}" srcOrd="0" destOrd="0" presId="urn:microsoft.com/office/officeart/2008/layout/HexagonCluster"/>
    <dgm:cxn modelId="{DCB9F0B6-4DEF-4A6B-B7AD-99813395131B}" type="presParOf" srcId="{16051415-7F1C-4A1B-ADB8-473F40BF93B5}" destId="{F91CC6FA-0C91-4E2F-998C-1AAC51AD8799}" srcOrd="11" destOrd="0" presId="urn:microsoft.com/office/officeart/2008/layout/HexagonCluster"/>
    <dgm:cxn modelId="{4F592B9F-341F-4051-A52F-9EA56E1D35F9}" type="presParOf" srcId="{F91CC6FA-0C91-4E2F-998C-1AAC51AD8799}" destId="{2F8DE8B6-19C3-4942-8E67-8FDD2017A7CD}" srcOrd="0" destOrd="0" presId="urn:microsoft.com/office/officeart/2008/layout/HexagonCluster"/>
    <dgm:cxn modelId="{EAFFEF99-9298-4CEC-B584-C8BE0E3A577D}" type="presParOf" srcId="{16051415-7F1C-4A1B-ADB8-473F40BF93B5}" destId="{E12898E9-7824-4528-81B1-365871053A82}" srcOrd="12" destOrd="0" presId="urn:microsoft.com/office/officeart/2008/layout/HexagonCluster"/>
    <dgm:cxn modelId="{48B34529-7BB0-415C-AE4F-1765B5782B25}" type="presParOf" srcId="{E12898E9-7824-4528-81B1-365871053A82}" destId="{3AD947DE-F961-47F1-A405-9C6B5B6FCF27}" srcOrd="0" destOrd="0" presId="urn:microsoft.com/office/officeart/2008/layout/HexagonCluster"/>
    <dgm:cxn modelId="{3AD2ABC6-35A6-4F4C-A155-B71D38127F6E}" type="presParOf" srcId="{16051415-7F1C-4A1B-ADB8-473F40BF93B5}" destId="{1F45F4A4-3B99-4EFD-B7EA-C4C5B318700F}" srcOrd="13" destOrd="0" presId="urn:microsoft.com/office/officeart/2008/layout/HexagonCluster"/>
    <dgm:cxn modelId="{63271F0B-AE95-4CB3-A400-CF229BFD03F3}" type="presParOf" srcId="{1F45F4A4-3B99-4EFD-B7EA-C4C5B318700F}" destId="{C89FAF08-1E7B-4EED-9C06-59AD96FD5F6A}" srcOrd="0" destOrd="0" presId="urn:microsoft.com/office/officeart/2008/layout/HexagonCluster"/>
    <dgm:cxn modelId="{526CD01E-F7FF-45A8-A4F4-7E239C7D82C4}" type="presParOf" srcId="{16051415-7F1C-4A1B-ADB8-473F40BF93B5}" destId="{0DB01DF6-EFB2-40F4-96DC-B82E2A93849E}" srcOrd="14" destOrd="0" presId="urn:microsoft.com/office/officeart/2008/layout/HexagonCluster"/>
    <dgm:cxn modelId="{7C532F03-F9A3-4CEA-A9A8-093EB67CFF78}" type="presParOf" srcId="{0DB01DF6-EFB2-40F4-96DC-B82E2A93849E}" destId="{4F508E62-56BD-4DD6-A5D9-D30A21C00715}" srcOrd="0" destOrd="0" presId="urn:microsoft.com/office/officeart/2008/layout/HexagonCluster"/>
    <dgm:cxn modelId="{6B38C7AE-E644-4080-A7E9-86839068505A}" type="presParOf" srcId="{16051415-7F1C-4A1B-ADB8-473F40BF93B5}" destId="{F9282EDF-0D29-491A-BF49-DA94EB3F9D49}" srcOrd="15" destOrd="0" presId="urn:microsoft.com/office/officeart/2008/layout/HexagonCluster"/>
    <dgm:cxn modelId="{56DDF292-53F2-4032-B6FA-22FF8ABB3CE1}" type="presParOf" srcId="{F9282EDF-0D29-491A-BF49-DA94EB3F9D49}" destId="{594C4B17-B328-4DC9-8D0A-C81712BFF857}" srcOrd="0" destOrd="0" presId="urn:microsoft.com/office/officeart/2008/layout/HexagonCluster"/>
    <dgm:cxn modelId="{CF109400-D05F-40DB-84B1-22B452353957}" type="presParOf" srcId="{16051415-7F1C-4A1B-ADB8-473F40BF93B5}" destId="{B1047D53-B2D6-4AF7-987B-3983856451F0}" srcOrd="16" destOrd="0" presId="urn:microsoft.com/office/officeart/2008/layout/HexagonCluster"/>
    <dgm:cxn modelId="{7627F9C7-EE21-44B4-B8FD-052567BAC662}" type="presParOf" srcId="{B1047D53-B2D6-4AF7-987B-3983856451F0}" destId="{311FA21B-56BE-4D05-8DC2-6B9F94358A25}" srcOrd="0" destOrd="0" presId="urn:microsoft.com/office/officeart/2008/layout/HexagonCluster"/>
    <dgm:cxn modelId="{6EB8A9B9-9039-4926-9EAF-1DAB4D793CFE}" type="presParOf" srcId="{16051415-7F1C-4A1B-ADB8-473F40BF93B5}" destId="{BE74979B-16F4-469C-8517-9EC483F2F9B0}" srcOrd="17" destOrd="0" presId="urn:microsoft.com/office/officeart/2008/layout/HexagonCluster"/>
    <dgm:cxn modelId="{195BFFEE-82CC-43A3-AFA1-510AE17EFE65}" type="presParOf" srcId="{BE74979B-16F4-469C-8517-9EC483F2F9B0}" destId="{D1EF90C6-6EE8-4784-87D7-279FFD8EC3E8}" srcOrd="0" destOrd="0" presId="urn:microsoft.com/office/officeart/2008/layout/HexagonCluster"/>
    <dgm:cxn modelId="{B9ED2029-CAA2-4A83-8266-4C193B3B16FB}" type="presParOf" srcId="{16051415-7F1C-4A1B-ADB8-473F40BF93B5}" destId="{83CABA6C-C774-4733-9699-79CF103CA306}" srcOrd="18" destOrd="0" presId="urn:microsoft.com/office/officeart/2008/layout/HexagonCluster"/>
    <dgm:cxn modelId="{EA8CAAD7-9CB7-4233-AAA9-AF59F7DAC6E8}" type="presParOf" srcId="{83CABA6C-C774-4733-9699-79CF103CA306}" destId="{727E5B28-1149-4E61-8D1C-16EC2A655768}" srcOrd="0" destOrd="0" presId="urn:microsoft.com/office/officeart/2008/layout/HexagonCluster"/>
    <dgm:cxn modelId="{BFB6108C-6436-4F2B-91C7-D9D0FC0D73DB}" type="presParOf" srcId="{16051415-7F1C-4A1B-ADB8-473F40BF93B5}" destId="{2F5D766C-8C72-4556-8B73-7EC6C7969993}" srcOrd="19" destOrd="0" presId="urn:microsoft.com/office/officeart/2008/layout/HexagonCluster"/>
    <dgm:cxn modelId="{C11A552B-7FF6-45D7-9B89-5D298DCEFACE}" type="presParOf" srcId="{2F5D766C-8C72-4556-8B73-7EC6C7969993}" destId="{FB0A7300-1E98-4385-8AF7-97B948D5434E}" srcOrd="0" destOrd="0" presId="urn:microsoft.com/office/officeart/2008/layout/HexagonCluster"/>
    <dgm:cxn modelId="{B2FE727F-E240-4FC5-A74C-B53888B5B606}" type="presParOf" srcId="{16051415-7F1C-4A1B-ADB8-473F40BF93B5}" destId="{3AAFAD5E-425B-42FF-A739-BEF9F973A9B6}" srcOrd="20" destOrd="0" presId="urn:microsoft.com/office/officeart/2008/layout/HexagonCluster"/>
    <dgm:cxn modelId="{7511C71C-2E34-4158-A613-0AE5C3DC6CA7}" type="presParOf" srcId="{3AAFAD5E-425B-42FF-A739-BEF9F973A9B6}" destId="{57337D7E-3DC3-4DB2-AEC9-1FA2F597EB5E}" srcOrd="0" destOrd="0" presId="urn:microsoft.com/office/officeart/2008/layout/HexagonCluster"/>
    <dgm:cxn modelId="{DF976309-0FBD-41FE-8FC7-1389883E3311}" type="presParOf" srcId="{16051415-7F1C-4A1B-ADB8-473F40BF93B5}" destId="{CA3CBE17-9483-4225-8359-F359857C8A23}" srcOrd="21" destOrd="0" presId="urn:microsoft.com/office/officeart/2008/layout/HexagonCluster"/>
    <dgm:cxn modelId="{A7E46EF0-392F-4DDE-ACBA-24BEB69A1D4B}" type="presParOf" srcId="{CA3CBE17-9483-4225-8359-F359857C8A23}" destId="{C3B23B4F-866B-4081-BF5F-58FEB8C8E7B5}" srcOrd="0" destOrd="0" presId="urn:microsoft.com/office/officeart/2008/layout/HexagonCluster"/>
    <dgm:cxn modelId="{E29A4FBE-D038-4D92-A1A7-99214BFC975B}" type="presParOf" srcId="{16051415-7F1C-4A1B-ADB8-473F40BF93B5}" destId="{4D087B92-F18D-43E3-A7A6-53B4BA3683BC}" srcOrd="22" destOrd="0" presId="urn:microsoft.com/office/officeart/2008/layout/HexagonCluster"/>
    <dgm:cxn modelId="{2094F16B-8EB7-4EA5-B129-925929B32971}" type="presParOf" srcId="{4D087B92-F18D-43E3-A7A6-53B4BA3683BC}" destId="{1749FD1F-1D3D-4C11-8C03-335F2EFB1395}" srcOrd="0" destOrd="0" presId="urn:microsoft.com/office/officeart/2008/layout/HexagonCluster"/>
    <dgm:cxn modelId="{6C9F1E5E-3DBA-4BF6-9866-6CEDA5BFF970}" type="presParOf" srcId="{16051415-7F1C-4A1B-ADB8-473F40BF93B5}" destId="{69432556-0A7A-4B86-BD96-9AB3E48ED307}" srcOrd="23" destOrd="0" presId="urn:microsoft.com/office/officeart/2008/layout/HexagonCluster"/>
    <dgm:cxn modelId="{7C9C0F9D-8EA3-463A-8004-11B6931F1F22}" type="presParOf" srcId="{69432556-0A7A-4B86-BD96-9AB3E48ED307}" destId="{65ABFBA0-4297-4011-AA96-1801F1499D8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4A403-9D72-418C-AA9E-EC3E9DFCE7AD}">
      <dsp:nvSpPr>
        <dsp:cNvPr id="0" name=""/>
        <dsp:cNvSpPr/>
      </dsp:nvSpPr>
      <dsp:spPr>
        <a:xfrm>
          <a:off x="582923" y="2570683"/>
          <a:ext cx="1975051" cy="1580792"/>
        </a:xfrm>
        <a:prstGeom prst="hexagon">
          <a:avLst>
            <a:gd name="adj" fmla="val 25000"/>
            <a:gd name="vf" fmla="val 115470"/>
          </a:avLst>
        </a:prstGeom>
        <a:solidFill>
          <a:srgbClr val="0909E1"/>
        </a:solidFill>
        <a:ln w="12700" cap="rnd" cmpd="sng" algn="ctr">
          <a:solidFill>
            <a:schemeClr val="accent6">
              <a:lumMod val="5000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Color</a:t>
          </a:r>
        </a:p>
      </dsp:txBody>
      <dsp:txXfrm>
        <a:off x="879243" y="2807852"/>
        <a:ext cx="1382411" cy="1106454"/>
      </dsp:txXfrm>
    </dsp:sp>
    <dsp:sp modelId="{4CCDDF3C-29B3-4891-8C9A-43C1419DF08E}">
      <dsp:nvSpPr>
        <dsp:cNvPr id="0" name=""/>
        <dsp:cNvSpPr/>
      </dsp:nvSpPr>
      <dsp:spPr>
        <a:xfrm>
          <a:off x="1219369" y="2787298"/>
          <a:ext cx="175628" cy="151512"/>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60C4116-8419-4C5A-9AE5-2E224E95C926}">
      <dsp:nvSpPr>
        <dsp:cNvPr id="0" name=""/>
        <dsp:cNvSpPr/>
      </dsp:nvSpPr>
      <dsp:spPr>
        <a:xfrm>
          <a:off x="454183" y="2136000"/>
          <a:ext cx="1505615" cy="1292849"/>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7B99B60-4901-4005-A342-D9E3801128EB}">
      <dsp:nvSpPr>
        <dsp:cNvPr id="0" name=""/>
        <dsp:cNvSpPr/>
      </dsp:nvSpPr>
      <dsp:spPr>
        <a:xfrm>
          <a:off x="919204" y="2615806"/>
          <a:ext cx="175628" cy="151512"/>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FDA8A74-0C51-4A66-92FC-5B6CC5829CF9}">
      <dsp:nvSpPr>
        <dsp:cNvPr id="0" name=""/>
        <dsp:cNvSpPr/>
      </dsp:nvSpPr>
      <dsp:spPr>
        <a:xfrm>
          <a:off x="3821790" y="936943"/>
          <a:ext cx="1971257" cy="1598595"/>
        </a:xfrm>
        <a:prstGeom prst="hexagon">
          <a:avLst>
            <a:gd name="adj" fmla="val 25000"/>
            <a:gd name="vf" fmla="val 115470"/>
          </a:avLst>
        </a:prstGeom>
        <a:solidFill>
          <a:srgbClr val="7030A0"/>
        </a:solidFill>
        <a:ln w="12700" cap="rnd" cmpd="sng" algn="ctr">
          <a:solidFill>
            <a:srgbClr val="0A0AF0"/>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Religion</a:t>
          </a:r>
        </a:p>
      </dsp:txBody>
      <dsp:txXfrm>
        <a:off x="4119278" y="1178191"/>
        <a:ext cx="1376281" cy="1116099"/>
      </dsp:txXfrm>
    </dsp:sp>
    <dsp:sp modelId="{A6987374-32B7-48E3-9639-6EA15701BF78}">
      <dsp:nvSpPr>
        <dsp:cNvPr id="0" name=""/>
        <dsp:cNvSpPr/>
      </dsp:nvSpPr>
      <dsp:spPr>
        <a:xfrm>
          <a:off x="3515313" y="2608730"/>
          <a:ext cx="175628" cy="151512"/>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79B2217-1180-42CE-B2AC-1B5F20583B82}">
      <dsp:nvSpPr>
        <dsp:cNvPr id="0" name=""/>
        <dsp:cNvSpPr/>
      </dsp:nvSpPr>
      <dsp:spPr>
        <a:xfrm>
          <a:off x="3773966" y="2206640"/>
          <a:ext cx="1505615" cy="1292849"/>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FAD1723-BA52-4B9B-8979-419080B47565}">
      <dsp:nvSpPr>
        <dsp:cNvPr id="0" name=""/>
        <dsp:cNvSpPr/>
      </dsp:nvSpPr>
      <dsp:spPr>
        <a:xfrm>
          <a:off x="3810688" y="2781887"/>
          <a:ext cx="175628" cy="151512"/>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880F97A-19F1-453B-B767-985DEBF55FC6}">
      <dsp:nvSpPr>
        <dsp:cNvPr id="0" name=""/>
        <dsp:cNvSpPr/>
      </dsp:nvSpPr>
      <dsp:spPr>
        <a:xfrm>
          <a:off x="615324" y="903062"/>
          <a:ext cx="1980923" cy="1566519"/>
        </a:xfrm>
        <a:prstGeom prst="hexagon">
          <a:avLst>
            <a:gd name="adj" fmla="val 25000"/>
            <a:gd name="vf" fmla="val 115470"/>
          </a:avLst>
        </a:prstGeom>
        <a:solidFill>
          <a:srgbClr val="008000"/>
        </a:solidFill>
        <a:ln w="12700" cap="rnd" cmpd="sng" algn="ctr">
          <a:solidFill>
            <a:srgbClr val="C00000"/>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Race</a:t>
          </a:r>
        </a:p>
      </dsp:txBody>
      <dsp:txXfrm>
        <a:off x="910944" y="1136839"/>
        <a:ext cx="1389683" cy="1098965"/>
      </dsp:txXfrm>
    </dsp:sp>
    <dsp:sp modelId="{A48494DC-9C23-4048-B078-15948B4DBD2D}">
      <dsp:nvSpPr>
        <dsp:cNvPr id="0" name=""/>
        <dsp:cNvSpPr/>
      </dsp:nvSpPr>
      <dsp:spPr>
        <a:xfrm>
          <a:off x="2214864" y="804735"/>
          <a:ext cx="175628" cy="151512"/>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F5BEF0A-0F7D-49D2-8B95-3E26A16C5507}">
      <dsp:nvSpPr>
        <dsp:cNvPr id="0" name=""/>
        <dsp:cNvSpPr/>
      </dsp:nvSpPr>
      <dsp:spPr>
        <a:xfrm>
          <a:off x="4024484" y="1961750"/>
          <a:ext cx="1505615" cy="1292849"/>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F8DE8B6-19C3-4942-8E67-8FDD2017A7CD}">
      <dsp:nvSpPr>
        <dsp:cNvPr id="0" name=""/>
        <dsp:cNvSpPr/>
      </dsp:nvSpPr>
      <dsp:spPr>
        <a:xfrm>
          <a:off x="2521415" y="634076"/>
          <a:ext cx="175628" cy="151512"/>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AD947DE-F961-47F1-A405-9C6B5B6FCF27}">
      <dsp:nvSpPr>
        <dsp:cNvPr id="0" name=""/>
        <dsp:cNvSpPr/>
      </dsp:nvSpPr>
      <dsp:spPr>
        <a:xfrm>
          <a:off x="2235483" y="1774296"/>
          <a:ext cx="1937154" cy="1580818"/>
        </a:xfrm>
        <a:prstGeom prst="hexagon">
          <a:avLst>
            <a:gd name="adj" fmla="val 25000"/>
            <a:gd name="vf" fmla="val 115470"/>
          </a:avLst>
        </a:prstGeom>
        <a:solidFill>
          <a:srgbClr val="C00000"/>
        </a:solidFill>
        <a:ln w="12700" cap="rnd" cmpd="sng" algn="ctr">
          <a:solidFill>
            <a:srgbClr val="7D4333"/>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National </a:t>
          </a:r>
        </a:p>
        <a:p>
          <a:pPr marL="0" lvl="0" indent="0" algn="ctr" defTabSz="1066800" rtl="0">
            <a:lnSpc>
              <a:spcPct val="90000"/>
            </a:lnSpc>
            <a:spcBef>
              <a:spcPct val="0"/>
            </a:spcBef>
            <a:spcAft>
              <a:spcPct val="35000"/>
            </a:spcAft>
            <a:buNone/>
          </a:pPr>
          <a:r>
            <a:rPr lang="en-US" sz="2400" kern="1200" dirty="0"/>
            <a:t>Origin</a:t>
          </a:r>
        </a:p>
      </dsp:txBody>
      <dsp:txXfrm>
        <a:off x="2528647" y="2013533"/>
        <a:ext cx="1350826" cy="1102344"/>
      </dsp:txXfrm>
    </dsp:sp>
    <dsp:sp modelId="{C89FAF08-1E7B-4EED-9C06-59AD96FD5F6A}">
      <dsp:nvSpPr>
        <dsp:cNvPr id="0" name=""/>
        <dsp:cNvSpPr/>
      </dsp:nvSpPr>
      <dsp:spPr>
        <a:xfrm>
          <a:off x="5076811" y="1350013"/>
          <a:ext cx="175628" cy="151512"/>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F508E62-56BD-4DD6-A5D9-D30A21C00715}">
      <dsp:nvSpPr>
        <dsp:cNvPr id="0" name=""/>
        <dsp:cNvSpPr/>
      </dsp:nvSpPr>
      <dsp:spPr>
        <a:xfrm>
          <a:off x="6377042" y="2220313"/>
          <a:ext cx="1505615" cy="1292849"/>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94C4B17-B328-4DC9-8D0A-C81712BFF857}">
      <dsp:nvSpPr>
        <dsp:cNvPr id="0" name=""/>
        <dsp:cNvSpPr/>
      </dsp:nvSpPr>
      <dsp:spPr>
        <a:xfrm>
          <a:off x="5721551" y="2088043"/>
          <a:ext cx="175628" cy="151512"/>
        </a:xfrm>
        <a:prstGeom prst="hexagon">
          <a:avLst>
            <a:gd name="adj" fmla="val 25000"/>
            <a:gd name="vf" fmla="val 115470"/>
          </a:avLst>
        </a:prstGeom>
        <a:solidFill>
          <a:schemeClr val="lt1">
            <a:hueOff val="0"/>
            <a:satOff val="0"/>
            <a:lumOff val="0"/>
            <a:alphaOff val="0"/>
          </a:schemeClr>
        </a:solidFill>
        <a:ln w="12700" cap="rnd" cmpd="sng" algn="ctr">
          <a:solidFill>
            <a:schemeClr val="bg1"/>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11FA21B-56BE-4D05-8DC2-6B9F94358A25}">
      <dsp:nvSpPr>
        <dsp:cNvPr id="0" name=""/>
        <dsp:cNvSpPr/>
      </dsp:nvSpPr>
      <dsp:spPr>
        <a:xfrm>
          <a:off x="5481637" y="85114"/>
          <a:ext cx="1928452" cy="1565627"/>
        </a:xfrm>
        <a:prstGeom prst="hexagon">
          <a:avLst>
            <a:gd name="adj" fmla="val 25000"/>
            <a:gd name="vf" fmla="val 115470"/>
          </a:avLst>
        </a:prstGeom>
        <a:solidFill>
          <a:srgbClr val="FF6600"/>
        </a:solidFill>
        <a:ln w="12700" cap="rnd" cmpd="sng" algn="ctr">
          <a:solidFill>
            <a:schemeClr val="tx1"/>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Sex </a:t>
          </a:r>
        </a:p>
        <a:p>
          <a:pPr marL="0" lvl="0" indent="0" algn="ctr" defTabSz="1066800" rtl="0">
            <a:lnSpc>
              <a:spcPct val="100000"/>
            </a:lnSpc>
            <a:spcBef>
              <a:spcPct val="0"/>
            </a:spcBef>
            <a:spcAft>
              <a:spcPct val="35000"/>
            </a:spcAft>
            <a:buNone/>
          </a:pPr>
          <a:r>
            <a:rPr lang="en-US" sz="1800" kern="1200" dirty="0"/>
            <a:t>(</a:t>
          </a:r>
          <a:r>
            <a:rPr lang="en-US" sz="1400" kern="1200" dirty="0"/>
            <a:t>including gender identity and pregnancy</a:t>
          </a:r>
          <a:r>
            <a:rPr lang="en-US" sz="1800" kern="1200" dirty="0"/>
            <a:t>)</a:t>
          </a:r>
        </a:p>
      </dsp:txBody>
      <dsp:txXfrm>
        <a:off x="5772810" y="321505"/>
        <a:ext cx="1346106" cy="1092845"/>
      </dsp:txXfrm>
    </dsp:sp>
    <dsp:sp modelId="{D1EF90C6-6EE8-4784-87D7-279FFD8EC3E8}">
      <dsp:nvSpPr>
        <dsp:cNvPr id="0" name=""/>
        <dsp:cNvSpPr/>
      </dsp:nvSpPr>
      <dsp:spPr>
        <a:xfrm>
          <a:off x="6372470" y="654472"/>
          <a:ext cx="175628" cy="151512"/>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27E5B28-1149-4E61-8D1C-16EC2A655768}">
      <dsp:nvSpPr>
        <dsp:cNvPr id="0" name=""/>
        <dsp:cNvSpPr/>
      </dsp:nvSpPr>
      <dsp:spPr>
        <a:xfrm>
          <a:off x="6481097" y="1569767"/>
          <a:ext cx="1505615" cy="1292849"/>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B0A7300-1E98-4385-8AF7-97B948D5434E}">
      <dsp:nvSpPr>
        <dsp:cNvPr id="0" name=""/>
        <dsp:cNvSpPr/>
      </dsp:nvSpPr>
      <dsp:spPr>
        <a:xfrm>
          <a:off x="6665450" y="825131"/>
          <a:ext cx="175628" cy="151512"/>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7337D7E-3DC3-4DB2-AEC9-1FA2F597EB5E}">
      <dsp:nvSpPr>
        <dsp:cNvPr id="0" name=""/>
        <dsp:cNvSpPr/>
      </dsp:nvSpPr>
      <dsp:spPr>
        <a:xfrm>
          <a:off x="5503245" y="1770004"/>
          <a:ext cx="1961666" cy="1581852"/>
        </a:xfrm>
        <a:prstGeom prst="hexagon">
          <a:avLst>
            <a:gd name="adj" fmla="val 25000"/>
            <a:gd name="vf" fmla="val 115470"/>
          </a:avLst>
        </a:prstGeom>
        <a:solidFill>
          <a:schemeClr val="tx1"/>
        </a:solidFill>
        <a:ln w="12700" cap="rnd" cmpd="sng" algn="ctr">
          <a:solidFill>
            <a:srgbClr val="FF6600"/>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Sexual Orientation</a:t>
          </a:r>
        </a:p>
      </dsp:txBody>
      <dsp:txXfrm>
        <a:off x="5798538" y="2008123"/>
        <a:ext cx="1371080" cy="1105614"/>
      </dsp:txXfrm>
    </dsp:sp>
    <dsp:sp modelId="{C3B23B4F-866B-4081-BF5F-58FEB8C8E7B5}">
      <dsp:nvSpPr>
        <dsp:cNvPr id="0" name=""/>
        <dsp:cNvSpPr/>
      </dsp:nvSpPr>
      <dsp:spPr>
        <a:xfrm>
          <a:off x="6663854" y="3355469"/>
          <a:ext cx="175628" cy="151512"/>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749FD1F-1D3D-4C11-8C03-335F2EFB1395}">
      <dsp:nvSpPr>
        <dsp:cNvPr id="0" name=""/>
        <dsp:cNvSpPr/>
      </dsp:nvSpPr>
      <dsp:spPr>
        <a:xfrm>
          <a:off x="5069626" y="2930902"/>
          <a:ext cx="1505615" cy="1292849"/>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5ABFBA0-4297-4011-AA96-1801F1499D85}">
      <dsp:nvSpPr>
        <dsp:cNvPr id="0" name=""/>
        <dsp:cNvSpPr/>
      </dsp:nvSpPr>
      <dsp:spPr>
        <a:xfrm>
          <a:off x="6384445" y="3498240"/>
          <a:ext cx="175628" cy="151512"/>
        </a:xfrm>
        <a:prstGeom prst="hexagon">
          <a:avLst>
            <a:gd name="adj" fmla="val 25000"/>
            <a:gd name="vf" fmla="val 115470"/>
          </a:avLst>
        </a:prstGeom>
        <a:noFill/>
        <a:ln w="12700" cap="rnd" cmpd="sng" algn="ctr">
          <a:no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979" cy="467362"/>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2"/>
            <a:ext cx="3043979" cy="467362"/>
          </a:xfrm>
          <a:prstGeom prst="rect">
            <a:avLst/>
          </a:prstGeom>
        </p:spPr>
        <p:txBody>
          <a:bodyPr vert="horz" lIns="91577" tIns="45789" rIns="91577" bIns="45789" rtlCol="0"/>
          <a:lstStyle>
            <a:lvl1pPr algn="r">
              <a:defRPr sz="1200"/>
            </a:lvl1pPr>
          </a:lstStyle>
          <a:p>
            <a:fld id="{E8B50B83-B733-47D8-BB9E-22BF16D7434E}" type="datetimeFigureOut">
              <a:rPr lang="en-US" smtClean="0"/>
              <a:t>6/29/2024</a:t>
            </a:fld>
            <a:endParaRPr lang="en-US"/>
          </a:p>
        </p:txBody>
      </p:sp>
      <p:sp>
        <p:nvSpPr>
          <p:cNvPr id="4" name="Footer Placeholder 3"/>
          <p:cNvSpPr>
            <a:spLocks noGrp="1"/>
          </p:cNvSpPr>
          <p:nvPr>
            <p:ph type="ftr" sz="quarter" idx="2"/>
          </p:nvPr>
        </p:nvSpPr>
        <p:spPr>
          <a:xfrm>
            <a:off x="2" y="8841739"/>
            <a:ext cx="3043979" cy="467362"/>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9"/>
            <a:ext cx="3043979" cy="467362"/>
          </a:xfrm>
          <a:prstGeom prst="rect">
            <a:avLst/>
          </a:prstGeom>
        </p:spPr>
        <p:txBody>
          <a:bodyPr vert="horz" lIns="91577" tIns="45789" rIns="91577" bIns="45789" rtlCol="0" anchor="b"/>
          <a:lstStyle>
            <a:lvl1pPr algn="r">
              <a:defRPr sz="1200"/>
            </a:lvl1pPr>
          </a:lstStyle>
          <a:p>
            <a:fld id="{26708201-AB95-47DC-9A13-81F9139B3A1A}" type="slidenum">
              <a:rPr lang="en-US" smtClean="0"/>
              <a:t>‹#›</a:t>
            </a:fld>
            <a:endParaRPr lang="en-US"/>
          </a:p>
        </p:txBody>
      </p:sp>
    </p:spTree>
    <p:extLst>
      <p:ext uri="{BB962C8B-B14F-4D97-AF65-F5344CB8AC3E}">
        <p14:creationId xmlns:p14="http://schemas.microsoft.com/office/powerpoint/2010/main" val="276515570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3" y="0"/>
            <a:ext cx="3043343" cy="467071"/>
          </a:xfrm>
          <a:prstGeom prst="rect">
            <a:avLst/>
          </a:prstGeom>
        </p:spPr>
        <p:txBody>
          <a:bodyPr vert="horz" lIns="93317" tIns="46659" rIns="93317" bIns="46659" rtlCol="0"/>
          <a:lstStyle>
            <a:lvl1pPr algn="r">
              <a:defRPr sz="1200"/>
            </a:lvl1pPr>
          </a:lstStyle>
          <a:p>
            <a:fld id="{6BD63664-1C4E-4DBE-AE3D-A41FC4DE82D5}" type="datetimeFigureOut">
              <a:rPr lang="en-US" smtClean="0"/>
              <a:t>6/29/2024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69"/>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69"/>
          </a:xfrm>
          <a:prstGeom prst="rect">
            <a:avLst/>
          </a:prstGeom>
        </p:spPr>
        <p:txBody>
          <a:bodyPr vert="horz" lIns="93317" tIns="46659" rIns="93317" bIns="46659" rtlCol="0" anchor="b"/>
          <a:lstStyle>
            <a:lvl1pPr algn="r">
              <a:defRPr sz="1200"/>
            </a:lvl1pPr>
          </a:lstStyle>
          <a:p>
            <a:fld id="{978E33C3-238C-4205-9122-413451BBC74F}" type="slidenum">
              <a:rPr lang="en-US" smtClean="0"/>
              <a:t>‹#›</a:t>
            </a:fld>
            <a:endParaRPr lang="en-US"/>
          </a:p>
        </p:txBody>
      </p:sp>
    </p:spTree>
    <p:extLst>
      <p:ext uri="{BB962C8B-B14F-4D97-AF65-F5344CB8AC3E}">
        <p14:creationId xmlns:p14="http://schemas.microsoft.com/office/powerpoint/2010/main" val="380816183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MOTIVATOR: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Attention: </a:t>
            </a:r>
            <a:r>
              <a:rPr lang="en-US" sz="2200" dirty="0">
                <a:effectLst/>
                <a:latin typeface="Helvetica Neue"/>
                <a:ea typeface="Helvetica Neue"/>
                <a:cs typeface="Helvetica Neue"/>
                <a:sym typeface="Helvetica Neue"/>
              </a:rPr>
              <a:t>This class is important to you because the leaders and Soldiers in your unit expect you to be the subject matter expert on the Army’s EO policy and program. Therefore, EO professionals must become very familiar with AR 600-20 and with the changes reflected in this new publication.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Motivation: </a:t>
            </a:r>
            <a:r>
              <a:rPr lang="en-US" sz="2200" dirty="0">
                <a:effectLst/>
                <a:latin typeface="Helvetica Neue"/>
                <a:ea typeface="Helvetica Neue"/>
                <a:cs typeface="Helvetica Neue"/>
                <a:sym typeface="Helvetica Neue"/>
              </a:rPr>
              <a:t>Ultimately, what commanders and subordinate leaders do today will determine the Army's continued success for years to come. Today's commanders have a better historical perspective on the potential price that is paid when issues of discrimination and unfair treatment are not swiftly addressed and dealt with. Your job as an Equal Opportunity Advisor or Program Manager is assisting those commanders and subordinate leaders by providing expert advice when dealing with issues of discrimination and unfair treatment based on the categories described in AR 600-20.</a:t>
            </a: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Note: Show Slide 1 MEO Program and Policy Refresher Course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Read: Inform students that this is the refresher course for the AR 600-20 overview and reflecting the changes according to the new AR 600-20 update published on 24 July 2020.</a:t>
            </a:r>
            <a:endParaRPr lang="en-US" sz="220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29130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1080419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14 – MEO and Harassment Complaint Processing System (3 of 14)</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An informal complaint is one that a Soldier, cadet, or Family member </a:t>
            </a:r>
            <a:r>
              <a:rPr lang="en-US" sz="2200" b="1" dirty="0">
                <a:effectLst/>
                <a:latin typeface="Helvetica Neue"/>
                <a:ea typeface="Helvetica Neue"/>
                <a:cs typeface="Helvetica Neue"/>
                <a:sym typeface="Helvetica Neue"/>
              </a:rPr>
              <a:t>does not wish to file in writing on a DA Form 7279</a:t>
            </a:r>
            <a:r>
              <a:rPr lang="en-US" sz="2200" dirty="0">
                <a:effectLst/>
                <a:latin typeface="Helvetica Neue"/>
                <a:ea typeface="Helvetica Neue"/>
                <a:cs typeface="Helvetica Neue"/>
                <a:sym typeface="Helvetica Neue"/>
              </a:rPr>
              <a:t>. Informal complaints may be resolved directly by the complainant addressing the offending party, a peer, or another person in or outside the complainant's chain of command or NCO chain of command, or the MEO professional. </a:t>
            </a:r>
            <a:r>
              <a:rPr lang="en-US" sz="2200" b="1" dirty="0">
                <a:effectLst/>
                <a:latin typeface="Helvetica Neue"/>
                <a:ea typeface="Helvetica Neue"/>
                <a:cs typeface="Helvetica Neue"/>
                <a:sym typeface="Helvetica Neue"/>
              </a:rPr>
              <a:t>When practical, an informal complaint should be resolved within 60 calendar days</a:t>
            </a:r>
            <a:r>
              <a:rPr lang="en-US" sz="2200"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2. Upon receipt of a written or oral informal complaint, the commander or MEO professional will find out as much as possible concerning the complaint, advise the complainant of their rights and responsibilities, support services, the protected nature of the communication, which will only be shared with those who have a legitimate need-to-know, the informal and formal complaint processes.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3. </a:t>
            </a:r>
            <a:r>
              <a:rPr lang="en-US" sz="2200" b="1" dirty="0">
                <a:effectLst/>
                <a:latin typeface="Helvetica Neue"/>
                <a:ea typeface="Helvetica Neue"/>
                <a:cs typeface="Helvetica Neue"/>
                <a:sym typeface="Helvetica Neue"/>
              </a:rPr>
              <a:t>Within 3 calendar days of complaint receipt (at the next MUTA – 4 or other regularly scheduled training for Army Reserve TPU Soldiers)</a:t>
            </a:r>
            <a:r>
              <a:rPr lang="en-US" sz="2200" dirty="0">
                <a:effectLst/>
                <a:latin typeface="Helvetica Neue"/>
                <a:ea typeface="Helvetica Neue"/>
                <a:cs typeface="Helvetica Neue"/>
                <a:sym typeface="Helvetica Neue"/>
              </a:rPr>
              <a:t>, members of the chain of command assisting with informal complaint resolution will inform their MEO professional of the initiation of informal complaint assistance efforts.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4. If the commander receives the complaint and chooses to resolve the situation through commander’s inquiry and/or AR 15 – 6 investigation without the assistance of the MEO professional, </a:t>
            </a:r>
            <a:r>
              <a:rPr lang="en-US" sz="2200" b="1" dirty="0">
                <a:effectLst/>
                <a:latin typeface="Helvetica Neue"/>
                <a:ea typeface="Helvetica Neue"/>
                <a:cs typeface="Helvetica Neue"/>
                <a:sym typeface="Helvetica Neue"/>
              </a:rPr>
              <a:t>the commander will also inform the MEO professional within three calendar days of the receipt of the informal complaint and the subsequent resolution efforts.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5. Commanders or MEO professionals will prepare an MFR, which will include information indicating the nature of the complaint.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6. </a:t>
            </a:r>
            <a:r>
              <a:rPr lang="en-US" sz="2200" b="1" dirty="0">
                <a:effectLst/>
                <a:latin typeface="Helvetica Neue"/>
                <a:ea typeface="Helvetica Neue"/>
                <a:cs typeface="Helvetica Neue"/>
                <a:sym typeface="Helvetica Neue"/>
              </a:rPr>
              <a:t>The MEO professional will input informal complaint information into MEO database no later than 3 calendar days (RA), or next MUTA – 4 (USAR) from date of receipt</a:t>
            </a:r>
            <a:r>
              <a:rPr lang="en-US" sz="2200"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7. Upon completion of the resolution efforts, the complainant may accept informal resolution, render a formal complaint or decline to pursue complaint.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8. </a:t>
            </a:r>
            <a:r>
              <a:rPr lang="en-US" sz="2200" b="1" dirty="0">
                <a:effectLst/>
                <a:latin typeface="Helvetica Neue"/>
                <a:ea typeface="Helvetica Neue"/>
                <a:cs typeface="Helvetica Neue"/>
                <a:sym typeface="Helvetica Neue"/>
              </a:rPr>
              <a:t>The MEO professional will retain the informal complaint records for 15 years from the date of complaint receipt.</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Ask: Can an EOL receive a formal EO complaint? Explain why (Take 1-2 students’ answers)</a:t>
            </a:r>
            <a:endParaRPr lang="en-US" sz="2200" dirty="0">
              <a:effectLst/>
              <a:latin typeface="Helvetica Neue"/>
              <a:ea typeface="Helvetica Neue"/>
              <a:cs typeface="Helvetica Neue"/>
              <a:sym typeface="Helvetica Neue"/>
            </a:endParaRPr>
          </a:p>
          <a:p>
            <a:endParaRPr lang="en-US" sz="1200" kern="1200" dirty="0">
              <a:solidFill>
                <a:schemeClr val="tx1"/>
              </a:solidFill>
              <a:effectLst/>
              <a:latin typeface="Times New Roman" pitchFamily="18" charset="0"/>
              <a:ea typeface="+mn-ea"/>
              <a:cs typeface="Arial" charset="0"/>
            </a:endParaRPr>
          </a:p>
        </p:txBody>
      </p:sp>
    </p:spTree>
    <p:extLst>
      <p:ext uri="{BB962C8B-B14F-4D97-AF65-F5344CB8AC3E}">
        <p14:creationId xmlns:p14="http://schemas.microsoft.com/office/powerpoint/2010/main" val="227766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13 – MEO and Harassment Complaint Processing System (2 of 14)</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Anonymous complaints are those where the complainant remains unidentified </a:t>
            </a:r>
            <a:r>
              <a:rPr lang="en-US" sz="2200" b="1" dirty="0">
                <a:effectLst/>
                <a:latin typeface="Helvetica Neue"/>
                <a:ea typeface="Helvetica Neue"/>
                <a:cs typeface="Helvetica Neue"/>
                <a:sym typeface="Helvetica Neue"/>
              </a:rPr>
              <a:t>may be handled as either an informal or a formal complaint</a:t>
            </a:r>
            <a:r>
              <a:rPr lang="en-US" sz="2200" dirty="0">
                <a:effectLst/>
                <a:latin typeface="Helvetica Neue"/>
                <a:ea typeface="Helvetica Neue"/>
                <a:cs typeface="Helvetica Neue"/>
                <a:sym typeface="Helvetica Neue"/>
              </a:rPr>
              <a:t> and entered in MEO database, as such. </a:t>
            </a:r>
            <a:r>
              <a:rPr lang="en-US" sz="2200" b="1" dirty="0">
                <a:effectLst/>
                <a:latin typeface="Helvetica Neue"/>
                <a:ea typeface="Helvetica Neue"/>
                <a:cs typeface="Helvetica Neue"/>
                <a:sym typeface="Helvetica Neue"/>
              </a:rPr>
              <a:t>The commander</a:t>
            </a: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will determine if sufficient information is provided to proceed as either an informal or formal complaint</a:t>
            </a: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The commander will be identified as the complainant on the DA Form 7279 (Equal Opportunity and Harassment Complaint Form) and in MEO database</a:t>
            </a:r>
            <a:r>
              <a:rPr lang="en-US" sz="2200" dirty="0">
                <a:effectLst/>
                <a:latin typeface="Helvetica Neue"/>
                <a:ea typeface="Helvetica Neue"/>
                <a:cs typeface="Helvetica Neue"/>
                <a:sym typeface="Helvetica Neue"/>
              </a:rPr>
              <a:t>. If the complaint is processed as an informal complaint, the commander will determine if informing the entire command or part of the organization of the actions taken is appropriate. If during the informal or formal process of an anonymous complaint the identity of the actual complainant is revealed, the complainant will be edited in MEO database, and the actual complainant will be provided the requisite follow-up actions (DA Form 7279–1 (Equal Opportunity and Harassment Complaint Resolution Assessment)).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2. </a:t>
            </a:r>
            <a:r>
              <a:rPr lang="en-US" sz="2200" b="1" dirty="0">
                <a:effectLst/>
                <a:latin typeface="Helvetica Neue"/>
                <a:ea typeface="Helvetica Neue"/>
                <a:cs typeface="Helvetica Neue"/>
                <a:sym typeface="Helvetica Neue"/>
              </a:rPr>
              <a:t>Actions taken regarding anonymous complaints will depend upon the extent of information provided in the anonymous complaint</a:t>
            </a:r>
            <a:r>
              <a:rPr lang="en-US" sz="2200" dirty="0">
                <a:effectLst/>
                <a:latin typeface="Helvetica Neue"/>
                <a:ea typeface="Helvetica Neue"/>
                <a:cs typeface="Helvetica Neue"/>
                <a:sym typeface="Helvetica Neue"/>
              </a:rPr>
              <a:t>. If an anonymous complaint contains sufficient information to permit the initiation of an investigation, the investigation will be initiated by the commanding officer or supervisor in accordance with this instruction. If an anonymous complaint does not contain sufficient information to permit the initiation of an investigation, the information should be documented in a Memorandum for Record and maintained on file in accordance with disposition instructions and the central point of contact responsible for processing discrimination and harassment complaints. </a:t>
            </a:r>
            <a:r>
              <a:rPr lang="en-US" sz="2200" b="1" dirty="0">
                <a:effectLst/>
                <a:latin typeface="Helvetica Neue"/>
                <a:ea typeface="Helvetica Neue"/>
                <a:cs typeface="Helvetica Neue"/>
                <a:sym typeface="Helvetica Neue"/>
              </a:rPr>
              <a:t>The Memorandum for Record should contain the following information, if available: date and time the information was received; a detailed description of the facts and circumstances included in the complaint; date and time the complaint was resolved and by whom; and any other pertinent information.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Ask: In the last slide we discussed that anonymous complaints can be processed either informal or formal. In your own experience how is the informal complaint processed? (Take 1-2 students’ answers)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1200" kern="1200" dirty="0">
              <a:solidFill>
                <a:schemeClr val="tx1"/>
              </a:solidFill>
              <a:effectLst/>
              <a:latin typeface="Times New Roman" pitchFamily="18" charset="0"/>
              <a:ea typeface="+mn-ea"/>
              <a:cs typeface="Arial" charset="0"/>
            </a:endParaRPr>
          </a:p>
        </p:txBody>
      </p:sp>
    </p:spTree>
    <p:extLst>
      <p:ext uri="{BB962C8B-B14F-4D97-AF65-F5344CB8AC3E}">
        <p14:creationId xmlns:p14="http://schemas.microsoft.com/office/powerpoint/2010/main" val="1167019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15 – MEO and Harassment Complaint Processing System (4 of 14)</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a:t>
            </a:r>
            <a:r>
              <a:rPr lang="en-US" sz="2200" b="1" dirty="0">
                <a:effectLst/>
                <a:latin typeface="Helvetica Neue"/>
                <a:ea typeface="Helvetica Neue"/>
                <a:cs typeface="Helvetica Neue"/>
                <a:sym typeface="Helvetica Neue"/>
              </a:rPr>
              <a:t>A formal complaint</a:t>
            </a:r>
            <a:r>
              <a:rPr lang="en-US" sz="2200" dirty="0">
                <a:effectLst/>
                <a:latin typeface="Helvetica Neue"/>
                <a:ea typeface="Helvetica Neue"/>
                <a:cs typeface="Helvetica Neue"/>
                <a:sym typeface="Helvetica Neue"/>
              </a:rPr>
              <a:t> is one that a complainant </a:t>
            </a:r>
            <a:r>
              <a:rPr lang="en-US" sz="2200" b="1" dirty="0">
                <a:effectLst/>
                <a:latin typeface="Helvetica Neue"/>
                <a:ea typeface="Helvetica Neue"/>
                <a:cs typeface="Helvetica Neue"/>
                <a:sym typeface="Helvetica Neue"/>
              </a:rPr>
              <a:t>files in writing</a:t>
            </a:r>
            <a:r>
              <a:rPr lang="en-US" sz="2200" dirty="0">
                <a:effectLst/>
                <a:latin typeface="Helvetica Neue"/>
                <a:ea typeface="Helvetica Neue"/>
                <a:cs typeface="Helvetica Neue"/>
                <a:sym typeface="Helvetica Neue"/>
              </a:rPr>
              <a:t> using a DA Form 7279 and swears to the accuracy of the information. </a:t>
            </a:r>
            <a:r>
              <a:rPr lang="en-US" sz="2200" b="1" dirty="0">
                <a:effectLst/>
                <a:latin typeface="Helvetica Neue"/>
                <a:ea typeface="Helvetica Neue"/>
                <a:cs typeface="Helvetica Neue"/>
                <a:sym typeface="Helvetica Neue"/>
              </a:rPr>
              <a:t>A complaint should be filed at the lowest echelon of command</a:t>
            </a:r>
            <a:r>
              <a:rPr lang="en-US" sz="2200" dirty="0">
                <a:effectLst/>
                <a:latin typeface="Helvetica Neue"/>
                <a:ea typeface="Helvetica Neue"/>
                <a:cs typeface="Helvetica Neue"/>
                <a:sym typeface="Helvetica Neue"/>
              </a:rPr>
              <a:t>. Formal complaints </a:t>
            </a:r>
            <a:r>
              <a:rPr lang="en-US" sz="2200" b="1" dirty="0">
                <a:effectLst/>
                <a:latin typeface="Helvetica Neue"/>
                <a:ea typeface="Helvetica Neue"/>
                <a:cs typeface="Helvetica Neue"/>
                <a:sym typeface="Helvetica Neue"/>
              </a:rPr>
              <a:t>require specific actions, are subject to timelines, and require documentation of the actions taken</a:t>
            </a:r>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Read: If a complaint is filed against a promotable COL, an active or retired GO, inspectors general of any component, members of the SES, or executive schedule personnel, the allegation will be transferred directly to the Investigations Division, U.S. Army Inspector General Agency by rapid but confidential means</a:t>
            </a: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within 2 working days of receipt when practical</a:t>
            </a:r>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2. MEO and harassment complaints are received by </a:t>
            </a:r>
            <a:r>
              <a:rPr lang="en-US" sz="2200" b="1" dirty="0">
                <a:effectLst/>
                <a:latin typeface="Helvetica Neue"/>
                <a:ea typeface="Helvetica Neue"/>
                <a:cs typeface="Helvetica Neue"/>
                <a:sym typeface="Helvetica Neue"/>
              </a:rPr>
              <a:t>MEO professionals </a:t>
            </a:r>
            <a:r>
              <a:rPr lang="en-US" sz="2200" dirty="0">
                <a:effectLst/>
                <a:latin typeface="Helvetica Neue"/>
                <a:ea typeface="Helvetica Neue"/>
                <a:cs typeface="Helvetica Neue"/>
                <a:sym typeface="Helvetica Neue"/>
              </a:rPr>
              <a:t>(MEO PM, MEO SGM, MEO advisor, MEO specialist) or (</a:t>
            </a:r>
            <a:r>
              <a:rPr lang="en-US" sz="2200" b="1" dirty="0">
                <a:effectLst/>
                <a:latin typeface="Helvetica Neue"/>
                <a:ea typeface="Helvetica Neue"/>
                <a:cs typeface="Helvetica Neue"/>
                <a:sym typeface="Helvetica Neue"/>
              </a:rPr>
              <a:t>RA/USAR) commanders</a:t>
            </a: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Complaints cannot be received by EOLs</a:t>
            </a:r>
            <a:r>
              <a:rPr lang="en-US" sz="2200"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Ask: How many calendar days you think the complainant has to file a complaint? (Take 1-2 students’ answers)</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113632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25235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95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8676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11730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1590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400">
                <a:solidFill>
                  <a:schemeClr val="tx1"/>
                </a:solidFill>
                <a:latin typeface="Times" panose="02020603050405020304" pitchFamily="18" charset="0"/>
              </a:defRPr>
            </a:lvl1pPr>
            <a:lvl2pPr marL="742950" indent="-285750" defTabSz="930275">
              <a:defRPr sz="1400">
                <a:solidFill>
                  <a:schemeClr val="tx1"/>
                </a:solidFill>
                <a:latin typeface="Times" panose="02020603050405020304" pitchFamily="18" charset="0"/>
              </a:defRPr>
            </a:lvl2pPr>
            <a:lvl3pPr marL="1143000" indent="-228600" defTabSz="930275">
              <a:defRPr sz="1400">
                <a:solidFill>
                  <a:schemeClr val="tx1"/>
                </a:solidFill>
                <a:latin typeface="Times" panose="02020603050405020304" pitchFamily="18" charset="0"/>
              </a:defRPr>
            </a:lvl3pPr>
            <a:lvl4pPr marL="1600200" indent="-228600" defTabSz="930275">
              <a:defRPr sz="1400">
                <a:solidFill>
                  <a:schemeClr val="tx1"/>
                </a:solidFill>
                <a:latin typeface="Times" panose="02020603050405020304" pitchFamily="18" charset="0"/>
              </a:defRPr>
            </a:lvl4pPr>
            <a:lvl5pPr marL="2057400" indent="-228600" defTabSz="930275">
              <a:defRPr sz="1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1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1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1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1400">
                <a:solidFill>
                  <a:schemeClr val="tx1"/>
                </a:solidFill>
                <a:latin typeface="Times" panose="02020603050405020304" pitchFamily="18" charset="0"/>
              </a:defRPr>
            </a:lvl9pPr>
          </a:lstStyle>
          <a:p>
            <a:fld id="{B0465CFD-B005-4F76-90A9-186060BFE381}" type="slidenum">
              <a:rPr lang="en-US" altLang="en-US" sz="1200" smtClean="0"/>
              <a:pPr/>
              <a:t>19</a:t>
            </a:fld>
            <a:endParaRPr lang="en-US" altLang="en-US" sz="1200"/>
          </a:p>
        </p:txBody>
      </p:sp>
      <p:sp>
        <p:nvSpPr>
          <p:cNvPr id="52227" name="Rectangle 2"/>
          <p:cNvSpPr>
            <a:spLocks noGrp="1" noRot="1" noChangeAspect="1" noChangeArrowheads="1" noTextEdit="1"/>
          </p:cNvSpPr>
          <p:nvPr>
            <p:ph type="sldImg"/>
          </p:nvPr>
        </p:nvSpPr>
        <p:spPr>
          <a:xfrm>
            <a:off x="1417638" y="1163638"/>
            <a:ext cx="4187825" cy="3141662"/>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6820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2 Terminal Learning Objective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Inform students that this lesson includes the latest changes reflected in the new AR 600-20. This regulation supersedes all previous Army Directives published.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57063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4 - EO Purpose and Philosophy (Reference para 6-1)</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1. Purpose - </a:t>
            </a:r>
            <a:r>
              <a:rPr lang="en-US" sz="2200" dirty="0">
                <a:effectLst/>
                <a:latin typeface="Helvetica Neue"/>
                <a:ea typeface="Helvetica Neue"/>
                <a:cs typeface="Helvetica Neue"/>
                <a:sym typeface="Helvetica Neue"/>
              </a:rPr>
              <a:t>The MEO Program formulates, directs, and sustains a comprehensive effort to maximize human potential and to ensure fair treatment for all Soldiers based </a:t>
            </a:r>
            <a:r>
              <a:rPr lang="en-US" sz="2200" b="1" dirty="0">
                <a:effectLst/>
                <a:latin typeface="Helvetica Neue"/>
                <a:ea typeface="Helvetica Neue"/>
                <a:cs typeface="Helvetica Neue"/>
                <a:sym typeface="Helvetica Neue"/>
              </a:rPr>
              <a:t>solely</a:t>
            </a: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on merit, performance, and potential in support of readiness.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2. Philosophy - MEO philosophy is based on fairness, justice, and equity.</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Ask: What are your thoughts on the goals of the EO program? (Take 1-2 student’s answers)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268496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14 – MEO and Harassment Complaint Processing System (3 of 14)</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An informal complaint is one that a Soldier, cadet, or Family member </a:t>
            </a:r>
            <a:r>
              <a:rPr lang="en-US" sz="2200" b="1" dirty="0">
                <a:effectLst/>
                <a:latin typeface="Helvetica Neue"/>
                <a:ea typeface="Helvetica Neue"/>
                <a:cs typeface="Helvetica Neue"/>
                <a:sym typeface="Helvetica Neue"/>
              </a:rPr>
              <a:t>does not wish to file in writing on a DA Form 7279</a:t>
            </a:r>
            <a:r>
              <a:rPr lang="en-US" sz="2200" dirty="0">
                <a:effectLst/>
                <a:latin typeface="Helvetica Neue"/>
                <a:ea typeface="Helvetica Neue"/>
                <a:cs typeface="Helvetica Neue"/>
                <a:sym typeface="Helvetica Neue"/>
              </a:rPr>
              <a:t>. Informal complaints may be resolved directly by the complainant addressing the offending party, a peer, or another person in or outside the complainant's chain of command or NCO chain of command, or the MEO professional. </a:t>
            </a:r>
            <a:r>
              <a:rPr lang="en-US" sz="2200" b="1" dirty="0">
                <a:effectLst/>
                <a:latin typeface="Helvetica Neue"/>
                <a:ea typeface="Helvetica Neue"/>
                <a:cs typeface="Helvetica Neue"/>
                <a:sym typeface="Helvetica Neue"/>
              </a:rPr>
              <a:t>When practical, an informal complaint should be resolved within 60 calendar days</a:t>
            </a:r>
            <a:r>
              <a:rPr lang="en-US" sz="2200"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2. Upon receipt of a written or oral informal complaint, the commander or MEO professional will find out as much as possible concerning the complaint, advise the complainant of their rights and responsibilities, support services, the protected nature of the communication, which will only be shared with those who have a legitimate need-to-know, the informal and formal complaint processes.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3. </a:t>
            </a:r>
            <a:r>
              <a:rPr lang="en-US" sz="2200" b="1" dirty="0">
                <a:effectLst/>
                <a:latin typeface="Helvetica Neue"/>
                <a:ea typeface="Helvetica Neue"/>
                <a:cs typeface="Helvetica Neue"/>
                <a:sym typeface="Helvetica Neue"/>
              </a:rPr>
              <a:t>Within 3 calendar days of complaint receipt (at the next MUTA – 4 or other regularly scheduled training for Army Reserve TPU Soldiers)</a:t>
            </a:r>
            <a:r>
              <a:rPr lang="en-US" sz="2200" dirty="0">
                <a:effectLst/>
                <a:latin typeface="Helvetica Neue"/>
                <a:ea typeface="Helvetica Neue"/>
                <a:cs typeface="Helvetica Neue"/>
                <a:sym typeface="Helvetica Neue"/>
              </a:rPr>
              <a:t>, members of the chain of command assisting with informal complaint resolution will inform their MEO professional of the initiation of informal complaint assistance efforts.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4. If the commander receives the complaint and chooses to resolve the situation through commander’s inquiry and/or AR 15 – 6 investigation without the assistance of the MEO professional, </a:t>
            </a:r>
            <a:r>
              <a:rPr lang="en-US" sz="2200" b="1" dirty="0">
                <a:effectLst/>
                <a:latin typeface="Helvetica Neue"/>
                <a:ea typeface="Helvetica Neue"/>
                <a:cs typeface="Helvetica Neue"/>
                <a:sym typeface="Helvetica Neue"/>
              </a:rPr>
              <a:t>the commander will also inform the MEO professional within three calendar days of the receipt of the informal complaint and the subsequent resolution efforts.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5. Commanders or MEO professionals will prepare an MFR, which will include information indicating the nature of the complaint.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6. </a:t>
            </a:r>
            <a:r>
              <a:rPr lang="en-US" sz="2200" b="1" dirty="0">
                <a:effectLst/>
                <a:latin typeface="Helvetica Neue"/>
                <a:ea typeface="Helvetica Neue"/>
                <a:cs typeface="Helvetica Neue"/>
                <a:sym typeface="Helvetica Neue"/>
              </a:rPr>
              <a:t>The MEO professional will input informal complaint information into MEO database no later than 3 calendar days (RA), or next MUTA – 4 (USAR) from date of receipt</a:t>
            </a:r>
            <a:r>
              <a:rPr lang="en-US" sz="2200"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7. Upon completion of the resolution efforts, the complainant may accept informal resolution, render a formal complaint or decline to pursue complaint.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8. </a:t>
            </a:r>
            <a:r>
              <a:rPr lang="en-US" sz="2200" b="1" dirty="0">
                <a:effectLst/>
                <a:latin typeface="Helvetica Neue"/>
                <a:ea typeface="Helvetica Neue"/>
                <a:cs typeface="Helvetica Neue"/>
                <a:sym typeface="Helvetica Neue"/>
              </a:rPr>
              <a:t>The MEO professional will retain the informal complaint records for 15 years from the date of complaint receipt.</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Ask: Can an EOL receive a formal EO complaint? Explain why (Take 1-2 students’ answers)</a:t>
            </a:r>
            <a:endParaRPr lang="en-US" sz="2200" dirty="0">
              <a:effectLst/>
              <a:latin typeface="Helvetica Neue"/>
              <a:ea typeface="Helvetica Neue"/>
              <a:cs typeface="Helvetica Neue"/>
              <a:sym typeface="Helvetica Neue"/>
            </a:endParaRPr>
          </a:p>
          <a:p>
            <a:endParaRPr lang="en-US" sz="1200" kern="1200" dirty="0">
              <a:solidFill>
                <a:schemeClr val="tx1"/>
              </a:solidFill>
              <a:effectLst/>
              <a:latin typeface="Times New Roman" pitchFamily="18" charset="0"/>
              <a:ea typeface="+mn-ea"/>
              <a:cs typeface="Arial" charset="0"/>
            </a:endParaRPr>
          </a:p>
        </p:txBody>
      </p:sp>
    </p:spTree>
    <p:extLst>
      <p:ext uri="{BB962C8B-B14F-4D97-AF65-F5344CB8AC3E}">
        <p14:creationId xmlns:p14="http://schemas.microsoft.com/office/powerpoint/2010/main" val="121574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5144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9670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7641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1536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5324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701832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73296409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50040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08549824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099427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7847299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FFFB4-400D-1240-AB24-6F86C96D4DFB}" type="datetimeFigureOut">
              <a:rPr lang="en-US" smtClean="0"/>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33663922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FFFB4-400D-1240-AB24-6F86C96D4DFB}" type="datetimeFigureOut">
              <a:rPr lang="en-US" smtClean="0"/>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35194307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Section Slide">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549781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7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FFFB4-400D-1240-AB24-6F86C96D4DFB}" type="datetimeFigureOut">
              <a:rPr lang="en-US" smtClean="0"/>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2683237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en-US"/>
              <a:t>805C-A-1006    1 August 2007   Slide </a:t>
            </a:r>
            <a:fld id="{CF0E28F2-0B4C-4139-835C-9ACEE05E4779}" type="slidenum">
              <a:rPr lang="en-US" altLang="en-US" smtClean="0"/>
              <a:pPr>
                <a:defRPr/>
              </a:pPr>
              <a:t>‹#›</a:t>
            </a:fld>
            <a:endParaRPr lang="en-US" altLang="en-US"/>
          </a:p>
        </p:txBody>
      </p:sp>
    </p:spTree>
    <p:extLst>
      <p:ext uri="{BB962C8B-B14F-4D97-AF65-F5344CB8AC3E}">
        <p14:creationId xmlns:p14="http://schemas.microsoft.com/office/powerpoint/2010/main" val="422865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9FFFB4-400D-1240-AB24-6F86C96D4DFB}" type="datetimeFigureOut">
              <a:rPr lang="en-US" smtClean="0"/>
              <a:t>6/29/2024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793114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9FFFB4-400D-1240-AB24-6F86C96D4DFB}" type="datetimeFigureOut">
              <a:rPr lang="en-US" smtClean="0"/>
              <a:t>6/29/2024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1695200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6/29/2024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r>
              <a:rPr lang="en-US" altLang="en-US"/>
              <a:t>805C-A-1006    1 August 2007   Slide </a:t>
            </a:r>
            <a:fld id="{71E3417F-1BE1-4465-8527-769FE50353C9}" type="slidenum">
              <a:rPr lang="en-US" altLang="en-US" smtClean="0"/>
              <a:pPr>
                <a:defRPr/>
              </a:pPr>
              <a:t>‹#›</a:t>
            </a:fld>
            <a:endParaRPr lang="en-US" altLang="en-US"/>
          </a:p>
        </p:txBody>
      </p:sp>
    </p:spTree>
    <p:extLst>
      <p:ext uri="{BB962C8B-B14F-4D97-AF65-F5344CB8AC3E}">
        <p14:creationId xmlns:p14="http://schemas.microsoft.com/office/powerpoint/2010/main" val="345587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6/29/2024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9FFFB4-400D-1240-AB24-6F86C96D4DFB}" type="datetimeFigureOut">
              <a:rPr lang="en-US" smtClean="0"/>
              <a:t>6/29/2024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425621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6/29/2024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ltLang="en-US"/>
              <a:t>805C-A-1006    1 August 2007   Slide </a:t>
            </a:r>
            <a:fld id="{D79555EE-BF56-48BC-B603-7CE1EDA30747}" type="slidenum">
              <a:rPr lang="en-US" altLang="en-US" smtClean="0"/>
              <a:pPr>
                <a:defRPr/>
              </a:pPr>
              <a:t>‹#›</a:t>
            </a:fld>
            <a:endParaRPr lang="en-US" altLang="en-US"/>
          </a:p>
        </p:txBody>
      </p:sp>
    </p:spTree>
    <p:extLst>
      <p:ext uri="{BB962C8B-B14F-4D97-AF65-F5344CB8AC3E}">
        <p14:creationId xmlns:p14="http://schemas.microsoft.com/office/powerpoint/2010/main" val="44014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smtClean="0"/>
              <a:t>6/29/2024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r>
              <a:rPr lang="en-US" altLang="en-US"/>
              <a:t>805C-A-1006    1 August 2007   Slide </a:t>
            </a:r>
            <a:fld id="{D545B388-69E9-4EB4-8C35-5D927ECD38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0154586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676"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he Army’s EO Policy and Program"/>
          <p:cNvSpPr txBox="1"/>
          <p:nvPr/>
        </p:nvSpPr>
        <p:spPr>
          <a:xfrm>
            <a:off x="0" y="60878"/>
            <a:ext cx="9144000" cy="6876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r>
              <a:rPr lang="en-US" sz="4000" b="1" dirty="0">
                <a:latin typeface="Arial" charset="0"/>
                <a:ea typeface="Arial" charset="0"/>
                <a:cs typeface="Arial" charset="0"/>
              </a:rPr>
              <a:t>Military </a:t>
            </a:r>
            <a:r>
              <a:rPr sz="4000" b="1" dirty="0">
                <a:latin typeface="Arial" charset="0"/>
                <a:ea typeface="Arial" charset="0"/>
                <a:cs typeface="Arial" charset="0"/>
              </a:rPr>
              <a:t>EO Policy and Program</a:t>
            </a:r>
            <a:r>
              <a:rPr lang="en-US" sz="4000" b="1" dirty="0">
                <a:latin typeface="Arial" charset="0"/>
                <a:ea typeface="Arial" charset="0"/>
                <a:cs typeface="Arial" charset="0"/>
              </a:rPr>
              <a:t> </a:t>
            </a:r>
            <a:endParaRPr sz="4000" b="1" dirty="0">
              <a:latin typeface="Arial" charset="0"/>
              <a:ea typeface="Arial" charset="0"/>
              <a:cs typeface="Arial" charset="0"/>
            </a:endParaRPr>
          </a:p>
        </p:txBody>
      </p:sp>
      <p:sp>
        <p:nvSpPr>
          <p:cNvPr id="3" name="Slide Number Placeholder 2"/>
          <p:cNvSpPr>
            <a:spLocks noGrp="1"/>
          </p:cNvSpPr>
          <p:nvPr>
            <p:ph type="sldNum" sz="quarter" idx="12"/>
          </p:nvPr>
        </p:nvSpPr>
        <p:spPr>
          <a:xfrm>
            <a:off x="8831431" y="6528785"/>
            <a:ext cx="152160" cy="245259"/>
          </a:xfrm>
        </p:spPr>
        <p:txBody>
          <a:bodyPr/>
          <a:lstStyle/>
          <a:p>
            <a:r>
              <a:rPr lang="en-US" dirty="0">
                <a:latin typeface="Arial" charset="0"/>
                <a:ea typeface="Arial" charset="0"/>
                <a:cs typeface="Arial" charset="0"/>
              </a:rPr>
              <a:t>1</a:t>
            </a:r>
            <a:endParaRPr lang="uk-UA" dirty="0">
              <a:latin typeface="Arial" charset="0"/>
              <a:ea typeface="Arial" charset="0"/>
              <a:cs typeface="Arial" charset="0"/>
            </a:endParaRPr>
          </a:p>
        </p:txBody>
      </p:sp>
      <p:pic>
        <p:nvPicPr>
          <p:cNvPr id="6" name="Picture 5" descr="A picture containing text&#10;&#10;Description automatically generated">
            <a:extLst>
              <a:ext uri="{FF2B5EF4-FFF2-40B4-BE49-F238E27FC236}">
                <a16:creationId xmlns:a16="http://schemas.microsoft.com/office/drawing/2014/main" id="{A154D49A-75E0-22FE-2FF0-C33FA7733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78" y="973356"/>
            <a:ext cx="9113593" cy="5884644"/>
          </a:xfrm>
          <a:prstGeom prst="rect">
            <a:avLst/>
          </a:prstGeom>
        </p:spPr>
      </p:pic>
    </p:spTree>
    <p:extLst>
      <p:ext uri="{BB962C8B-B14F-4D97-AF65-F5344CB8AC3E}">
        <p14:creationId xmlns:p14="http://schemas.microsoft.com/office/powerpoint/2010/main" val="3747475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1438"/>
            <a:ext cx="9144000" cy="806450"/>
          </a:xfrm>
        </p:spPr>
        <p:txBody>
          <a:bodyPr>
            <a:normAutofit/>
          </a:bodyPr>
          <a:lstStyle/>
          <a:p>
            <a:pPr algn="ctr"/>
            <a:r>
              <a:rPr lang="en-US" dirty="0">
                <a:solidFill>
                  <a:schemeClr val="tx1">
                    <a:lumMod val="95000"/>
                    <a:lumOff val="5000"/>
                  </a:schemeClr>
                </a:solidFill>
                <a:latin typeface="Arial" panose="020B0604020202020204" pitchFamily="34" charset="0"/>
                <a:cs typeface="Arial" panose="020B0604020202020204" pitchFamily="34" charset="0"/>
              </a:rPr>
              <a:t>EO Harassment Hotline</a:t>
            </a:r>
          </a:p>
        </p:txBody>
      </p:sp>
      <p:sp>
        <p:nvSpPr>
          <p:cNvPr id="6" name="TextBox 5"/>
          <p:cNvSpPr txBox="1"/>
          <p:nvPr/>
        </p:nvSpPr>
        <p:spPr>
          <a:xfrm>
            <a:off x="394059" y="3557929"/>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5" name="TextBox 14"/>
          <p:cNvSpPr txBox="1"/>
          <p:nvPr/>
        </p:nvSpPr>
        <p:spPr>
          <a:xfrm>
            <a:off x="1806477" y="356524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3" name="TextBox 22"/>
          <p:cNvSpPr txBox="1"/>
          <p:nvPr/>
        </p:nvSpPr>
        <p:spPr>
          <a:xfrm>
            <a:off x="7124199" y="3583170"/>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2" name="TextBox 11"/>
          <p:cNvSpPr txBox="1"/>
          <p:nvPr/>
        </p:nvSpPr>
        <p:spPr>
          <a:xfrm>
            <a:off x="2098913" y="1077320"/>
            <a:ext cx="4960012" cy="523220"/>
          </a:xfrm>
          <a:prstGeom prst="rect">
            <a:avLst/>
          </a:prstGeom>
          <a:noFill/>
        </p:spPr>
        <p:txBody>
          <a:bodyPr wrap="none" rtlCol="0">
            <a:spAutoFit/>
          </a:bodyPr>
          <a:lstStyle/>
          <a:p>
            <a:r>
              <a:rPr lang="en-US" sz="2800" dirty="0">
                <a:solidFill>
                  <a:srgbClr val="000000"/>
                </a:solidFill>
                <a:cs typeface="Arial" panose="020B0604020202020204" pitchFamily="34" charset="0"/>
              </a:rPr>
              <a:t>24/7 EO / Harassment Hotline</a:t>
            </a:r>
          </a:p>
        </p:txBody>
      </p:sp>
      <p:sp>
        <p:nvSpPr>
          <p:cNvPr id="14" name="TextBox 13"/>
          <p:cNvSpPr txBox="1"/>
          <p:nvPr/>
        </p:nvSpPr>
        <p:spPr>
          <a:xfrm>
            <a:off x="0" y="1901151"/>
            <a:ext cx="9144000" cy="1477328"/>
          </a:xfrm>
          <a:prstGeom prst="rect">
            <a:avLst/>
          </a:prstGeom>
          <a:noFill/>
        </p:spPr>
        <p:txBody>
          <a:bodyPr wrap="square" rtlCol="0">
            <a:spAutoFit/>
          </a:bodyPr>
          <a:lstStyle/>
          <a:p>
            <a:pPr marL="342900" indent="-342900" algn="ctr">
              <a:buFont typeface="Wingdings" panose="05000000000000000000" pitchFamily="2" charset="2"/>
              <a:buChar char="Ø"/>
            </a:pPr>
            <a:endParaRPr lang="en-US" sz="2400" dirty="0"/>
          </a:p>
          <a:p>
            <a:pPr algn="ctr"/>
            <a:r>
              <a:rPr lang="en-US" sz="4400" dirty="0"/>
              <a:t> </a:t>
            </a:r>
            <a:r>
              <a:rPr lang="en-US" sz="6600" b="1" dirty="0">
                <a:solidFill>
                  <a:srgbClr val="FF0000"/>
                </a:solidFill>
              </a:rPr>
              <a:t>785-307-9400 </a:t>
            </a:r>
            <a:endParaRPr lang="en-US" sz="3600" b="1" dirty="0">
              <a:solidFill>
                <a:srgbClr val="FF0000"/>
              </a:solidFill>
            </a:endParaRPr>
          </a:p>
        </p:txBody>
      </p:sp>
      <p:sp>
        <p:nvSpPr>
          <p:cNvPr id="5" name="AutoShape 4" descr="Flip Phone PNG Transparent, Grey Flip Phone Illustration, Children S Mobile  Phone, Toy Mobile Phone, Flip Phone PNG Image For Free Download">
            <a:extLst>
              <a:ext uri="{FF2B5EF4-FFF2-40B4-BE49-F238E27FC236}">
                <a16:creationId xmlns:a16="http://schemas.microsoft.com/office/drawing/2014/main" id="{026ABB5A-58BE-D9EE-D59D-4C3BF52D3938}"/>
              </a:ext>
            </a:extLst>
          </p:cNvPr>
          <p:cNvSpPr>
            <a:spLocks noChangeAspect="1" noChangeArrowheads="1"/>
          </p:cNvSpPr>
          <p:nvPr/>
        </p:nvSpPr>
        <p:spPr bwMode="auto">
          <a:xfrm>
            <a:off x="4696575"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picture containing icon&#10;&#10;Description automatically generated">
            <a:extLst>
              <a:ext uri="{FF2B5EF4-FFF2-40B4-BE49-F238E27FC236}">
                <a16:creationId xmlns:a16="http://schemas.microsoft.com/office/drawing/2014/main" id="{BFD25F19-D7C4-0BD1-1C6E-FB5CDB1418C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4" b="93281" l="7500" r="91719">
                        <a14:foregroundMark x1="12812" y1="12969" x2="19219" y2="7344"/>
                        <a14:foregroundMark x1="8750" y1="15781" x2="7500" y2="20469"/>
                        <a14:foregroundMark x1="64219" y1="90938" x2="82500" y2="93281"/>
                        <a14:foregroundMark x1="82500" y1="93281" x2="91719" y2="82188"/>
                      </a14:backgroundRemoval>
                    </a14:imgEffect>
                  </a14:imgLayer>
                </a14:imgProps>
              </a:ext>
              <a:ext uri="{28A0092B-C50C-407E-A947-70E740481C1C}">
                <a14:useLocalDpi xmlns:a14="http://schemas.microsoft.com/office/drawing/2010/main" val="0"/>
              </a:ext>
            </a:extLst>
          </a:blip>
          <a:stretch>
            <a:fillRect/>
          </a:stretch>
        </p:blipFill>
        <p:spPr>
          <a:xfrm>
            <a:off x="225213" y="3376612"/>
            <a:ext cx="3409950" cy="3409950"/>
          </a:xfrm>
          <a:prstGeom prst="rect">
            <a:avLst/>
          </a:prstGeom>
        </p:spPr>
      </p:pic>
    </p:spTree>
    <p:extLst>
      <p:ext uri="{BB962C8B-B14F-4D97-AF65-F5344CB8AC3E}">
        <p14:creationId xmlns:p14="http://schemas.microsoft.com/office/powerpoint/2010/main" val="346689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38100"/>
            <a:ext cx="9144000" cy="709613"/>
          </a:xfrm>
        </p:spPr>
        <p:txBody>
          <a:bodyPr/>
          <a:lstStyle/>
          <a:p>
            <a:pPr algn="ctr"/>
            <a:r>
              <a:rPr lang="en-US" sz="4000" dirty="0">
                <a:solidFill>
                  <a:schemeClr val="tx1">
                    <a:lumMod val="95000"/>
                    <a:lumOff val="5000"/>
                  </a:schemeClr>
                </a:solidFill>
              </a:rPr>
              <a:t>INFORMAL</a:t>
            </a:r>
            <a:endParaRPr lang="en-US" dirty="0">
              <a:solidFill>
                <a:schemeClr val="tx1">
                  <a:lumMod val="95000"/>
                  <a:lumOff val="5000"/>
                </a:schemeClr>
              </a:solidFill>
            </a:endParaRPr>
          </a:p>
        </p:txBody>
      </p:sp>
      <p:sp>
        <p:nvSpPr>
          <p:cNvPr id="7172" name="Rectangle 3"/>
          <p:cNvSpPr>
            <a:spLocks noGrp="1" noChangeArrowheads="1"/>
          </p:cNvSpPr>
          <p:nvPr>
            <p:ph idx="1"/>
          </p:nvPr>
        </p:nvSpPr>
        <p:spPr>
          <a:xfrm>
            <a:off x="-368860" y="908755"/>
            <a:ext cx="9039225" cy="4419600"/>
          </a:xfrm>
        </p:spPr>
        <p:txBody>
          <a:bodyPr>
            <a:normAutofit lnSpcReduction="10000"/>
          </a:bodyPr>
          <a:lstStyle/>
          <a:p>
            <a:pPr marL="457177" lvl="1" indent="0">
              <a:lnSpc>
                <a:spcPct val="90000"/>
              </a:lnSpc>
              <a:spcBef>
                <a:spcPts val="1800"/>
              </a:spcBef>
              <a:buNone/>
            </a:pPr>
            <a:r>
              <a:rPr lang="en-US" sz="2400" b="1" dirty="0">
                <a:solidFill>
                  <a:srgbClr val="000000"/>
                </a:solidFill>
                <a:latin typeface="Arial" pitchFamily="34" charset="0"/>
                <a:cs typeface="Arial" pitchFamily="34" charset="0"/>
              </a:rPr>
              <a:t>Informal Complaint </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An informal complaint is one that a Soldier, cadet, or Family member does not wish to file in writing on a DA Form 7279</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May be resolved directly by the complainant addressing the offending party, a peer, or another person </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Within 3 calendar days members of the chain of command assisting with informal complaint resolution will inform their MEO professional of the initiation of informal complaint assistance efforts</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The MEO professional will input informal complaint information into MEO database no later than 3 calendar days from date of receipt</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When practical, an informal complaint should be resolved within 60 calendar days and retain the informal complaint records for 15 years </a:t>
            </a:r>
          </a:p>
        </p:txBody>
      </p:sp>
    </p:spTree>
    <p:extLst>
      <p:ext uri="{BB962C8B-B14F-4D97-AF65-F5344CB8AC3E}">
        <p14:creationId xmlns:p14="http://schemas.microsoft.com/office/powerpoint/2010/main" val="256430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7851"/>
            <a:ext cx="9144000" cy="1066800"/>
          </a:xfrm>
        </p:spPr>
        <p:txBody>
          <a:bodyPr/>
          <a:lstStyle/>
          <a:p>
            <a:pPr algn="ctr"/>
            <a:r>
              <a:rPr lang="en-US" sz="3164" b="1" dirty="0">
                <a:solidFill>
                  <a:srgbClr val="000000"/>
                </a:solidFill>
                <a:latin typeface="Arial" charset="0"/>
              </a:rPr>
              <a:t> </a:t>
            </a:r>
            <a:r>
              <a:rPr lang="en-US" sz="4000" dirty="0">
                <a:solidFill>
                  <a:schemeClr val="tx1">
                    <a:lumMod val="95000"/>
                    <a:lumOff val="5000"/>
                  </a:schemeClr>
                </a:solidFill>
              </a:rPr>
              <a:t>ANONYMOUS</a:t>
            </a:r>
            <a:endParaRPr lang="en-US" dirty="0">
              <a:solidFill>
                <a:schemeClr val="tx1">
                  <a:lumMod val="95000"/>
                  <a:lumOff val="5000"/>
                </a:schemeClr>
              </a:solidFill>
            </a:endParaRPr>
          </a:p>
        </p:txBody>
      </p:sp>
      <p:sp>
        <p:nvSpPr>
          <p:cNvPr id="7172" name="Rectangle 3"/>
          <p:cNvSpPr>
            <a:spLocks noGrp="1" noChangeArrowheads="1"/>
          </p:cNvSpPr>
          <p:nvPr>
            <p:ph idx="1"/>
          </p:nvPr>
        </p:nvSpPr>
        <p:spPr>
          <a:xfrm>
            <a:off x="-273968" y="1058949"/>
            <a:ext cx="9039225" cy="4419600"/>
          </a:xfrm>
        </p:spPr>
        <p:txBody>
          <a:bodyPr>
            <a:normAutofit lnSpcReduction="10000"/>
          </a:bodyPr>
          <a:lstStyle/>
          <a:p>
            <a:pPr marL="457177" lvl="1" indent="0">
              <a:lnSpc>
                <a:spcPct val="90000"/>
              </a:lnSpc>
              <a:spcBef>
                <a:spcPts val="1800"/>
              </a:spcBef>
              <a:buNone/>
            </a:pPr>
            <a:r>
              <a:rPr lang="en-US" sz="2400" b="1" dirty="0">
                <a:solidFill>
                  <a:srgbClr val="000000"/>
                </a:solidFill>
                <a:latin typeface="Arial" pitchFamily="34" charset="0"/>
                <a:cs typeface="Arial" pitchFamily="34" charset="0"/>
              </a:rPr>
              <a:t>Anonymous complaint</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Complaints where the complainant remains unidentified may be handled as either an informal or a formal complaint</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The commander will determine if sufficient information is provided to proceed as either an informal or formal complaint</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The commander will be identified as the complainant on the DA Form 7279 (Equal Opportunity and Harassment Complaint Form)</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If an anonymous complaint contains sufficient information to permit the initiation of an investigation, the investigation will be initiated</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If an anonymous complaint does not contain sufficient information to permit the initiation of an investigation, the information should be documented in a Memorandum for Record (MFR)</a:t>
            </a:r>
            <a:endParaRPr lang="en-US" dirty="0">
              <a:solidFill>
                <a:srgbClr val="000000"/>
              </a:solidFill>
              <a:latin typeface="Arial" pitchFamily="34" charset="0"/>
              <a:cs typeface="Arial" pitchFamily="34" charset="0"/>
            </a:endParaRPr>
          </a:p>
        </p:txBody>
      </p:sp>
      <p:sp>
        <p:nvSpPr>
          <p:cNvPr id="2" name="Slide Number Placeholder 1"/>
          <p:cNvSpPr>
            <a:spLocks noGrp="1"/>
          </p:cNvSpPr>
          <p:nvPr>
            <p:ph type="sldNum" sz="quarter" idx="12"/>
          </p:nvPr>
        </p:nvSpPr>
        <p:spPr>
          <a:xfrm>
            <a:off x="6904073" y="6511603"/>
            <a:ext cx="2133600" cy="476250"/>
          </a:xfrm>
        </p:spPr>
        <p:txBody>
          <a:bodyPr/>
          <a:lstStyle/>
          <a:p>
            <a:fld id="{071B0936-6A95-44E0-9C38-5179C053F70C}" type="slidenum">
              <a:rPr lang="en-US" sz="1125">
                <a:solidFill>
                  <a:srgbClr val="000000"/>
                </a:solidFill>
              </a:rPr>
              <a:pPr/>
              <a:t>12</a:t>
            </a:fld>
            <a:endParaRPr lang="en-US" sz="1125" dirty="0">
              <a:solidFill>
                <a:srgbClr val="000000"/>
              </a:solidFill>
            </a:endParaRPr>
          </a:p>
        </p:txBody>
      </p:sp>
    </p:spTree>
    <p:extLst>
      <p:ext uri="{BB962C8B-B14F-4D97-AF65-F5344CB8AC3E}">
        <p14:creationId xmlns:p14="http://schemas.microsoft.com/office/powerpoint/2010/main" val="104934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38200"/>
          </a:xfrm>
        </p:spPr>
        <p:txBody>
          <a:bodyPr/>
          <a:lstStyle/>
          <a:p>
            <a:pPr algn="ctr"/>
            <a:r>
              <a:rPr lang="en-US" sz="4000" dirty="0">
                <a:solidFill>
                  <a:schemeClr val="tx1">
                    <a:lumMod val="95000"/>
                    <a:lumOff val="5000"/>
                  </a:schemeClr>
                </a:solidFill>
              </a:rPr>
              <a:t>FORMAL</a:t>
            </a:r>
            <a:endParaRPr lang="en-US" dirty="0">
              <a:solidFill>
                <a:schemeClr val="tx1">
                  <a:lumMod val="95000"/>
                  <a:lumOff val="5000"/>
                </a:schemeClr>
              </a:solidFill>
            </a:endParaRPr>
          </a:p>
        </p:txBody>
      </p:sp>
      <p:sp>
        <p:nvSpPr>
          <p:cNvPr id="7172" name="Rectangle 3"/>
          <p:cNvSpPr>
            <a:spLocks noGrp="1" noChangeArrowheads="1"/>
          </p:cNvSpPr>
          <p:nvPr>
            <p:ph idx="1"/>
          </p:nvPr>
        </p:nvSpPr>
        <p:spPr>
          <a:xfrm>
            <a:off x="-350120" y="937710"/>
            <a:ext cx="9245764" cy="4419600"/>
          </a:xfrm>
        </p:spPr>
        <p:txBody>
          <a:bodyPr>
            <a:normAutofit fontScale="92500" lnSpcReduction="10000"/>
          </a:bodyPr>
          <a:lstStyle/>
          <a:p>
            <a:pPr marL="457177" lvl="1" indent="0">
              <a:lnSpc>
                <a:spcPct val="90000"/>
              </a:lnSpc>
              <a:spcBef>
                <a:spcPts val="1800"/>
              </a:spcBef>
              <a:buNone/>
            </a:pPr>
            <a:r>
              <a:rPr lang="en-US" sz="2400" b="1" dirty="0">
                <a:solidFill>
                  <a:srgbClr val="000000"/>
                </a:solidFill>
                <a:latin typeface="Arial" pitchFamily="34" charset="0"/>
                <a:cs typeface="Arial" pitchFamily="34" charset="0"/>
              </a:rPr>
              <a:t>Formal Complaint </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A formal complaint is one that a complainant files in writing using a DA Form 7279 and swears to the accuracy of the information</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Formal complaints require specific actions, are subject to timelines, and require documentation of the actions taken</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MEO and harassment complaints are received by MEO professionals (MEO PM, MEO SGM, MEO advisor, MEO specialist) or (RA/USAR) commanders</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Formal complaints cannot be received by Equal Opportunity Leaders (EOLs)</a:t>
            </a:r>
          </a:p>
          <a:p>
            <a:pPr lvl="2">
              <a:lnSpc>
                <a:spcPct val="90000"/>
              </a:lnSpc>
              <a:spcBef>
                <a:spcPts val="1800"/>
              </a:spcBef>
              <a:buFont typeface="Wingdings" panose="05000000000000000000" pitchFamily="2" charset="2"/>
              <a:buChar char="Ø"/>
            </a:pPr>
            <a:r>
              <a:rPr lang="en-US" sz="2000" dirty="0">
                <a:solidFill>
                  <a:srgbClr val="000000"/>
                </a:solidFill>
                <a:latin typeface="Arial" pitchFamily="34" charset="0"/>
                <a:cs typeface="Arial" pitchFamily="34" charset="0"/>
              </a:rPr>
              <a:t>Complaints against a promotable COL, an active or retired GO, IG of any component, SES, or executive schedule personnel, the allegation will be transferred directly to the U.S. Army IG Agency</a:t>
            </a:r>
          </a:p>
        </p:txBody>
      </p:sp>
      <p:sp>
        <p:nvSpPr>
          <p:cNvPr id="2" name="AutoShape 2" descr="https://powerpoint.dod.online.office365.us/pods/GetClipboardImage.ashx?Id=6fa21d9d-8f94-42c7-801f-bf7e920f820c&amp;DC=GX3&amp;pkey=4cfd625f-5b95-4d69-afe7-037ef73deaac&amp;wdwaccluster=GX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7291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white">
          <a:xfrm>
            <a:off x="635570" y="70646"/>
            <a:ext cx="78867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a:lstStyle>
          <a:p>
            <a:pPr algn="ctr"/>
            <a:r>
              <a:rPr lang="en-US" kern="0" dirty="0">
                <a:solidFill>
                  <a:schemeClr val="tx1">
                    <a:lumMod val="95000"/>
                    <a:lumOff val="5000"/>
                  </a:schemeClr>
                </a:solidFill>
                <a:latin typeface="Arial" panose="020B0604020202020204" pitchFamily="34" charset="0"/>
                <a:cs typeface="Arial" panose="020B0604020202020204" pitchFamily="34" charset="0"/>
              </a:rPr>
              <a:t>Discriminatory Harassment</a:t>
            </a:r>
          </a:p>
        </p:txBody>
      </p:sp>
      <p:sp>
        <p:nvSpPr>
          <p:cNvPr id="10" name="TextBox 9"/>
          <p:cNvSpPr txBox="1"/>
          <p:nvPr/>
        </p:nvSpPr>
        <p:spPr>
          <a:xfrm>
            <a:off x="394059" y="3557929"/>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1" name="TextBox 10"/>
          <p:cNvSpPr txBox="1"/>
          <p:nvPr/>
        </p:nvSpPr>
        <p:spPr>
          <a:xfrm>
            <a:off x="1806477" y="356524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2" name="TextBox 11"/>
          <p:cNvSpPr txBox="1"/>
          <p:nvPr/>
        </p:nvSpPr>
        <p:spPr>
          <a:xfrm>
            <a:off x="3150315" y="3572535"/>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3" name="TextBox 12"/>
          <p:cNvSpPr txBox="1"/>
          <p:nvPr/>
        </p:nvSpPr>
        <p:spPr>
          <a:xfrm>
            <a:off x="5336799" y="353970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4" name="TextBox 13"/>
          <p:cNvSpPr txBox="1"/>
          <p:nvPr/>
        </p:nvSpPr>
        <p:spPr>
          <a:xfrm>
            <a:off x="7124199" y="3583170"/>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7" name="TextBox 16"/>
          <p:cNvSpPr txBox="1"/>
          <p:nvPr/>
        </p:nvSpPr>
        <p:spPr>
          <a:xfrm>
            <a:off x="154837" y="1069796"/>
            <a:ext cx="8848165" cy="3970318"/>
          </a:xfrm>
          <a:prstGeom prst="rect">
            <a:avLst/>
          </a:prstGeom>
          <a:noFill/>
        </p:spPr>
        <p:txBody>
          <a:bodyPr wrap="square" rtlCol="0">
            <a:spAutoFit/>
          </a:bodyPr>
          <a:lstStyle/>
          <a:p>
            <a:pPr marL="285750" indent="-285750">
              <a:buClr>
                <a:srgbClr val="7D4333"/>
              </a:buClr>
              <a:buFont typeface="Wingdings" panose="05000000000000000000" pitchFamily="2" charset="2"/>
              <a:buChar char="Ø"/>
            </a:pPr>
            <a:r>
              <a:rPr lang="en-US" dirty="0"/>
              <a:t>Discriminatory Harassment is a form of harassment that is unwelcome conduct based on race, color, religion, sex (including gender identity), national origin, or sexual orientation </a:t>
            </a:r>
          </a:p>
          <a:p>
            <a:pPr marL="285750" indent="-285750">
              <a:buClr>
                <a:srgbClr val="7D4333"/>
              </a:buClr>
              <a:buFont typeface="Wingdings" panose="05000000000000000000" pitchFamily="2" charset="2"/>
              <a:buChar char="Ø"/>
            </a:pPr>
            <a:endParaRPr lang="en-US" dirty="0"/>
          </a:p>
          <a:p>
            <a:pPr marL="285750" indent="-285750">
              <a:buClr>
                <a:srgbClr val="7D4333"/>
              </a:buClr>
              <a:buFont typeface="Wingdings" panose="05000000000000000000" pitchFamily="2" charset="2"/>
              <a:buChar char="Ø"/>
            </a:pPr>
            <a:r>
              <a:rPr lang="en-US" b="1" i="1" dirty="0"/>
              <a:t>Other acts of misconduct </a:t>
            </a:r>
            <a:r>
              <a:rPr lang="en-US" i="1" dirty="0"/>
              <a:t>- </a:t>
            </a:r>
            <a:r>
              <a:rPr lang="en-US" dirty="0"/>
              <a:t>Misconduct may or may not meet the definitions above for hazing or bullying yet may violate the dignity and respect of others. </a:t>
            </a:r>
          </a:p>
          <a:p>
            <a:pPr marL="285750" indent="-285750">
              <a:buClr>
                <a:srgbClr val="7D4333"/>
              </a:buClr>
              <a:buFont typeface="Wingdings" panose="05000000000000000000" pitchFamily="2" charset="2"/>
              <a:buChar char="Ø"/>
            </a:pPr>
            <a:endParaRPr lang="en-US" dirty="0"/>
          </a:p>
          <a:p>
            <a:pPr marL="285750" indent="-285750">
              <a:buClr>
                <a:srgbClr val="7D4333"/>
              </a:buClr>
              <a:buFont typeface="Wingdings" panose="05000000000000000000" pitchFamily="2" charset="2"/>
              <a:buChar char="Ø"/>
            </a:pPr>
            <a:r>
              <a:rPr lang="en-US" dirty="0"/>
              <a:t>Harassment is prohibited in all circumstances and environments, including off-duty and “unofficial” unit functions and settings. </a:t>
            </a:r>
          </a:p>
          <a:p>
            <a:pPr marL="285750" indent="-285750">
              <a:buClr>
                <a:srgbClr val="7D4333"/>
              </a:buClr>
              <a:buFont typeface="Wingdings" panose="05000000000000000000" pitchFamily="2" charset="2"/>
              <a:buChar char="Ø"/>
            </a:pPr>
            <a:endParaRPr lang="en-US" dirty="0"/>
          </a:p>
          <a:p>
            <a:pPr marL="285750" indent="-285750">
              <a:buClr>
                <a:srgbClr val="7D4333"/>
              </a:buClr>
              <a:buFont typeface="Wingdings" panose="05000000000000000000" pitchFamily="2" charset="2"/>
              <a:buChar char="Ø"/>
            </a:pPr>
            <a:r>
              <a:rPr lang="en-US" dirty="0"/>
              <a:t>Harassment is not limited to superior-subordinate relationships. They may occur between peers or, under certain circumstances, may involve actions directed toward senior personnel by those junior in rank, grade, or position to them. </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65714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white">
          <a:xfrm>
            <a:off x="635570" y="70646"/>
            <a:ext cx="78867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a:lstStyle>
          <a:p>
            <a:pPr algn="ctr"/>
            <a:r>
              <a:rPr lang="en-US" kern="0" dirty="0">
                <a:solidFill>
                  <a:schemeClr val="tx1">
                    <a:lumMod val="95000"/>
                    <a:lumOff val="5000"/>
                  </a:schemeClr>
                </a:solidFill>
                <a:latin typeface="Arial" panose="020B0604020202020204" pitchFamily="34" charset="0"/>
                <a:cs typeface="Arial" panose="020B0604020202020204" pitchFamily="34" charset="0"/>
              </a:rPr>
              <a:t>Hazing</a:t>
            </a:r>
          </a:p>
        </p:txBody>
      </p:sp>
      <p:sp>
        <p:nvSpPr>
          <p:cNvPr id="10" name="TextBox 9"/>
          <p:cNvSpPr txBox="1"/>
          <p:nvPr/>
        </p:nvSpPr>
        <p:spPr>
          <a:xfrm>
            <a:off x="394059" y="3557929"/>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1" name="TextBox 10"/>
          <p:cNvSpPr txBox="1"/>
          <p:nvPr/>
        </p:nvSpPr>
        <p:spPr>
          <a:xfrm>
            <a:off x="1806477" y="356524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2" name="TextBox 11"/>
          <p:cNvSpPr txBox="1"/>
          <p:nvPr/>
        </p:nvSpPr>
        <p:spPr>
          <a:xfrm>
            <a:off x="3150315" y="3572535"/>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3" name="TextBox 12"/>
          <p:cNvSpPr txBox="1"/>
          <p:nvPr/>
        </p:nvSpPr>
        <p:spPr>
          <a:xfrm>
            <a:off x="5336799" y="353970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4" name="TextBox 13"/>
          <p:cNvSpPr txBox="1"/>
          <p:nvPr/>
        </p:nvSpPr>
        <p:spPr>
          <a:xfrm>
            <a:off x="7124199" y="3583170"/>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7" name="TextBox 16"/>
          <p:cNvSpPr txBox="1"/>
          <p:nvPr/>
        </p:nvSpPr>
        <p:spPr>
          <a:xfrm>
            <a:off x="154837" y="1069796"/>
            <a:ext cx="8848165" cy="5847755"/>
          </a:xfrm>
          <a:prstGeom prst="rect">
            <a:avLst/>
          </a:prstGeom>
          <a:noFill/>
        </p:spPr>
        <p:txBody>
          <a:bodyPr wrap="square" rtlCol="0">
            <a:spAutoFit/>
          </a:bodyPr>
          <a:lstStyle/>
          <a:p>
            <a:pPr marL="285750" indent="-285750">
              <a:buClr>
                <a:srgbClr val="7D4333"/>
              </a:buClr>
              <a:buFont typeface="Wingdings" panose="05000000000000000000" pitchFamily="2" charset="2"/>
              <a:buChar char="Ø"/>
            </a:pPr>
            <a:r>
              <a:rPr lang="en-US" sz="1600" dirty="0"/>
              <a:t>A form of harassment that includes conduct through which Soldiers or DA Civilian employees (who haze Soldiers), without a proper military authority or other governmental purpose but with a nexus to military service, physically or psychologically injures or creates a risk of physical or psychological injury to Soldiers for the purpose of: initiation into, admission into, affiliation with, change in status or position within, or a condition for continued membership in any military or DA Civilian organization. Hazing can be conducted through the use of electronic de-vices or communications, and by other means including social media, as well as in person </a:t>
            </a:r>
          </a:p>
          <a:p>
            <a:pPr marL="285750" indent="-285750">
              <a:buClr>
                <a:srgbClr val="7D4333"/>
              </a:buClr>
              <a:buFont typeface="Wingdings" panose="05000000000000000000" pitchFamily="2" charset="2"/>
              <a:buChar char="Ø"/>
            </a:pPr>
            <a:endParaRPr lang="en-US" sz="1600" dirty="0"/>
          </a:p>
          <a:p>
            <a:pPr marL="285750" indent="-285750">
              <a:buClr>
                <a:srgbClr val="7D4333"/>
              </a:buClr>
              <a:buFont typeface="Wingdings" panose="05000000000000000000" pitchFamily="2" charset="2"/>
              <a:buChar char="Ø"/>
            </a:pPr>
            <a:r>
              <a:rPr lang="en-US" sz="1600" dirty="0"/>
              <a:t>Hazing is evaluated by a reasonable person standard and includes, but is not limited to, the following when performed without proper military authority or other governmental purposes:</a:t>
            </a:r>
          </a:p>
          <a:p>
            <a:r>
              <a:rPr lang="en-US" sz="1600" dirty="0"/>
              <a:t> </a:t>
            </a:r>
          </a:p>
          <a:p>
            <a:pPr marL="342900" indent="-342900">
              <a:buFont typeface="+mj-lt"/>
              <a:buAutoNum type="alphaLcPeriod"/>
            </a:pPr>
            <a:r>
              <a:rPr lang="en-US" sz="1600" dirty="0"/>
              <a:t>Any form of initiation or congratulatory act that involves physically striking, beating, paddling, whipping, or burning another person in any manner or threatening to do the same; </a:t>
            </a:r>
          </a:p>
          <a:p>
            <a:pPr marL="342900" indent="-342900">
              <a:buFont typeface="+mj-lt"/>
              <a:buAutoNum type="alphaLcPeriod"/>
            </a:pPr>
            <a:r>
              <a:rPr lang="en-US" sz="1600" dirty="0"/>
              <a:t>Pressing any object into another person’s skin, regardless of whether it pierces the skin, such as “pinning” or “tacking on” of rank insignia, aviator wings, jump wings, diver insignia, badges, medals, or any other object;</a:t>
            </a:r>
          </a:p>
          <a:p>
            <a:pPr marL="342900" indent="-342900">
              <a:buFont typeface="+mj-lt"/>
              <a:buAutoNum type="alphaLcPeriod"/>
            </a:pPr>
            <a:r>
              <a:rPr lang="en-US" sz="1600" dirty="0"/>
              <a:t>Oral or written berating of another person with the purpose of belittling or humiliating;</a:t>
            </a:r>
          </a:p>
          <a:p>
            <a:pPr marL="342900" indent="-342900">
              <a:buFont typeface="+mj-lt"/>
              <a:buAutoNum type="alphaLcPeriod"/>
            </a:pPr>
            <a:endParaRPr lang="en-US" sz="1600" dirty="0"/>
          </a:p>
          <a:p>
            <a:pPr marL="342900" indent="-342900">
              <a:buFont typeface="+mj-lt"/>
              <a:buAutoNum type="alphaLcPeriod"/>
            </a:pP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9068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white">
          <a:xfrm>
            <a:off x="635570" y="70646"/>
            <a:ext cx="78867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a:lstStyle>
          <a:p>
            <a:pPr algn="ctr"/>
            <a:r>
              <a:rPr lang="en-US" kern="0" dirty="0">
                <a:solidFill>
                  <a:schemeClr val="tx1">
                    <a:lumMod val="95000"/>
                    <a:lumOff val="5000"/>
                  </a:schemeClr>
                </a:solidFill>
                <a:latin typeface="Arial" panose="020B0604020202020204" pitchFamily="34" charset="0"/>
                <a:cs typeface="Arial" panose="020B0604020202020204" pitchFamily="34" charset="0"/>
              </a:rPr>
              <a:t>Hazing cont.</a:t>
            </a:r>
          </a:p>
        </p:txBody>
      </p:sp>
      <p:sp>
        <p:nvSpPr>
          <p:cNvPr id="10" name="TextBox 9"/>
          <p:cNvSpPr txBox="1"/>
          <p:nvPr/>
        </p:nvSpPr>
        <p:spPr>
          <a:xfrm>
            <a:off x="394059" y="3557929"/>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1" name="TextBox 10"/>
          <p:cNvSpPr txBox="1"/>
          <p:nvPr/>
        </p:nvSpPr>
        <p:spPr>
          <a:xfrm>
            <a:off x="1806477" y="356524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2" name="TextBox 11"/>
          <p:cNvSpPr txBox="1"/>
          <p:nvPr/>
        </p:nvSpPr>
        <p:spPr>
          <a:xfrm>
            <a:off x="3150315" y="3572535"/>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3" name="TextBox 12"/>
          <p:cNvSpPr txBox="1"/>
          <p:nvPr/>
        </p:nvSpPr>
        <p:spPr>
          <a:xfrm>
            <a:off x="5336799" y="353970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4" name="TextBox 13"/>
          <p:cNvSpPr txBox="1"/>
          <p:nvPr/>
        </p:nvSpPr>
        <p:spPr>
          <a:xfrm>
            <a:off x="7124199" y="3583170"/>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7" name="TextBox 16"/>
          <p:cNvSpPr txBox="1"/>
          <p:nvPr/>
        </p:nvSpPr>
        <p:spPr>
          <a:xfrm>
            <a:off x="154837" y="1069796"/>
            <a:ext cx="8848165" cy="4247317"/>
          </a:xfrm>
          <a:prstGeom prst="rect">
            <a:avLst/>
          </a:prstGeom>
          <a:noFill/>
        </p:spPr>
        <p:txBody>
          <a:bodyPr wrap="square" rtlCol="0">
            <a:spAutoFit/>
          </a:bodyPr>
          <a:lstStyle/>
          <a:p>
            <a:pPr marL="342900" indent="-342900">
              <a:buFont typeface="+mj-lt"/>
              <a:buAutoNum type="alphaLcPeriod" startAt="3"/>
            </a:pPr>
            <a:r>
              <a:rPr lang="en-US" dirty="0"/>
              <a:t>Playing abusive or malicious tricks; </a:t>
            </a:r>
          </a:p>
          <a:p>
            <a:pPr marL="342900" indent="-342900">
              <a:buFont typeface="+mj-lt"/>
              <a:buAutoNum type="alphaLcPeriod" startAt="3"/>
            </a:pPr>
            <a:r>
              <a:rPr lang="en-US" dirty="0"/>
              <a:t>Excessive physical exercise; </a:t>
            </a:r>
          </a:p>
          <a:p>
            <a:pPr marL="342900" indent="-342900">
              <a:buFont typeface="+mj-lt"/>
              <a:buAutoNum type="alphaLcPeriod" startAt="3"/>
            </a:pPr>
            <a:r>
              <a:rPr lang="en-US" dirty="0"/>
              <a:t>Confinement to restricted areas, isolation, or sleep-deprivation; </a:t>
            </a:r>
          </a:p>
          <a:p>
            <a:pPr marL="342900" indent="-342900">
              <a:buFont typeface="+mj-lt"/>
              <a:buAutoNum type="alphaLcPeriod" startAt="3"/>
            </a:pPr>
            <a:r>
              <a:rPr lang="en-US" dirty="0"/>
              <a:t>Immersion in noxious substances; </a:t>
            </a:r>
          </a:p>
          <a:p>
            <a:pPr marL="342900" indent="-342900">
              <a:buFont typeface="+mj-lt"/>
              <a:buAutoNum type="alphaLcPeriod" startAt="3"/>
            </a:pPr>
            <a:r>
              <a:rPr lang="en-US" dirty="0"/>
              <a:t>Branding, handcuffing, duct taping, tattooing, shaving, greasing, or painting another person; </a:t>
            </a:r>
          </a:p>
          <a:p>
            <a:pPr marL="342900" indent="-342900">
              <a:buFont typeface="+mj-lt"/>
              <a:buAutoNum type="alphaLcPeriod" startAt="3"/>
            </a:pPr>
            <a:r>
              <a:rPr lang="en-US" dirty="0"/>
              <a:t>Subjecting another person to excessive or abusive use of water; and</a:t>
            </a:r>
          </a:p>
          <a:p>
            <a:pPr marL="342900" indent="-342900">
              <a:buFont typeface="+mj-lt"/>
              <a:buAutoNum type="alphaLcPeriod" startAt="3"/>
            </a:pPr>
            <a:r>
              <a:rPr lang="en-US" dirty="0"/>
              <a:t>Forcing another person to consume food, alcohol, drugs, or any other substance. </a:t>
            </a:r>
          </a:p>
          <a:p>
            <a:pPr marL="400050" indent="-400050">
              <a:buAutoNum type="romanLcPeriod"/>
            </a:pPr>
            <a:endParaRPr lang="en-US" dirty="0"/>
          </a:p>
          <a:p>
            <a:pPr marL="285750" indent="-285750">
              <a:buClr>
                <a:srgbClr val="7D4333"/>
              </a:buClr>
              <a:buFont typeface="Wingdings" panose="05000000000000000000" pitchFamily="2" charset="2"/>
              <a:buChar char="Ø"/>
            </a:pPr>
            <a:r>
              <a:rPr lang="en-US" dirty="0"/>
              <a:t>Soliciting, coercing, or knowingly permitting another to participate, solicit or coerce such conduct, may be considered hazing. Soldiers will be held responsible for an act of hazing even if there was actual or implied consent from the victim, without regard to the Service, rank, status, or position of the victim. </a:t>
            </a:r>
          </a:p>
          <a:p>
            <a:pPr marL="285750" indent="-285750">
              <a:buClr>
                <a:srgbClr val="7D4333"/>
              </a:buClr>
              <a:buFont typeface="Wingdings" panose="05000000000000000000" pitchFamily="2" charset="2"/>
              <a:buChar char="Ø"/>
            </a:pPr>
            <a:endParaRPr lang="en-US" dirty="0"/>
          </a:p>
          <a:p>
            <a:pPr marL="285750" indent="-285750">
              <a:buClr>
                <a:srgbClr val="7D4333"/>
              </a:buClr>
              <a:buFont typeface="Wingdings" panose="05000000000000000000" pitchFamily="2" charset="2"/>
              <a:buChar char="Ø"/>
            </a:pPr>
            <a:r>
              <a:rPr lang="en-US" dirty="0"/>
              <a:t>Hazing is more inclusion than exclusion</a:t>
            </a:r>
          </a:p>
        </p:txBody>
      </p:sp>
    </p:spTree>
    <p:extLst>
      <p:ext uri="{BB962C8B-B14F-4D97-AF65-F5344CB8AC3E}">
        <p14:creationId xmlns:p14="http://schemas.microsoft.com/office/powerpoint/2010/main" val="2856945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white">
          <a:xfrm>
            <a:off x="635570" y="70646"/>
            <a:ext cx="78867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a:lstStyle>
          <a:p>
            <a:pPr algn="ctr"/>
            <a:r>
              <a:rPr lang="en-US" kern="0" dirty="0">
                <a:solidFill>
                  <a:schemeClr val="tx1">
                    <a:lumMod val="95000"/>
                    <a:lumOff val="5000"/>
                  </a:schemeClr>
                </a:solidFill>
                <a:latin typeface="Arial" panose="020B0604020202020204" pitchFamily="34" charset="0"/>
                <a:cs typeface="Arial" panose="020B0604020202020204" pitchFamily="34" charset="0"/>
              </a:rPr>
              <a:t>Bullying</a:t>
            </a:r>
          </a:p>
        </p:txBody>
      </p:sp>
      <p:sp>
        <p:nvSpPr>
          <p:cNvPr id="10" name="TextBox 9"/>
          <p:cNvSpPr txBox="1"/>
          <p:nvPr/>
        </p:nvSpPr>
        <p:spPr>
          <a:xfrm>
            <a:off x="394059" y="3557929"/>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1" name="TextBox 10"/>
          <p:cNvSpPr txBox="1"/>
          <p:nvPr/>
        </p:nvSpPr>
        <p:spPr>
          <a:xfrm>
            <a:off x="1806477" y="356524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2" name="TextBox 11"/>
          <p:cNvSpPr txBox="1"/>
          <p:nvPr/>
        </p:nvSpPr>
        <p:spPr>
          <a:xfrm>
            <a:off x="3150315" y="3572535"/>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3" name="TextBox 12"/>
          <p:cNvSpPr txBox="1"/>
          <p:nvPr/>
        </p:nvSpPr>
        <p:spPr>
          <a:xfrm>
            <a:off x="5336799" y="353970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4" name="TextBox 13"/>
          <p:cNvSpPr txBox="1"/>
          <p:nvPr/>
        </p:nvSpPr>
        <p:spPr>
          <a:xfrm>
            <a:off x="7124199" y="3583170"/>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7" name="TextBox 16"/>
          <p:cNvSpPr txBox="1"/>
          <p:nvPr/>
        </p:nvSpPr>
        <p:spPr>
          <a:xfrm>
            <a:off x="154837" y="1069796"/>
            <a:ext cx="8848165" cy="4832092"/>
          </a:xfrm>
          <a:prstGeom prst="rect">
            <a:avLst/>
          </a:prstGeom>
          <a:noFill/>
        </p:spPr>
        <p:txBody>
          <a:bodyPr wrap="square" rtlCol="0">
            <a:spAutoFit/>
          </a:bodyPr>
          <a:lstStyle/>
          <a:p>
            <a:pPr marL="285750" indent="-285750">
              <a:buClr>
                <a:srgbClr val="7D4333"/>
              </a:buClr>
              <a:buFont typeface="Wingdings" panose="05000000000000000000" pitchFamily="2" charset="2"/>
              <a:buChar char="Ø"/>
            </a:pPr>
            <a:r>
              <a:rPr lang="en-US" sz="1600" dirty="0"/>
              <a:t>A form of harassment that includes acts of aggression by Soldiers or DA Civilian employees, with a nexus to military service, with the intent of harming a Soldier either physically or psychologically, without proper military authority or other governmental purpose. Bullying is the exposure of an individual or group to physical and/or emotional aggression with the intent to cause distress or harm. Bullying may involve the singling out of an individual from his or her coworkers, or unit, for ridicule because he or she is considered different or weak. It often is indirect or subtle in nature and involves an imbalance of power between the aggressor and the victim. Bullying can be conducted through the use of electronic devices or communications, and by other means including social media, as well as in person. </a:t>
            </a:r>
          </a:p>
          <a:p>
            <a:pPr marL="285750" indent="-285750">
              <a:buClr>
                <a:srgbClr val="7D4333"/>
              </a:buClr>
              <a:buFont typeface="Wingdings" panose="05000000000000000000" pitchFamily="2" charset="2"/>
              <a:buChar char="Ø"/>
            </a:pPr>
            <a:endParaRPr lang="en-US" sz="1600" dirty="0"/>
          </a:p>
          <a:p>
            <a:pPr marL="285750" indent="-285750">
              <a:buClr>
                <a:srgbClr val="7D4333"/>
              </a:buClr>
              <a:buFont typeface="Wingdings" panose="05000000000000000000" pitchFamily="2" charset="2"/>
              <a:buChar char="Ø"/>
            </a:pPr>
            <a:r>
              <a:rPr lang="en-US" sz="1600" dirty="0"/>
              <a:t>Bullying is evaluated by a reasonable person standard and includes, but is not limited to, the following when performed without a proper military authority or other governmental purpose:</a:t>
            </a:r>
          </a:p>
          <a:p>
            <a:pPr marL="342900" indent="-342900">
              <a:buClr>
                <a:srgbClr val="7D4333"/>
              </a:buClr>
              <a:buFont typeface="Wingdings" panose="05000000000000000000" pitchFamily="2" charset="2"/>
              <a:buChar char="Ø"/>
            </a:pPr>
            <a:endParaRPr lang="en-US" sz="1600" dirty="0"/>
          </a:p>
          <a:p>
            <a:pPr marL="342900" indent="-342900">
              <a:buFont typeface="+mj-lt"/>
              <a:buAutoNum type="alphaLcPeriod"/>
            </a:pPr>
            <a:r>
              <a:rPr lang="en-US" sz="1600" dirty="0"/>
              <a:t>Physically striking another person in any manner or threatening to do the same;</a:t>
            </a:r>
          </a:p>
          <a:p>
            <a:pPr marL="342900" indent="-342900">
              <a:buFont typeface="+mj-lt"/>
              <a:buAutoNum type="alphaLcPeriod"/>
            </a:pPr>
            <a:r>
              <a:rPr lang="en-US" sz="1600" dirty="0"/>
              <a:t>Oral or written berating of another person with the purpose of belittling or humiliating; </a:t>
            </a:r>
          </a:p>
          <a:p>
            <a:pPr marL="342900" indent="-342900">
              <a:buFont typeface="+mj-lt"/>
              <a:buAutoNum type="alphaLcPeriod"/>
            </a:pPr>
            <a:r>
              <a:rPr lang="en-US" sz="1600" dirty="0"/>
              <a:t>Encouraging another person to engage in illegal, harmful, demeaning, or dangerous acts; </a:t>
            </a:r>
          </a:p>
          <a:p>
            <a:pPr marL="342900" indent="-342900">
              <a:buFont typeface="+mj-lt"/>
              <a:buAutoNum type="alphaLcPeriod"/>
            </a:pPr>
            <a:r>
              <a:rPr lang="en-US" sz="1600" dirty="0"/>
              <a:t>Playing abusive or malicious tricks;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9664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white">
          <a:xfrm>
            <a:off x="635570" y="70646"/>
            <a:ext cx="78867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a:lstStyle>
          <a:p>
            <a:pPr algn="ctr"/>
            <a:r>
              <a:rPr lang="en-US" kern="0" dirty="0">
                <a:solidFill>
                  <a:schemeClr val="tx1">
                    <a:lumMod val="95000"/>
                    <a:lumOff val="5000"/>
                  </a:schemeClr>
                </a:solidFill>
                <a:latin typeface="Arial" panose="020B0604020202020204" pitchFamily="34" charset="0"/>
                <a:cs typeface="Arial" panose="020B0604020202020204" pitchFamily="34" charset="0"/>
              </a:rPr>
              <a:t>Bullying cont.</a:t>
            </a:r>
          </a:p>
        </p:txBody>
      </p:sp>
      <p:sp>
        <p:nvSpPr>
          <p:cNvPr id="10" name="TextBox 9"/>
          <p:cNvSpPr txBox="1"/>
          <p:nvPr/>
        </p:nvSpPr>
        <p:spPr>
          <a:xfrm>
            <a:off x="394059" y="3557929"/>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1" name="TextBox 10"/>
          <p:cNvSpPr txBox="1"/>
          <p:nvPr/>
        </p:nvSpPr>
        <p:spPr>
          <a:xfrm>
            <a:off x="1806477" y="356524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2" name="TextBox 11"/>
          <p:cNvSpPr txBox="1"/>
          <p:nvPr/>
        </p:nvSpPr>
        <p:spPr>
          <a:xfrm>
            <a:off x="3150315" y="3572535"/>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3" name="TextBox 12"/>
          <p:cNvSpPr txBox="1"/>
          <p:nvPr/>
        </p:nvSpPr>
        <p:spPr>
          <a:xfrm>
            <a:off x="5336799" y="353970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4" name="TextBox 13"/>
          <p:cNvSpPr txBox="1"/>
          <p:nvPr/>
        </p:nvSpPr>
        <p:spPr>
          <a:xfrm>
            <a:off x="7124199" y="3583170"/>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7" name="TextBox 16"/>
          <p:cNvSpPr txBox="1"/>
          <p:nvPr/>
        </p:nvSpPr>
        <p:spPr>
          <a:xfrm>
            <a:off x="154837" y="1069796"/>
            <a:ext cx="8848165" cy="6001643"/>
          </a:xfrm>
          <a:prstGeom prst="rect">
            <a:avLst/>
          </a:prstGeom>
          <a:noFill/>
        </p:spPr>
        <p:txBody>
          <a:bodyPr wrap="square" rtlCol="0">
            <a:spAutoFit/>
          </a:bodyPr>
          <a:lstStyle/>
          <a:p>
            <a:pPr marL="342900" indent="-342900">
              <a:buFont typeface="+mj-lt"/>
              <a:buAutoNum type="alphaLcPeriod" startAt="4"/>
            </a:pPr>
            <a:r>
              <a:rPr lang="en-US" sz="1600" dirty="0"/>
              <a:t>Intimidating, teasing, name calling, mockery, threats of violence, harassment, taunting, social exclusion, isolating, manipulating, blackmailing, and spreading rumors in which there is often a power differential, whether by rank, position, physical stature, social standing or other measures, between the aggressor (one or more) and the victim (one or more); </a:t>
            </a:r>
          </a:p>
          <a:p>
            <a:pPr marL="342900" indent="-342900">
              <a:buFont typeface="+mj-lt"/>
              <a:buAutoNum type="alphaLcPeriod" startAt="4"/>
            </a:pPr>
            <a:r>
              <a:rPr lang="en-US" sz="1600" dirty="0"/>
              <a:t>Branding, handcuffing, duct taping, tattooing, shaving, greasing, painting, hitting, spitting, shoving another per-son; </a:t>
            </a:r>
          </a:p>
          <a:p>
            <a:pPr marL="342900" indent="-342900">
              <a:buFont typeface="+mj-lt"/>
              <a:buAutoNum type="alphaLcPeriod" startAt="4"/>
            </a:pPr>
            <a:r>
              <a:rPr lang="en-US" sz="1600" dirty="0"/>
              <a:t>Subjecting another person to excessive or abusive use of water; </a:t>
            </a:r>
          </a:p>
          <a:p>
            <a:pPr marL="342900" indent="-342900">
              <a:buFont typeface="+mj-lt"/>
              <a:buAutoNum type="alphaLcPeriod" startAt="4"/>
            </a:pPr>
            <a:r>
              <a:rPr lang="en-US" sz="1600" dirty="0"/>
              <a:t>Forcing another person to consume food, alcohol, drugs, or any other substance; and</a:t>
            </a:r>
          </a:p>
          <a:p>
            <a:pPr marL="342900" indent="-342900">
              <a:buFont typeface="+mj-lt"/>
              <a:buAutoNum type="alphaLcPeriod" startAt="4"/>
            </a:pPr>
            <a:r>
              <a:rPr lang="en-US" sz="1600" dirty="0"/>
              <a:t>Degrading or damaging another’s property or reputation. </a:t>
            </a:r>
          </a:p>
          <a:p>
            <a:pPr marL="342900" indent="-342900">
              <a:buFont typeface="+mj-lt"/>
              <a:buAutoNum type="alphaLcPeriod" startAt="4"/>
            </a:pPr>
            <a:endParaRPr lang="en-US" sz="1600" dirty="0"/>
          </a:p>
          <a:p>
            <a:pPr marL="342900" indent="-342900">
              <a:buClr>
                <a:srgbClr val="7D4333"/>
              </a:buClr>
              <a:buFont typeface="Wingdings" panose="05000000000000000000" pitchFamily="2" charset="2"/>
              <a:buChar char="Ø"/>
            </a:pPr>
            <a:r>
              <a:rPr lang="en-US" sz="1600" dirty="0"/>
              <a:t>Soliciting, coercing, or knowingly permitting another to participate, solicit or coerce such conduct, may be considered bullying. Soldiers will be held responsible for an act of bullying even if there was actual or implied consent from the victim, without regard to the Service, rank status, or position of the victim</a:t>
            </a:r>
            <a:r>
              <a:rPr lang="en-US" dirty="0"/>
              <a:t>. </a:t>
            </a:r>
          </a:p>
          <a:p>
            <a:pPr marL="342900" indent="-342900">
              <a:buClr>
                <a:srgbClr val="7D4333"/>
              </a:buClr>
              <a:buFont typeface="Wingdings" panose="05000000000000000000" pitchFamily="2" charset="2"/>
              <a:buChar char="Ø"/>
            </a:pPr>
            <a:endParaRPr lang="en-US" dirty="0"/>
          </a:p>
          <a:p>
            <a:pPr marL="342900" indent="-342900">
              <a:buClr>
                <a:srgbClr val="7D4333"/>
              </a:buClr>
              <a:buFont typeface="Wingdings" panose="05000000000000000000" pitchFamily="2" charset="2"/>
              <a:buChar char="Ø"/>
            </a:pPr>
            <a:r>
              <a:rPr lang="en-US" sz="1600" dirty="0"/>
              <a:t>Bullying is  more exclusion than inclusion. Often comes from a person senior in rank. It would be hard for a PFC to bully a SFC as the SFC holds a senior position.</a:t>
            </a:r>
          </a:p>
          <a:p>
            <a:pPr marL="342900" indent="-342900">
              <a:buFont typeface="Arial" panose="020B0604020202020204" pitchFamily="34" charset="0"/>
              <a:buChar char="•"/>
            </a:pPr>
            <a:endParaRPr lang="en-US" dirty="0"/>
          </a:p>
          <a:p>
            <a:r>
              <a:rPr lang="en-US" dirty="0"/>
              <a:t> </a:t>
            </a:r>
          </a:p>
          <a:p>
            <a:endParaRPr lang="en-US" dirty="0"/>
          </a:p>
          <a:p>
            <a:pPr marL="342900" indent="-342900">
              <a:buFont typeface="+mj-lt"/>
              <a:buAutoNum type="arabicPeriod"/>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3220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0" y="133350"/>
            <a:ext cx="9144000" cy="696913"/>
          </a:xfrm>
        </p:spPr>
        <p:txBody>
          <a:bodyPr>
            <a:noAutofit/>
          </a:bodyPr>
          <a:lstStyle/>
          <a:p>
            <a:pPr algn="ctr"/>
            <a:r>
              <a:rPr lang="en-US" altLang="en-US" dirty="0">
                <a:solidFill>
                  <a:schemeClr val="tx1">
                    <a:lumMod val="95000"/>
                    <a:lumOff val="5000"/>
                  </a:schemeClr>
                </a:solidFill>
                <a:latin typeface="Arial" panose="020B0604020202020204" pitchFamily="34" charset="0"/>
                <a:cs typeface="Arial" panose="020B0604020202020204" pitchFamily="34" charset="0"/>
              </a:rPr>
              <a:t>EOA  vs  EOL</a:t>
            </a:r>
          </a:p>
        </p:txBody>
      </p:sp>
      <p:sp>
        <p:nvSpPr>
          <p:cNvPr id="51204" name="Rectangle 3"/>
          <p:cNvSpPr>
            <a:spLocks noGrp="1" noChangeArrowheads="1"/>
          </p:cNvSpPr>
          <p:nvPr>
            <p:ph idx="4294967295"/>
          </p:nvPr>
        </p:nvSpPr>
        <p:spPr bwMode="auto">
          <a:xfrm>
            <a:off x="0" y="631825"/>
            <a:ext cx="8351838" cy="5729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0" indent="0" algn="ctr" eaLnBrk="1" hangingPunct="1">
              <a:buClr>
                <a:schemeClr val="tx1"/>
              </a:buClr>
              <a:buNone/>
            </a:pPr>
            <a:endParaRPr lang="en-US" altLang="en-US" sz="2400" dirty="0">
              <a:latin typeface="Arial" panose="020B0604020202020204" pitchFamily="34" charset="0"/>
              <a:cs typeface="Arial" panose="020B0604020202020204" pitchFamily="34" charset="0"/>
            </a:endParaRPr>
          </a:p>
          <a:p>
            <a:pPr marL="0" indent="0" algn="ctr" eaLnBrk="1" hangingPunct="1">
              <a:buClr>
                <a:schemeClr val="tx1"/>
              </a:buClr>
              <a:buNone/>
            </a:pPr>
            <a:r>
              <a:rPr lang="en-US" altLang="en-US" sz="2400" b="1" u="sng" dirty="0">
                <a:latin typeface="Arial" panose="020B0604020202020204" pitchFamily="34" charset="0"/>
                <a:cs typeface="Arial" panose="020B0604020202020204" pitchFamily="34" charset="0"/>
              </a:rPr>
              <a:t>EO Advisor </a:t>
            </a:r>
            <a:r>
              <a:rPr lang="en-US" altLang="en-US" sz="2400" u="sng" dirty="0">
                <a:latin typeface="Arial" panose="020B0604020202020204" pitchFamily="34" charset="0"/>
                <a:cs typeface="Arial" panose="020B0604020202020204" pitchFamily="34" charset="0"/>
              </a:rPr>
              <a:t>– </a:t>
            </a:r>
            <a:r>
              <a:rPr lang="en-US" altLang="en-US" sz="2400" b="1" u="sng" dirty="0">
                <a:latin typeface="Arial" panose="020B0604020202020204" pitchFamily="34" charset="0"/>
                <a:cs typeface="Arial" panose="020B0604020202020204" pitchFamily="34" charset="0"/>
              </a:rPr>
              <a:t>EOA</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(BDE &amp; Above level)</a:t>
            </a:r>
          </a:p>
          <a:p>
            <a:pPr marL="0" indent="0" algn="ctr" eaLnBrk="1" hangingPunct="1">
              <a:buClr>
                <a:schemeClr val="tx1"/>
              </a:buClr>
              <a:buNone/>
            </a:pPr>
            <a:endParaRPr lang="en-US" altLang="en-US" sz="800" dirty="0">
              <a:latin typeface="Arial" panose="020B0604020202020204" pitchFamily="34" charset="0"/>
              <a:cs typeface="Arial" panose="020B0604020202020204" pitchFamily="34" charset="0"/>
            </a:endParaRPr>
          </a:p>
          <a:p>
            <a:pPr lvl="1" eaLnBrk="1" hangingPunct="1">
              <a:buClr>
                <a:schemeClr val="tx1"/>
              </a:buClr>
            </a:pPr>
            <a:r>
              <a:rPr lang="en-US" altLang="en-US" sz="2000" dirty="0">
                <a:latin typeface="Arial" panose="020B0604020202020204" pitchFamily="34" charset="0"/>
                <a:cs typeface="Arial" panose="020B0604020202020204" pitchFamily="34" charset="0"/>
              </a:rPr>
              <a:t>Process </a:t>
            </a:r>
            <a:r>
              <a:rPr lang="en-US" altLang="en-US" sz="2000" u="sng" dirty="0">
                <a:latin typeface="Arial" panose="020B0604020202020204" pitchFamily="34" charset="0"/>
                <a:cs typeface="Arial" panose="020B0604020202020204" pitchFamily="34" charset="0"/>
              </a:rPr>
              <a:t>Formal</a:t>
            </a:r>
            <a:r>
              <a:rPr lang="en-US" altLang="en-US" sz="2000" dirty="0">
                <a:latin typeface="Arial" panose="020B0604020202020204" pitchFamily="34" charset="0"/>
                <a:cs typeface="Arial" panose="020B0604020202020204" pitchFamily="34" charset="0"/>
              </a:rPr>
              <a:t> EO complaints</a:t>
            </a:r>
          </a:p>
          <a:p>
            <a:pPr lvl="1">
              <a:buClr>
                <a:schemeClr val="tx1"/>
              </a:buClr>
            </a:pPr>
            <a:r>
              <a:rPr lang="en-US" altLang="en-US" sz="2000" dirty="0">
                <a:latin typeface="Arial" panose="020B0604020202020204" pitchFamily="34" charset="0"/>
                <a:cs typeface="Arial" panose="020B0604020202020204" pitchFamily="34" charset="0"/>
              </a:rPr>
              <a:t>Conduct Staff Assistance Visits (SAVs)</a:t>
            </a:r>
          </a:p>
          <a:p>
            <a:pPr lvl="1">
              <a:buClr>
                <a:schemeClr val="tx1"/>
              </a:buClr>
            </a:pPr>
            <a:r>
              <a:rPr lang="en-US" altLang="en-US" sz="2000" dirty="0">
                <a:latin typeface="Arial" panose="020B0604020202020204" pitchFamily="34" charset="0"/>
                <a:cs typeface="Arial" panose="020B0604020202020204" pitchFamily="34" charset="0"/>
              </a:rPr>
              <a:t>Request / Manage Command Climate Surveys (DEOCS)</a:t>
            </a:r>
          </a:p>
          <a:p>
            <a:pPr marL="0" indent="0" algn="ctr">
              <a:buClr>
                <a:schemeClr val="tx1"/>
              </a:buClr>
              <a:buNone/>
            </a:pPr>
            <a:endParaRPr lang="en-US" altLang="en-US" sz="2400" dirty="0">
              <a:latin typeface="Arial" panose="020B0604020202020204" pitchFamily="34" charset="0"/>
              <a:cs typeface="Arial" panose="020B0604020202020204" pitchFamily="34" charset="0"/>
            </a:endParaRPr>
          </a:p>
          <a:p>
            <a:pPr marL="0" indent="0" algn="ctr">
              <a:buClr>
                <a:schemeClr val="tx1"/>
              </a:buClr>
              <a:buNone/>
            </a:pPr>
            <a:r>
              <a:rPr lang="en-US" altLang="en-US" sz="2400" b="1" u="sng" dirty="0">
                <a:latin typeface="Arial" panose="020B0604020202020204" pitchFamily="34" charset="0"/>
                <a:cs typeface="Arial" panose="020B0604020202020204" pitchFamily="34" charset="0"/>
              </a:rPr>
              <a:t>EO Leader </a:t>
            </a:r>
            <a:r>
              <a:rPr lang="en-US" altLang="en-US" sz="2400" u="sng" dirty="0">
                <a:latin typeface="Arial" panose="020B0604020202020204" pitchFamily="34" charset="0"/>
                <a:cs typeface="Arial" panose="020B0604020202020204" pitchFamily="34" charset="0"/>
              </a:rPr>
              <a:t>– </a:t>
            </a:r>
            <a:r>
              <a:rPr lang="en-US" altLang="en-US" sz="2400" b="1" u="sng" dirty="0">
                <a:latin typeface="Arial" panose="020B0604020202020204" pitchFamily="34" charset="0"/>
                <a:cs typeface="Arial" panose="020B0604020202020204" pitchFamily="34" charset="0"/>
              </a:rPr>
              <a:t>EOL</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(BN &amp; CO level)</a:t>
            </a:r>
          </a:p>
          <a:p>
            <a:pPr marL="0" indent="0" algn="ctr">
              <a:buClr>
                <a:schemeClr val="tx1"/>
              </a:buClr>
              <a:buNone/>
            </a:pPr>
            <a:endParaRPr lang="en-US" altLang="en-US" sz="800" dirty="0">
              <a:latin typeface="Arial" panose="020B0604020202020204" pitchFamily="34" charset="0"/>
              <a:cs typeface="Arial" panose="020B0604020202020204" pitchFamily="34" charset="0"/>
            </a:endParaRPr>
          </a:p>
          <a:p>
            <a:pPr lvl="1">
              <a:buClr>
                <a:schemeClr val="tx1"/>
              </a:buClr>
            </a:pPr>
            <a:r>
              <a:rPr lang="en-US" altLang="en-US" sz="2000" dirty="0">
                <a:latin typeface="Arial" panose="020B0604020202020204" pitchFamily="34" charset="0"/>
                <a:cs typeface="Arial" panose="020B0604020202020204" pitchFamily="34" charset="0"/>
              </a:rPr>
              <a:t>Receive and process </a:t>
            </a:r>
            <a:r>
              <a:rPr lang="en-US" altLang="en-US" sz="2000" u="sng" dirty="0">
                <a:latin typeface="Arial" panose="020B0604020202020204" pitchFamily="34" charset="0"/>
                <a:cs typeface="Arial" panose="020B0604020202020204" pitchFamily="34" charset="0"/>
              </a:rPr>
              <a:t>Informal</a:t>
            </a:r>
            <a:r>
              <a:rPr lang="en-US" altLang="en-US" sz="2000" dirty="0">
                <a:latin typeface="Arial" panose="020B0604020202020204" pitchFamily="34" charset="0"/>
                <a:cs typeface="Arial" panose="020B0604020202020204" pitchFamily="34" charset="0"/>
              </a:rPr>
              <a:t> and </a:t>
            </a:r>
            <a:r>
              <a:rPr lang="en-US" altLang="en-US" sz="2000" u="sng" dirty="0">
                <a:latin typeface="Arial" panose="020B0604020202020204" pitchFamily="34" charset="0"/>
                <a:cs typeface="Arial" panose="020B0604020202020204" pitchFamily="34" charset="0"/>
              </a:rPr>
              <a:t>Anonymous</a:t>
            </a:r>
            <a:r>
              <a:rPr lang="en-US" altLang="en-US" sz="2000" dirty="0">
                <a:latin typeface="Arial" panose="020B0604020202020204" pitchFamily="34" charset="0"/>
                <a:cs typeface="Arial" panose="020B0604020202020204" pitchFamily="34" charset="0"/>
              </a:rPr>
              <a:t> complaints</a:t>
            </a:r>
          </a:p>
          <a:p>
            <a:pPr lvl="1">
              <a:buClr>
                <a:schemeClr val="tx1"/>
              </a:buClr>
            </a:pPr>
            <a:r>
              <a:rPr lang="en-US" altLang="en-US" sz="2000" dirty="0">
                <a:latin typeface="Arial" panose="020B0604020202020204" pitchFamily="34" charset="0"/>
                <a:cs typeface="Arial" panose="020B0604020202020204" pitchFamily="34" charset="0"/>
              </a:rPr>
              <a:t>Give Quarterly training </a:t>
            </a:r>
          </a:p>
          <a:p>
            <a:pPr lvl="1">
              <a:buClr>
                <a:schemeClr val="tx1"/>
              </a:buClr>
            </a:pPr>
            <a:r>
              <a:rPr lang="en-US" altLang="en-US" sz="2000" dirty="0">
                <a:latin typeface="Arial" panose="020B0604020202020204" pitchFamily="34" charset="0"/>
                <a:cs typeface="Arial" panose="020B0604020202020204" pitchFamily="34" charset="0"/>
              </a:rPr>
              <a:t>SGT Carter HSC EOL (910-366-6519)</a:t>
            </a:r>
          </a:p>
          <a:p>
            <a:pPr lvl="1">
              <a:buClr>
                <a:schemeClr val="tx1"/>
              </a:buClr>
            </a:pPr>
            <a:r>
              <a:rPr lang="en-US" altLang="en-US" sz="2000" dirty="0">
                <a:latin typeface="Arial" panose="020B0604020202020204" pitchFamily="34" charset="0"/>
                <a:cs typeface="Arial" panose="020B0604020202020204" pitchFamily="34" charset="0"/>
              </a:rPr>
              <a:t>SSG Bailey BN EOL (912-656-1076)</a:t>
            </a:r>
          </a:p>
          <a:p>
            <a:pPr marL="457200" lvl="1" indent="0" eaLnBrk="1" hangingPunct="1">
              <a:buClr>
                <a:schemeClr val="tx1"/>
              </a:buClr>
              <a:buNone/>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73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Rectangle"/>
          <p:cNvSpPr/>
          <p:nvPr/>
        </p:nvSpPr>
        <p:spPr>
          <a:xfrm>
            <a:off x="179803" y="4645038"/>
            <a:ext cx="2780194" cy="553641"/>
          </a:xfrm>
          <a:prstGeom prst="rect">
            <a:avLst/>
          </a:prstGeom>
          <a:solidFill>
            <a:srgbClr val="727267"/>
          </a:solidFill>
          <a:ln w="12700">
            <a:miter lim="400000"/>
          </a:ln>
        </p:spPr>
        <p:txBody>
          <a:bodyPr lIns="35719" tIns="35719" rIns="35719" bIns="35719" anchor="ctr"/>
          <a:lstStyle/>
          <a:p>
            <a:pPr>
              <a:defRPr sz="2200" b="0">
                <a:solidFill>
                  <a:srgbClr val="14507A"/>
                </a:solidFill>
                <a:latin typeface="+mn-lt"/>
                <a:ea typeface="+mn-ea"/>
                <a:cs typeface="+mn-cs"/>
                <a:sym typeface="Helvetica Neue Medium"/>
              </a:defRPr>
            </a:pPr>
            <a:endParaRPr sz="1547"/>
          </a:p>
        </p:txBody>
      </p:sp>
      <p:sp>
        <p:nvSpPr>
          <p:cNvPr id="318" name="S T A N D A R D"/>
          <p:cNvSpPr txBox="1"/>
          <p:nvPr/>
        </p:nvSpPr>
        <p:spPr>
          <a:xfrm>
            <a:off x="511543" y="4723503"/>
            <a:ext cx="2020811" cy="39671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000">
                <a:solidFill>
                  <a:srgbClr val="FFFFFF"/>
                </a:solidFill>
                <a:latin typeface="Helvetica"/>
                <a:ea typeface="Helvetica"/>
                <a:cs typeface="Helvetica"/>
                <a:sym typeface="Helvetica"/>
              </a:defRPr>
            </a:lvl1pPr>
          </a:lstStyle>
          <a:p>
            <a:r>
              <a:rPr sz="2109" dirty="0">
                <a:latin typeface="Arial" charset="0"/>
                <a:ea typeface="Arial" charset="0"/>
                <a:cs typeface="Arial" charset="0"/>
              </a:rPr>
              <a:t>S T A N D A R D</a:t>
            </a:r>
          </a:p>
        </p:txBody>
      </p:sp>
      <p:sp>
        <p:nvSpPr>
          <p:cNvPr id="319" name="Rectangle"/>
          <p:cNvSpPr/>
          <p:nvPr/>
        </p:nvSpPr>
        <p:spPr>
          <a:xfrm>
            <a:off x="179803" y="3152180"/>
            <a:ext cx="2780194" cy="553641"/>
          </a:xfrm>
          <a:prstGeom prst="rect">
            <a:avLst/>
          </a:prstGeom>
          <a:solidFill>
            <a:srgbClr val="727267"/>
          </a:solidFill>
          <a:ln w="12700">
            <a:miter lim="400000"/>
          </a:ln>
        </p:spPr>
        <p:txBody>
          <a:bodyPr lIns="35719" tIns="35719" rIns="35719" bIns="35719" anchor="ctr"/>
          <a:lstStyle/>
          <a:p>
            <a:pPr>
              <a:defRPr sz="2200" b="0">
                <a:solidFill>
                  <a:srgbClr val="14507A"/>
                </a:solidFill>
                <a:latin typeface="+mn-lt"/>
                <a:ea typeface="+mn-ea"/>
                <a:cs typeface="+mn-cs"/>
                <a:sym typeface="Helvetica Neue Medium"/>
              </a:defRPr>
            </a:pPr>
            <a:endParaRPr sz="1547"/>
          </a:p>
        </p:txBody>
      </p:sp>
      <p:sp>
        <p:nvSpPr>
          <p:cNvPr id="320" name="C O N D I T I O N"/>
          <p:cNvSpPr txBox="1"/>
          <p:nvPr/>
        </p:nvSpPr>
        <p:spPr>
          <a:xfrm>
            <a:off x="480457" y="3230645"/>
            <a:ext cx="2183163" cy="39671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000">
                <a:solidFill>
                  <a:srgbClr val="FFFFFF"/>
                </a:solidFill>
                <a:latin typeface="Helvetica"/>
                <a:ea typeface="Helvetica"/>
                <a:cs typeface="Helvetica"/>
                <a:sym typeface="Helvetica"/>
              </a:defRPr>
            </a:lvl1pPr>
          </a:lstStyle>
          <a:p>
            <a:r>
              <a:rPr sz="2109" dirty="0">
                <a:latin typeface="Arial" charset="0"/>
                <a:ea typeface="Arial" charset="0"/>
                <a:cs typeface="Arial" charset="0"/>
              </a:rPr>
              <a:t>C O N D I T I O N</a:t>
            </a:r>
          </a:p>
        </p:txBody>
      </p:sp>
      <p:sp>
        <p:nvSpPr>
          <p:cNvPr id="321" name="Rectangle"/>
          <p:cNvSpPr/>
          <p:nvPr/>
        </p:nvSpPr>
        <p:spPr>
          <a:xfrm>
            <a:off x="100201" y="1717343"/>
            <a:ext cx="3316674" cy="553641"/>
          </a:xfrm>
          <a:prstGeom prst="rect">
            <a:avLst/>
          </a:prstGeom>
          <a:solidFill>
            <a:srgbClr val="353B33"/>
          </a:solidFill>
          <a:ln w="12700">
            <a:miter lim="400000"/>
          </a:ln>
        </p:spPr>
        <p:txBody>
          <a:bodyPr lIns="35719" tIns="35719" rIns="35719" bIns="35719" anchor="ctr"/>
          <a:lstStyle/>
          <a:p>
            <a:pPr>
              <a:defRPr sz="2200" b="0">
                <a:solidFill>
                  <a:srgbClr val="353B33"/>
                </a:solidFill>
                <a:latin typeface="+mn-lt"/>
                <a:ea typeface="+mn-ea"/>
                <a:cs typeface="+mn-cs"/>
                <a:sym typeface="Helvetica Neue Medium"/>
              </a:defRPr>
            </a:pPr>
            <a:endParaRPr sz="1547"/>
          </a:p>
        </p:txBody>
      </p:sp>
      <p:sp>
        <p:nvSpPr>
          <p:cNvPr id="322" name="A C T I O N"/>
          <p:cNvSpPr txBox="1"/>
          <p:nvPr/>
        </p:nvSpPr>
        <p:spPr>
          <a:xfrm>
            <a:off x="946169" y="1717358"/>
            <a:ext cx="1446871" cy="39671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000">
                <a:solidFill>
                  <a:srgbClr val="FFFFFF"/>
                </a:solidFill>
                <a:latin typeface="Helvetica"/>
                <a:ea typeface="Helvetica"/>
                <a:cs typeface="Helvetica"/>
                <a:sym typeface="Helvetica"/>
              </a:defRPr>
            </a:lvl1pPr>
          </a:lstStyle>
          <a:p>
            <a:r>
              <a:rPr sz="2109" dirty="0">
                <a:latin typeface="Arial" charset="0"/>
                <a:ea typeface="Arial" charset="0"/>
                <a:cs typeface="Arial" charset="0"/>
              </a:rPr>
              <a:t>A C T I O N</a:t>
            </a:r>
          </a:p>
        </p:txBody>
      </p:sp>
      <p:sp>
        <p:nvSpPr>
          <p:cNvPr id="323" name="Rectangle"/>
          <p:cNvSpPr/>
          <p:nvPr/>
        </p:nvSpPr>
        <p:spPr>
          <a:xfrm>
            <a:off x="3666032" y="1429722"/>
            <a:ext cx="5165198" cy="1005054"/>
          </a:xfrm>
          <a:prstGeom prst="rect">
            <a:avLst/>
          </a:prstGeom>
          <a:solidFill>
            <a:srgbClr val="FFFFFF"/>
          </a:solidFill>
          <a:ln w="12700">
            <a:miter lim="400000"/>
          </a:ln>
          <a:effectLst>
            <a:outerShdw blurRad="63500" dist="25400" dir="5400000" rotWithShape="0">
              <a:srgbClr val="000000">
                <a:alpha val="50000"/>
              </a:srgbClr>
            </a:outerShdw>
          </a:effectLst>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324" name="Identify the Army’s Equal Opportunity Policy and Program"/>
          <p:cNvSpPr txBox="1"/>
          <p:nvPr/>
        </p:nvSpPr>
        <p:spPr>
          <a:xfrm>
            <a:off x="3851255" y="1588854"/>
            <a:ext cx="5200135" cy="591380"/>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l">
              <a:defRPr sz="2500" b="0">
                <a:latin typeface="Arial"/>
                <a:ea typeface="Arial"/>
                <a:cs typeface="Arial"/>
                <a:sym typeface="Arial"/>
              </a:defRPr>
            </a:lvl1pPr>
          </a:lstStyle>
          <a:p>
            <a:r>
              <a:rPr lang="en-US" sz="1687" dirty="0"/>
              <a:t>Identify the components of the MEO Program as outlined in AR 600-20</a:t>
            </a:r>
          </a:p>
        </p:txBody>
      </p:sp>
      <p:sp>
        <p:nvSpPr>
          <p:cNvPr id="11" name="Rectangle"/>
          <p:cNvSpPr/>
          <p:nvPr/>
        </p:nvSpPr>
        <p:spPr>
          <a:xfrm>
            <a:off x="3666031" y="2672873"/>
            <a:ext cx="5165199" cy="1450818"/>
          </a:xfrm>
          <a:prstGeom prst="rect">
            <a:avLst/>
          </a:prstGeom>
          <a:solidFill>
            <a:srgbClr val="FFFFFF"/>
          </a:solidFill>
          <a:ln w="12700">
            <a:miter lim="400000"/>
          </a:ln>
          <a:effectLst>
            <a:outerShdw blurRad="63500" dist="25400" dir="5400000" rotWithShape="0">
              <a:srgbClr val="000000">
                <a:alpha val="50000"/>
              </a:srgbClr>
            </a:outerShdw>
          </a:effectLst>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2" name="Classroom environment with access to:…"/>
          <p:cNvSpPr txBox="1"/>
          <p:nvPr/>
        </p:nvSpPr>
        <p:spPr>
          <a:xfrm>
            <a:off x="3885868" y="3091691"/>
            <a:ext cx="5258132" cy="61318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algn="l">
              <a:defRPr sz="2500" b="0">
                <a:latin typeface="Helvetica"/>
                <a:ea typeface="Helvetica"/>
                <a:cs typeface="Helvetica"/>
                <a:sym typeface="Helvetica"/>
              </a:defRPr>
            </a:pPr>
            <a:r>
              <a:rPr lang="en-US" sz="1758" dirty="0">
                <a:latin typeface="Arial" charset="0"/>
                <a:ea typeface="Arial" charset="0"/>
                <a:cs typeface="Arial" charset="0"/>
              </a:rPr>
              <a:t>Group</a:t>
            </a:r>
            <a:r>
              <a:rPr sz="1758" dirty="0">
                <a:latin typeface="Arial" charset="0"/>
                <a:ea typeface="Arial" charset="0"/>
                <a:cs typeface="Arial" charset="0"/>
              </a:rPr>
              <a:t> environment with </a:t>
            </a:r>
            <a:r>
              <a:rPr lang="en-US" sz="1758" dirty="0">
                <a:latin typeface="Arial" charset="0"/>
                <a:ea typeface="Arial" charset="0"/>
                <a:cs typeface="Arial" charset="0"/>
              </a:rPr>
              <a:t>interactive conversation</a:t>
            </a:r>
            <a:endParaRPr sz="1758" dirty="0">
              <a:latin typeface="Arial" charset="0"/>
              <a:ea typeface="Arial" charset="0"/>
              <a:cs typeface="Arial" charset="0"/>
            </a:endParaRPr>
          </a:p>
          <a:p>
            <a:pPr algn="l">
              <a:defRPr sz="2500" b="0">
                <a:latin typeface="Helvetica"/>
                <a:ea typeface="Helvetica"/>
                <a:cs typeface="Helvetica"/>
                <a:sym typeface="Helvetica"/>
              </a:defRPr>
            </a:pPr>
            <a:endParaRPr sz="1758" dirty="0">
              <a:latin typeface="Arial" charset="0"/>
              <a:ea typeface="Arial" charset="0"/>
              <a:cs typeface="Arial" charset="0"/>
            </a:endParaRPr>
          </a:p>
        </p:txBody>
      </p:sp>
      <p:sp>
        <p:nvSpPr>
          <p:cNvPr id="13" name="Rectangle"/>
          <p:cNvSpPr/>
          <p:nvPr/>
        </p:nvSpPr>
        <p:spPr>
          <a:xfrm>
            <a:off x="3666032" y="4608098"/>
            <a:ext cx="5165198" cy="1024234"/>
          </a:xfrm>
          <a:prstGeom prst="rect">
            <a:avLst/>
          </a:prstGeom>
          <a:solidFill>
            <a:srgbClr val="FFFFFF"/>
          </a:solidFill>
          <a:ln w="12700">
            <a:miter lim="400000"/>
          </a:ln>
          <a:effectLst>
            <a:outerShdw blurRad="63500" dist="25400" dir="5400000" rotWithShape="0">
              <a:srgbClr val="000000">
                <a:alpha val="50000"/>
              </a:srgbClr>
            </a:outerShdw>
          </a:effectLst>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4" name="Identify the key elements of the Army’s EO Policy and Program.…"/>
          <p:cNvSpPr txBox="1"/>
          <p:nvPr/>
        </p:nvSpPr>
        <p:spPr>
          <a:xfrm>
            <a:off x="3851255" y="4645038"/>
            <a:ext cx="5258132" cy="883768"/>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marL="244162" indent="-244162">
              <a:lnSpc>
                <a:spcPct val="150000"/>
              </a:lnSpc>
              <a:buSzPct val="145000"/>
              <a:buChar char="-"/>
              <a:defRPr sz="2500" b="0">
                <a:latin typeface="Helvetica"/>
                <a:ea typeface="Helvetica"/>
                <a:cs typeface="Helvetica"/>
                <a:sym typeface="Helvetica"/>
              </a:defRPr>
            </a:pPr>
            <a:r>
              <a:rPr sz="1758" dirty="0">
                <a:latin typeface="Arial" charset="0"/>
                <a:ea typeface="Arial" charset="0"/>
                <a:cs typeface="Arial" charset="0"/>
              </a:rPr>
              <a:t>Identify the key elements of the Army’s EO </a:t>
            </a:r>
            <a:endParaRPr lang="en-US" sz="1758" dirty="0">
              <a:latin typeface="Arial" charset="0"/>
              <a:ea typeface="Arial" charset="0"/>
              <a:cs typeface="Arial" charset="0"/>
            </a:endParaRPr>
          </a:p>
          <a:p>
            <a:pPr>
              <a:lnSpc>
                <a:spcPct val="150000"/>
              </a:lnSpc>
              <a:buSzPct val="145000"/>
              <a:defRPr sz="2500" b="0">
                <a:latin typeface="Helvetica"/>
                <a:ea typeface="Helvetica"/>
                <a:cs typeface="Helvetica"/>
                <a:sym typeface="Helvetica"/>
              </a:defRPr>
            </a:pPr>
            <a:r>
              <a:rPr lang="en-US" sz="1758" dirty="0">
                <a:latin typeface="Arial" charset="0"/>
                <a:ea typeface="Arial" charset="0"/>
                <a:cs typeface="Arial" charset="0"/>
              </a:rPr>
              <a:t>    </a:t>
            </a:r>
            <a:r>
              <a:rPr sz="1758" dirty="0">
                <a:latin typeface="Arial" charset="0"/>
                <a:ea typeface="Arial" charset="0"/>
                <a:cs typeface="Arial" charset="0"/>
              </a:rPr>
              <a:t>Policy and Program</a:t>
            </a:r>
            <a:endParaRPr lang="en-US" sz="1758" dirty="0">
              <a:latin typeface="Arial" charset="0"/>
              <a:ea typeface="Arial" charset="0"/>
              <a:cs typeface="Arial" charset="0"/>
            </a:endParaRPr>
          </a:p>
        </p:txBody>
      </p:sp>
      <p:sp>
        <p:nvSpPr>
          <p:cNvPr id="3" name="Slide Number Placeholder 2"/>
          <p:cNvSpPr>
            <a:spLocks noGrp="1"/>
          </p:cNvSpPr>
          <p:nvPr>
            <p:ph type="sldNum" sz="quarter" idx="2"/>
          </p:nvPr>
        </p:nvSpPr>
        <p:spPr>
          <a:xfrm>
            <a:off x="8899230" y="6552024"/>
            <a:ext cx="152160" cy="245259"/>
          </a:xfrm>
        </p:spPr>
        <p:txBody>
          <a:bodyPr/>
          <a:lstStyle/>
          <a:p>
            <a:fld id="{86CB4B4D-7CA3-9044-876B-883B54F8677D}" type="slidenum">
              <a:rPr lang="uk-UA" smtClean="0">
                <a:latin typeface="Arial" charset="0"/>
                <a:ea typeface="Arial" charset="0"/>
                <a:cs typeface="Arial" charset="0"/>
              </a:rPr>
              <a:t>2</a:t>
            </a:fld>
            <a:endParaRPr lang="uk-UA" dirty="0">
              <a:latin typeface="Arial" charset="0"/>
              <a:ea typeface="Arial" charset="0"/>
              <a:cs typeface="Arial" charset="0"/>
            </a:endParaRPr>
          </a:p>
        </p:txBody>
      </p:sp>
      <p:sp>
        <p:nvSpPr>
          <p:cNvPr id="16" name="Rectangle 2"/>
          <p:cNvSpPr txBox="1">
            <a:spLocks noChangeArrowheads="1"/>
          </p:cNvSpPr>
          <p:nvPr/>
        </p:nvSpPr>
        <p:spPr bwMode="white">
          <a:xfrm>
            <a:off x="0" y="96463"/>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a:lstStyle>
          <a:p>
            <a:pPr algn="ctr"/>
            <a:r>
              <a:rPr lang="en-US" kern="0" dirty="0">
                <a:solidFill>
                  <a:schemeClr val="tx1">
                    <a:lumMod val="95000"/>
                    <a:lumOff val="5000"/>
                  </a:schemeClr>
                </a:solidFill>
                <a:latin typeface="Arial" charset="0"/>
                <a:ea typeface="Arial" charset="0"/>
                <a:cs typeface="Arial" charset="0"/>
              </a:rPr>
              <a:t>Terminal Learning Objective</a:t>
            </a:r>
          </a:p>
        </p:txBody>
      </p:sp>
    </p:spTree>
    <p:extLst>
      <p:ext uri="{BB962C8B-B14F-4D97-AF65-F5344CB8AC3E}">
        <p14:creationId xmlns:p14="http://schemas.microsoft.com/office/powerpoint/2010/main" val="34723137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563" y="1550097"/>
            <a:ext cx="7496175" cy="12811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6" name="Purpose:"/>
          <p:cNvSpPr txBox="1"/>
          <p:nvPr/>
        </p:nvSpPr>
        <p:spPr>
          <a:xfrm>
            <a:off x="413353" y="1599087"/>
            <a:ext cx="5348917" cy="39671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l">
              <a:defRPr sz="3000">
                <a:latin typeface="Helvetica"/>
                <a:ea typeface="Helvetica"/>
                <a:cs typeface="Helvetica"/>
                <a:sym typeface="Helvetica"/>
              </a:defRPr>
            </a:lvl1pPr>
          </a:lstStyle>
          <a:p>
            <a:r>
              <a:rPr sz="2109" dirty="0">
                <a:latin typeface="Arial" charset="0"/>
                <a:ea typeface="Arial" charset="0"/>
                <a:cs typeface="Arial" charset="0"/>
              </a:rPr>
              <a:t>Purpose</a:t>
            </a:r>
            <a:r>
              <a:rPr lang="en-US" sz="2109" dirty="0">
                <a:latin typeface="Arial" charset="0"/>
                <a:ea typeface="Arial" charset="0"/>
                <a:cs typeface="Arial" charset="0"/>
              </a:rPr>
              <a:t>:</a:t>
            </a:r>
            <a:endParaRPr sz="2109" dirty="0">
              <a:latin typeface="Arial" charset="0"/>
              <a:ea typeface="Arial" charset="0"/>
              <a:cs typeface="Arial" charset="0"/>
            </a:endParaRPr>
          </a:p>
        </p:txBody>
      </p:sp>
      <p:sp>
        <p:nvSpPr>
          <p:cNvPr id="347" name="MEO Purpose and Philosophy"/>
          <p:cNvSpPr txBox="1"/>
          <p:nvPr/>
        </p:nvSpPr>
        <p:spPr>
          <a:xfrm>
            <a:off x="3342" y="-68890"/>
            <a:ext cx="9144000" cy="118013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r>
              <a:rPr sz="3600" dirty="0">
                <a:latin typeface="Arial" charset="0"/>
                <a:ea typeface="Arial" charset="0"/>
                <a:cs typeface="Arial" charset="0"/>
              </a:rPr>
              <a:t>MEO Purpose and Philosophy</a:t>
            </a:r>
            <a:r>
              <a:rPr lang="en-US" sz="3600" dirty="0">
                <a:latin typeface="Arial" charset="0"/>
                <a:ea typeface="Arial" charset="0"/>
                <a:cs typeface="Arial" charset="0"/>
              </a:rPr>
              <a:t> </a:t>
            </a:r>
          </a:p>
          <a:p>
            <a:pPr algn="ctr"/>
            <a:r>
              <a:rPr lang="en-US" sz="3600" dirty="0">
                <a:latin typeface="Arial" charset="0"/>
              </a:rPr>
              <a:t>AR 600-20, para 6-1</a:t>
            </a:r>
            <a:endParaRPr sz="3600" dirty="0">
              <a:latin typeface="Arial" charset="0"/>
              <a:ea typeface="Arial" charset="0"/>
              <a:cs typeface="Arial" charset="0"/>
            </a:endParaRPr>
          </a:p>
        </p:txBody>
      </p:sp>
      <p:sp>
        <p:nvSpPr>
          <p:cNvPr id="348" name="Formulates, directs, and sustains a comprehensive efforts to maximize human potential"/>
          <p:cNvSpPr txBox="1"/>
          <p:nvPr/>
        </p:nvSpPr>
        <p:spPr>
          <a:xfrm>
            <a:off x="413353" y="2016871"/>
            <a:ext cx="7708586" cy="721288"/>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marL="416718" indent="-416718" algn="l">
              <a:buSzPct val="145000"/>
              <a:buChar char="•"/>
              <a:defRPr sz="3000" b="0">
                <a:latin typeface="Helvetica"/>
                <a:ea typeface="Helvetica"/>
                <a:cs typeface="Helvetica"/>
                <a:sym typeface="Helvetica"/>
              </a:defRPr>
            </a:lvl1pPr>
          </a:lstStyle>
          <a:p>
            <a:pPr marL="0" indent="0">
              <a:buNone/>
            </a:pPr>
            <a:r>
              <a:rPr sz="2109" dirty="0">
                <a:latin typeface="Arial" charset="0"/>
                <a:ea typeface="Arial" charset="0"/>
                <a:cs typeface="Arial" charset="0"/>
              </a:rPr>
              <a:t>Formulates, directs, and sustains a comprehensive effort to maximize human potential</a:t>
            </a:r>
          </a:p>
        </p:txBody>
      </p:sp>
      <p:sp>
        <p:nvSpPr>
          <p:cNvPr id="349" name="Based Solely On:"/>
          <p:cNvSpPr txBox="1"/>
          <p:nvPr/>
        </p:nvSpPr>
        <p:spPr>
          <a:xfrm>
            <a:off x="361950" y="3378083"/>
            <a:ext cx="2237295" cy="39671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lgn="l">
              <a:defRPr sz="3000">
                <a:latin typeface="Helvetica"/>
                <a:ea typeface="Helvetica"/>
                <a:cs typeface="Helvetica"/>
                <a:sym typeface="Helvetica"/>
              </a:defRPr>
            </a:lvl1pPr>
          </a:lstStyle>
          <a:p>
            <a:r>
              <a:rPr sz="2109" dirty="0">
                <a:latin typeface="Arial" charset="0"/>
                <a:ea typeface="Arial" charset="0"/>
                <a:cs typeface="Arial" charset="0"/>
              </a:rPr>
              <a:t>Based Solely On:</a:t>
            </a:r>
          </a:p>
        </p:txBody>
      </p:sp>
      <p:sp>
        <p:nvSpPr>
          <p:cNvPr id="352" name="Triangle"/>
          <p:cNvSpPr/>
          <p:nvPr/>
        </p:nvSpPr>
        <p:spPr>
          <a:xfrm>
            <a:off x="3095734" y="4111025"/>
            <a:ext cx="2237295" cy="12923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88900">
            <a:solidFill>
              <a:srgbClr val="FFC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Arial" charset="0"/>
              <a:ea typeface="Arial" charset="0"/>
              <a:cs typeface="Arial" charset="0"/>
            </a:endParaRPr>
          </a:p>
        </p:txBody>
      </p:sp>
      <p:sp>
        <p:nvSpPr>
          <p:cNvPr id="353" name="Merit"/>
          <p:cNvSpPr txBox="1"/>
          <p:nvPr/>
        </p:nvSpPr>
        <p:spPr>
          <a:xfrm>
            <a:off x="3877750" y="3617019"/>
            <a:ext cx="673262" cy="39671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defRPr sz="3000">
                <a:latin typeface="Helvetica"/>
                <a:ea typeface="Helvetica"/>
                <a:cs typeface="Helvetica"/>
                <a:sym typeface="Helvetica"/>
              </a:defRPr>
            </a:lvl1pPr>
          </a:lstStyle>
          <a:p>
            <a:r>
              <a:rPr sz="2109" dirty="0">
                <a:latin typeface="Arial" charset="0"/>
                <a:ea typeface="Arial" charset="0"/>
                <a:cs typeface="Arial" charset="0"/>
              </a:rPr>
              <a:t>Merit</a:t>
            </a:r>
          </a:p>
        </p:txBody>
      </p:sp>
      <p:sp>
        <p:nvSpPr>
          <p:cNvPr id="354" name="Fitness"/>
          <p:cNvSpPr txBox="1"/>
          <p:nvPr/>
        </p:nvSpPr>
        <p:spPr>
          <a:xfrm>
            <a:off x="1170574" y="5230311"/>
            <a:ext cx="1723229"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defRPr sz="3000">
                <a:latin typeface="Helvetica"/>
                <a:ea typeface="Helvetica"/>
                <a:cs typeface="Helvetica"/>
                <a:sym typeface="Helvetica"/>
              </a:defRPr>
            </a:lvl1pPr>
          </a:lstStyle>
          <a:p>
            <a:r>
              <a:rPr lang="en-US" sz="2250" dirty="0">
                <a:latin typeface="Helvetica Neue"/>
                <a:ea typeface="Helvetica Neue"/>
                <a:cs typeface="Helvetica Neue"/>
                <a:sym typeface="Helvetica Neue"/>
              </a:rPr>
              <a:t>Performance</a:t>
            </a:r>
            <a:endParaRPr sz="2109" dirty="0">
              <a:latin typeface="Arial" charset="0"/>
              <a:ea typeface="Arial" charset="0"/>
              <a:cs typeface="Arial" charset="0"/>
            </a:endParaRPr>
          </a:p>
        </p:txBody>
      </p:sp>
      <p:sp>
        <p:nvSpPr>
          <p:cNvPr id="355" name="Capability"/>
          <p:cNvSpPr txBox="1"/>
          <p:nvPr/>
        </p:nvSpPr>
        <p:spPr>
          <a:xfrm>
            <a:off x="5465925" y="5230311"/>
            <a:ext cx="1354538" cy="4183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defRPr sz="3000">
                <a:latin typeface="Helvetica"/>
                <a:ea typeface="Helvetica"/>
                <a:cs typeface="Helvetica"/>
                <a:sym typeface="Helvetica"/>
              </a:defRPr>
            </a:lvl1pPr>
          </a:lstStyle>
          <a:p>
            <a:r>
              <a:rPr lang="en-US" sz="2250" dirty="0">
                <a:latin typeface="Helvetica Neue"/>
                <a:ea typeface="Helvetica Neue"/>
                <a:cs typeface="Helvetica Neue"/>
                <a:sym typeface="Helvetica Neue"/>
              </a:rPr>
              <a:t> Potential </a:t>
            </a:r>
            <a:endParaRPr sz="2109" dirty="0">
              <a:latin typeface="Arial" charset="0"/>
              <a:ea typeface="Arial" charset="0"/>
              <a:cs typeface="Arial" charset="0"/>
            </a:endParaRPr>
          </a:p>
        </p:txBody>
      </p:sp>
      <p:sp>
        <p:nvSpPr>
          <p:cNvPr id="3" name="Slide Number Placeholder 2"/>
          <p:cNvSpPr>
            <a:spLocks noGrp="1"/>
          </p:cNvSpPr>
          <p:nvPr>
            <p:ph type="sldNum" sz="quarter" idx="12"/>
          </p:nvPr>
        </p:nvSpPr>
        <p:spPr>
          <a:xfrm>
            <a:off x="8885513" y="6521039"/>
            <a:ext cx="152160" cy="245259"/>
          </a:xfrm>
        </p:spPr>
        <p:txBody>
          <a:bodyPr/>
          <a:lstStyle/>
          <a:p>
            <a:fld id="{86CB4B4D-7CA3-9044-876B-883B54F8677D}" type="slidenum">
              <a:rPr lang="uk-UA" smtClean="0">
                <a:latin typeface="Arial" charset="0"/>
                <a:ea typeface="Arial" charset="0"/>
                <a:cs typeface="Arial" charset="0"/>
              </a:rPr>
              <a:t>3</a:t>
            </a:fld>
            <a:endParaRPr lang="uk-UA" dirty="0">
              <a:latin typeface="Arial" charset="0"/>
              <a:ea typeface="Arial" charset="0"/>
              <a:cs typeface="Arial" charset="0"/>
            </a:endParaRPr>
          </a:p>
        </p:txBody>
      </p:sp>
      <p:sp>
        <p:nvSpPr>
          <p:cNvPr id="5" name="TextBox 4">
            <a:extLst>
              <a:ext uri="{FF2B5EF4-FFF2-40B4-BE49-F238E27FC236}">
                <a16:creationId xmlns:a16="http://schemas.microsoft.com/office/drawing/2014/main" id="{89F6A959-68E8-B4D8-76BF-94C2413EBD6C}"/>
              </a:ext>
            </a:extLst>
          </p:cNvPr>
          <p:cNvSpPr txBox="1"/>
          <p:nvPr/>
        </p:nvSpPr>
        <p:spPr>
          <a:xfrm>
            <a:off x="309563" y="6102836"/>
            <a:ext cx="8374189" cy="461665"/>
          </a:xfrm>
          <a:prstGeom prst="rect">
            <a:avLst/>
          </a:prstGeom>
          <a:noFill/>
        </p:spPr>
        <p:txBody>
          <a:bodyPr wrap="square">
            <a:spAutoFit/>
          </a:bodyPr>
          <a:lstStyle/>
          <a:p>
            <a:pPr>
              <a:buClr>
                <a:srgbClr val="7D4333"/>
              </a:buClr>
            </a:pPr>
            <a:r>
              <a:rPr lang="en-US" sz="2000" b="1" dirty="0">
                <a:latin typeface="Arial" charset="0"/>
                <a:ea typeface="Arial" charset="0"/>
                <a:cs typeface="Arial" charset="0"/>
              </a:rPr>
              <a:t>Ensure every Soldier is treated with </a:t>
            </a:r>
            <a:r>
              <a:rPr lang="en-US" sz="2400" b="1" dirty="0">
                <a:latin typeface="Arial" charset="0"/>
                <a:ea typeface="Arial" charset="0"/>
                <a:cs typeface="Arial" charset="0"/>
              </a:rPr>
              <a:t>DIGNITY </a:t>
            </a:r>
            <a:r>
              <a:rPr lang="en-US" sz="2000" b="1" dirty="0">
                <a:latin typeface="Arial" charset="0"/>
                <a:ea typeface="Arial" charset="0"/>
                <a:cs typeface="Arial" charset="0"/>
              </a:rPr>
              <a:t>and</a:t>
            </a:r>
            <a:r>
              <a:rPr lang="en-US" sz="2400" b="1" dirty="0">
                <a:latin typeface="Arial" charset="0"/>
                <a:ea typeface="Arial" charset="0"/>
                <a:cs typeface="Arial" charset="0"/>
              </a:rPr>
              <a:t> RESPECT</a:t>
            </a:r>
          </a:p>
        </p:txBody>
      </p:sp>
    </p:spTree>
    <p:extLst>
      <p:ext uri="{BB962C8B-B14F-4D97-AF65-F5344CB8AC3E}">
        <p14:creationId xmlns:p14="http://schemas.microsoft.com/office/powerpoint/2010/main" val="223452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38100"/>
            <a:ext cx="9144000" cy="709613"/>
          </a:xfrm>
        </p:spPr>
        <p:txBody>
          <a:bodyPr/>
          <a:lstStyle/>
          <a:p>
            <a:pPr algn="ctr"/>
            <a:r>
              <a:rPr lang="en-US" sz="4000" dirty="0">
                <a:solidFill>
                  <a:schemeClr val="tx1">
                    <a:lumMod val="95000"/>
                    <a:lumOff val="5000"/>
                  </a:schemeClr>
                </a:solidFill>
              </a:rPr>
              <a:t>Bystander</a:t>
            </a:r>
            <a:endParaRPr lang="en-US" dirty="0">
              <a:solidFill>
                <a:schemeClr val="tx1">
                  <a:lumMod val="95000"/>
                  <a:lumOff val="5000"/>
                </a:schemeClr>
              </a:solidFill>
            </a:endParaRPr>
          </a:p>
        </p:txBody>
      </p:sp>
      <p:sp>
        <p:nvSpPr>
          <p:cNvPr id="7172" name="Rectangle 3"/>
          <p:cNvSpPr>
            <a:spLocks noGrp="1" noChangeArrowheads="1"/>
          </p:cNvSpPr>
          <p:nvPr>
            <p:ph idx="1"/>
          </p:nvPr>
        </p:nvSpPr>
        <p:spPr>
          <a:xfrm>
            <a:off x="-408329" y="902176"/>
            <a:ext cx="8506362" cy="4419600"/>
          </a:xfrm>
        </p:spPr>
        <p:txBody>
          <a:bodyPr>
            <a:normAutofit/>
          </a:bodyPr>
          <a:lstStyle/>
          <a:p>
            <a:pPr lvl="2">
              <a:lnSpc>
                <a:spcPct val="90000"/>
              </a:lnSpc>
              <a:spcBef>
                <a:spcPts val="1800"/>
              </a:spcBef>
              <a:buFont typeface="Wingdings" panose="05000000000000000000" pitchFamily="2" charset="2"/>
              <a:buChar char="Ø"/>
            </a:pPr>
            <a:r>
              <a:rPr lang="en-US" sz="2400" b="1" dirty="0">
                <a:solidFill>
                  <a:srgbClr val="000000"/>
                </a:solidFill>
                <a:latin typeface="Arial" pitchFamily="34" charset="0"/>
                <a:cs typeface="Arial" pitchFamily="34" charset="0"/>
              </a:rPr>
              <a:t>Bystander</a:t>
            </a:r>
            <a:r>
              <a:rPr lang="en-US" sz="2000" dirty="0">
                <a:solidFill>
                  <a:srgbClr val="000000"/>
                </a:solidFill>
                <a:latin typeface="Arial" pitchFamily="34" charset="0"/>
                <a:cs typeface="Arial" pitchFamily="34" charset="0"/>
              </a:rPr>
              <a:t> is a person who stands near, but does not participate; mere onlooker</a:t>
            </a:r>
          </a:p>
          <a:p>
            <a:pPr lvl="2">
              <a:lnSpc>
                <a:spcPct val="90000"/>
              </a:lnSpc>
              <a:spcBef>
                <a:spcPts val="1800"/>
              </a:spcBef>
              <a:buFont typeface="Wingdings" panose="05000000000000000000" pitchFamily="2" charset="2"/>
              <a:buChar char="Ø"/>
            </a:pPr>
            <a:endParaRPr lang="en-US" sz="2000" dirty="0">
              <a:solidFill>
                <a:srgbClr val="000000"/>
              </a:solidFill>
              <a:latin typeface="Arial" pitchFamily="34" charset="0"/>
              <a:cs typeface="Arial" pitchFamily="34" charset="0"/>
            </a:endParaRPr>
          </a:p>
          <a:p>
            <a:pPr lvl="2">
              <a:lnSpc>
                <a:spcPct val="90000"/>
              </a:lnSpc>
              <a:spcBef>
                <a:spcPts val="1800"/>
              </a:spcBef>
              <a:buFont typeface="Wingdings" panose="05000000000000000000" pitchFamily="2" charset="2"/>
              <a:buChar char="Ø"/>
            </a:pPr>
            <a:r>
              <a:rPr lang="en-US" sz="2400" b="1" dirty="0">
                <a:solidFill>
                  <a:srgbClr val="000000"/>
                </a:solidFill>
                <a:latin typeface="Arial" pitchFamily="34" charset="0"/>
                <a:cs typeface="Arial" pitchFamily="34" charset="0"/>
              </a:rPr>
              <a:t>Bystander Intervention </a:t>
            </a:r>
            <a:r>
              <a:rPr lang="en-US" sz="2000" dirty="0">
                <a:solidFill>
                  <a:srgbClr val="000000"/>
                </a:solidFill>
                <a:latin typeface="Arial" pitchFamily="34" charset="0"/>
                <a:cs typeface="Arial" pitchFamily="34" charset="0"/>
              </a:rPr>
              <a:t>is assessing a situation to determine what kind of intervention, if any, might be appropriate</a:t>
            </a:r>
          </a:p>
          <a:p>
            <a:pPr lvl="2">
              <a:lnSpc>
                <a:spcPct val="90000"/>
              </a:lnSpc>
              <a:spcBef>
                <a:spcPts val="1800"/>
              </a:spcBef>
              <a:buFont typeface="Wingdings" panose="05000000000000000000" pitchFamily="2" charset="2"/>
              <a:buChar char="Ø"/>
            </a:pPr>
            <a:endParaRPr lang="en-US" sz="2000" dirty="0">
              <a:solidFill>
                <a:srgbClr val="000000"/>
              </a:solidFill>
              <a:latin typeface="Arial" pitchFamily="34" charset="0"/>
              <a:cs typeface="Arial" pitchFamily="34" charset="0"/>
            </a:endParaRPr>
          </a:p>
          <a:p>
            <a:pPr lvl="2">
              <a:lnSpc>
                <a:spcPct val="90000"/>
              </a:lnSpc>
              <a:spcBef>
                <a:spcPts val="1800"/>
              </a:spcBef>
              <a:buFont typeface="Wingdings" panose="05000000000000000000" pitchFamily="2" charset="2"/>
              <a:buChar char="Ø"/>
            </a:pPr>
            <a:r>
              <a:rPr lang="en-US" sz="2400" b="1" dirty="0">
                <a:solidFill>
                  <a:srgbClr val="000000"/>
                </a:solidFill>
                <a:latin typeface="Arial" pitchFamily="34" charset="0"/>
                <a:cs typeface="Arial" pitchFamily="34" charset="0"/>
              </a:rPr>
              <a:t>The Bystander Effect </a:t>
            </a:r>
            <a:r>
              <a:rPr lang="en-US" sz="2000" dirty="0">
                <a:solidFill>
                  <a:srgbClr val="000000"/>
                </a:solidFill>
                <a:latin typeface="Arial" pitchFamily="34" charset="0"/>
                <a:cs typeface="Arial" pitchFamily="34" charset="0"/>
              </a:rPr>
              <a:t>(also known as bystander apathy) is a psychological phenomenon where persons are less likely to intervene in a situation when others are present than when they are alone</a:t>
            </a:r>
          </a:p>
          <a:p>
            <a:pPr lvl="2">
              <a:lnSpc>
                <a:spcPct val="90000"/>
              </a:lnSpc>
              <a:spcBef>
                <a:spcPts val="1800"/>
              </a:spcBef>
              <a:buFont typeface="Wingdings" panose="05000000000000000000" pitchFamily="2" charset="2"/>
              <a:buChar char="Ø"/>
            </a:pPr>
            <a:endParaRPr lang="en-US" sz="2000" dirty="0">
              <a:solidFill>
                <a:srgbClr val="000000"/>
              </a:solidFill>
              <a:latin typeface="Arial" pitchFamily="34" charset="0"/>
              <a:cs typeface="Arial" pitchFamily="34" charset="0"/>
            </a:endParaRPr>
          </a:p>
          <a:p>
            <a:pPr lvl="2">
              <a:lnSpc>
                <a:spcPct val="90000"/>
              </a:lnSpc>
              <a:spcBef>
                <a:spcPts val="1800"/>
              </a:spcBef>
              <a:buFont typeface="Wingdings" panose="05000000000000000000" pitchFamily="2" charset="2"/>
              <a:buChar char="Ø"/>
            </a:pPr>
            <a:endParaRPr lang="en-US" sz="2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8729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18830"/>
            <a:ext cx="9144000"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solidFill>
                  <a:schemeClr val="tx1">
                    <a:lumMod val="95000"/>
                    <a:lumOff val="5000"/>
                  </a:schemeClr>
                </a:solidFill>
                <a:latin typeface="Arial" panose="020B0604020202020204" pitchFamily="34" charset="0"/>
                <a:cs typeface="Arial" panose="020B0604020202020204" pitchFamily="34" charset="0"/>
              </a:rPr>
              <a:t>Professionalization of Online Conduct</a:t>
            </a:r>
            <a:endParaRPr lang="en-US" altLang="en-US" sz="28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964258" y="4448000"/>
            <a:ext cx="2265176" cy="2076411"/>
          </a:xfrm>
          <a:prstGeom prst="rect">
            <a:avLst/>
          </a:prstGeom>
        </p:spPr>
      </p:pic>
      <p:sp>
        <p:nvSpPr>
          <p:cNvPr id="7" name="The use of electronic communication to inflict harm.…"/>
          <p:cNvSpPr txBox="1"/>
          <p:nvPr/>
        </p:nvSpPr>
        <p:spPr>
          <a:xfrm>
            <a:off x="42862" y="1892817"/>
            <a:ext cx="7886701" cy="207236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16718" indent="-416718" defTabSz="584200" hangingPunct="0">
              <a:buClr>
                <a:srgbClr val="7D4333"/>
              </a:buClr>
              <a:buSzPct val="145000"/>
              <a:buFont typeface="Wingdings" panose="05000000000000000000" pitchFamily="2" charset="2"/>
              <a:buChar char="Ø"/>
              <a:defRPr sz="3000" b="0">
                <a:latin typeface="Helvetica"/>
                <a:ea typeface="Helvetica"/>
                <a:cs typeface="Helvetica"/>
                <a:sym typeface="Helvetica"/>
              </a:defRPr>
            </a:pPr>
            <a:r>
              <a:rPr sz="1600" kern="0" dirty="0">
                <a:solidFill>
                  <a:srgbClr val="000000"/>
                </a:solidFill>
                <a:ea typeface="Arial" charset="0"/>
                <a:cs typeface="Arial" charset="0"/>
                <a:sym typeface="Helvetica"/>
              </a:rPr>
              <a:t>The use of electronic communication to inflict harm</a:t>
            </a:r>
          </a:p>
          <a:p>
            <a:pPr marL="342900" indent="-342900" defTabSz="584200" hangingPunct="0">
              <a:buClr>
                <a:srgbClr val="7D4333"/>
              </a:buClr>
              <a:buFont typeface="Wingdings" panose="05000000000000000000" pitchFamily="2" charset="2"/>
              <a:buChar char="Ø"/>
              <a:defRPr sz="3000" b="0">
                <a:latin typeface="Helvetica"/>
                <a:ea typeface="Helvetica"/>
                <a:cs typeface="Helvetica"/>
                <a:sym typeface="Helvetica"/>
              </a:defRPr>
            </a:pPr>
            <a:endParaRPr sz="1600" kern="0" dirty="0">
              <a:solidFill>
                <a:srgbClr val="000000"/>
              </a:solidFill>
              <a:ea typeface="Arial" charset="0"/>
              <a:cs typeface="Arial" charset="0"/>
              <a:sym typeface="Helvetica"/>
            </a:endParaRPr>
          </a:p>
          <a:p>
            <a:pPr marL="416718" indent="-416718" defTabSz="584200" hangingPunct="0">
              <a:buClr>
                <a:srgbClr val="7D4333"/>
              </a:buClr>
              <a:buSzPct val="145000"/>
              <a:buFont typeface="Wingdings" panose="05000000000000000000" pitchFamily="2" charset="2"/>
              <a:buChar char="Ø"/>
              <a:defRPr sz="3000" b="0">
                <a:latin typeface="Helvetica"/>
                <a:ea typeface="Helvetica"/>
                <a:cs typeface="Helvetica"/>
                <a:sym typeface="Helvetica"/>
              </a:defRPr>
            </a:pPr>
            <a:r>
              <a:rPr sz="1600" kern="0" dirty="0">
                <a:solidFill>
                  <a:srgbClr val="000000"/>
                </a:solidFill>
                <a:ea typeface="Arial" charset="0"/>
                <a:cs typeface="Arial" charset="0"/>
                <a:sym typeface="Helvetica"/>
              </a:rPr>
              <a:t>When using electronic communication devices, Army personnel should apply “Think, Type, and Post”: “Think” about the message being communicated and who could potentially view it; “Type” a communication that is consistent with Army values; and “Post” only those messages that demonstrate dignity and respect for self and others</a:t>
            </a:r>
            <a:endParaRPr lang="en-US" sz="1600" kern="0" dirty="0">
              <a:solidFill>
                <a:srgbClr val="000000"/>
              </a:solidFill>
              <a:ea typeface="Arial" charset="0"/>
              <a:cs typeface="Arial" charset="0"/>
              <a:sym typeface="Helvetica"/>
            </a:endParaRPr>
          </a:p>
          <a:p>
            <a:pPr marL="416718" indent="-416718" defTabSz="584200" hangingPunct="0">
              <a:buSzPct val="145000"/>
              <a:buFontTx/>
              <a:buChar char="•"/>
              <a:defRPr sz="3000" b="0">
                <a:latin typeface="Helvetica"/>
                <a:ea typeface="Helvetica"/>
                <a:cs typeface="Helvetica"/>
                <a:sym typeface="Helvetica"/>
              </a:defRPr>
            </a:pPr>
            <a:endParaRPr lang="en-US" sz="1600" kern="0" dirty="0">
              <a:solidFill>
                <a:srgbClr val="000000"/>
              </a:solidFill>
              <a:ea typeface="Arial" charset="0"/>
              <a:cs typeface="Arial" charset="0"/>
              <a:sym typeface="Helvetica"/>
            </a:endParaRPr>
          </a:p>
        </p:txBody>
      </p:sp>
      <p:sp>
        <p:nvSpPr>
          <p:cNvPr id="8" name="Online Misconduct:"/>
          <p:cNvSpPr txBox="1"/>
          <p:nvPr/>
        </p:nvSpPr>
        <p:spPr>
          <a:xfrm>
            <a:off x="98671" y="1179535"/>
            <a:ext cx="7607348" cy="558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3000">
                <a:solidFill>
                  <a:srgbClr val="526043"/>
                </a:solidFill>
                <a:latin typeface="Helvetica"/>
                <a:ea typeface="Helvetica"/>
                <a:cs typeface="Helvetica"/>
                <a:sym typeface="Helvetica"/>
              </a:defRPr>
            </a:lvl1pPr>
          </a:lstStyle>
          <a:p>
            <a:r>
              <a:rPr dirty="0">
                <a:solidFill>
                  <a:schemeClr val="tx1"/>
                </a:solidFill>
                <a:latin typeface="Arial" charset="0"/>
                <a:ea typeface="Arial" charset="0"/>
                <a:cs typeface="Arial" charset="0"/>
              </a:rPr>
              <a:t>Online Misconduct:</a:t>
            </a:r>
          </a:p>
        </p:txBody>
      </p:sp>
      <p:sp>
        <p:nvSpPr>
          <p:cNvPr id="9" name="The use of electronic communication to inflict harm.…"/>
          <p:cNvSpPr txBox="1"/>
          <p:nvPr/>
        </p:nvSpPr>
        <p:spPr>
          <a:xfrm>
            <a:off x="946396" y="4448000"/>
            <a:ext cx="4672091" cy="201080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indent="-457200" algn="l">
              <a:buSzPct val="145000"/>
              <a:buFont typeface="Arial" panose="020B0604020202020204" pitchFamily="34" charset="0"/>
              <a:buChar char="•"/>
              <a:defRPr sz="3000" b="0">
                <a:latin typeface="Helvetica"/>
                <a:ea typeface="Helvetica"/>
                <a:cs typeface="Helvetica"/>
                <a:sym typeface="Helvetica"/>
              </a:defRPr>
            </a:pPr>
            <a:r>
              <a:rPr lang="en-US" sz="1600" dirty="0">
                <a:latin typeface="Arial" charset="0"/>
                <a:ea typeface="Arial" charset="0"/>
                <a:cs typeface="Arial" charset="0"/>
              </a:rPr>
              <a:t>Emails</a:t>
            </a:r>
            <a:endParaRPr sz="1600" dirty="0">
              <a:latin typeface="Arial" charset="0"/>
              <a:ea typeface="Arial" charset="0"/>
              <a:cs typeface="Arial" charset="0"/>
            </a:endParaRPr>
          </a:p>
          <a:p>
            <a:pPr marL="457200" indent="-457200" algn="l">
              <a:buFont typeface="Arial" panose="020B0604020202020204" pitchFamily="34" charset="0"/>
              <a:buChar char="•"/>
              <a:defRPr sz="3000" b="0">
                <a:latin typeface="Helvetica"/>
                <a:ea typeface="Helvetica"/>
                <a:cs typeface="Helvetica"/>
                <a:sym typeface="Helvetica"/>
              </a:defRPr>
            </a:pPr>
            <a:endParaRPr sz="1600" dirty="0">
              <a:latin typeface="Arial" charset="0"/>
              <a:ea typeface="Arial" charset="0"/>
              <a:cs typeface="Arial" charset="0"/>
            </a:endParaRPr>
          </a:p>
          <a:p>
            <a:pPr marL="457200" indent="-457200" algn="l">
              <a:buSzPct val="145000"/>
              <a:buFont typeface="Arial" panose="020B0604020202020204" pitchFamily="34" charset="0"/>
              <a:buChar char="•"/>
              <a:defRPr sz="3000" b="0">
                <a:latin typeface="Helvetica"/>
                <a:ea typeface="Helvetica"/>
                <a:cs typeface="Helvetica"/>
                <a:sym typeface="Helvetica"/>
              </a:defRPr>
            </a:pPr>
            <a:r>
              <a:rPr lang="en-US" sz="1600" dirty="0">
                <a:latin typeface="Arial" charset="0"/>
                <a:ea typeface="Arial" charset="0"/>
                <a:cs typeface="Arial" charset="0"/>
              </a:rPr>
              <a:t>Chats</a:t>
            </a:r>
          </a:p>
          <a:p>
            <a:pPr marL="457200" indent="-457200" algn="l">
              <a:buSzPct val="145000"/>
              <a:buFont typeface="Arial" panose="020B0604020202020204" pitchFamily="34" charset="0"/>
              <a:buChar char="•"/>
              <a:defRPr sz="3000" b="0">
                <a:latin typeface="Helvetica"/>
                <a:ea typeface="Helvetica"/>
                <a:cs typeface="Helvetica"/>
                <a:sym typeface="Helvetica"/>
              </a:defRPr>
            </a:pPr>
            <a:endParaRPr lang="en-US" sz="1600" dirty="0">
              <a:latin typeface="Arial" charset="0"/>
              <a:ea typeface="Arial" charset="0"/>
              <a:cs typeface="Arial" charset="0"/>
            </a:endParaRPr>
          </a:p>
          <a:p>
            <a:pPr marL="457200" indent="-457200" algn="l">
              <a:buSzPct val="145000"/>
              <a:buFont typeface="Arial" panose="020B0604020202020204" pitchFamily="34" charset="0"/>
              <a:buChar char="•"/>
              <a:defRPr sz="3000" b="0">
                <a:latin typeface="Helvetica"/>
                <a:ea typeface="Helvetica"/>
                <a:cs typeface="Helvetica"/>
                <a:sym typeface="Helvetica"/>
              </a:defRPr>
            </a:pPr>
            <a:r>
              <a:rPr lang="en-US" sz="1600" dirty="0">
                <a:latin typeface="Arial" charset="0"/>
                <a:ea typeface="Arial" charset="0"/>
                <a:cs typeface="Arial" charset="0"/>
              </a:rPr>
              <a:t>Social Media</a:t>
            </a:r>
          </a:p>
          <a:p>
            <a:pPr marL="457200" indent="-457200" algn="l">
              <a:buSzPct val="145000"/>
              <a:buFont typeface="Arial" panose="020B0604020202020204" pitchFamily="34" charset="0"/>
              <a:buChar char="•"/>
              <a:defRPr sz="3000" b="0">
                <a:latin typeface="Helvetica"/>
                <a:ea typeface="Helvetica"/>
                <a:cs typeface="Helvetica"/>
                <a:sym typeface="Helvetica"/>
              </a:defRPr>
            </a:pPr>
            <a:endParaRPr lang="en-US" sz="1600" dirty="0">
              <a:latin typeface="Arial" charset="0"/>
              <a:ea typeface="Arial" charset="0"/>
              <a:cs typeface="Arial" charset="0"/>
            </a:endParaRPr>
          </a:p>
          <a:p>
            <a:pPr marL="457200" indent="-457200" algn="l">
              <a:buSzPct val="145000"/>
              <a:buFont typeface="Arial" panose="020B0604020202020204" pitchFamily="34" charset="0"/>
              <a:buChar char="•"/>
              <a:defRPr sz="3000" b="0">
                <a:latin typeface="Helvetica"/>
                <a:ea typeface="Helvetica"/>
                <a:cs typeface="Helvetica"/>
                <a:sym typeface="Helvetica"/>
              </a:defRPr>
            </a:pPr>
            <a:r>
              <a:rPr lang="en-US" sz="1600" dirty="0">
                <a:latin typeface="Arial" charset="0"/>
                <a:ea typeface="Arial" charset="0"/>
                <a:cs typeface="Arial" charset="0"/>
              </a:rPr>
              <a:t>Blogs</a:t>
            </a:r>
          </a:p>
          <a:p>
            <a:pPr marL="457200" indent="-457200" algn="l">
              <a:buSzPct val="145000"/>
              <a:buFont typeface="Wingdings" panose="05000000000000000000" pitchFamily="2" charset="2"/>
              <a:buChar char="Ø"/>
              <a:defRPr sz="3000" b="0">
                <a:latin typeface="Helvetica"/>
                <a:ea typeface="Helvetica"/>
                <a:cs typeface="Helvetica"/>
                <a:sym typeface="Helvetica"/>
              </a:defRPr>
            </a:pPr>
            <a:endParaRPr lang="en-US" sz="1200" dirty="0">
              <a:latin typeface="Arial" charset="0"/>
              <a:ea typeface="Arial" charset="0"/>
              <a:cs typeface="Arial" charset="0"/>
            </a:endParaRPr>
          </a:p>
        </p:txBody>
      </p:sp>
    </p:spTree>
    <p:extLst>
      <p:ext uri="{BB962C8B-B14F-4D97-AF65-F5344CB8AC3E}">
        <p14:creationId xmlns:p14="http://schemas.microsoft.com/office/powerpoint/2010/main" val="867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A91430-DC3B-548C-E8CD-B564A1A9A369}"/>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3" name="Title 2">
            <a:extLst>
              <a:ext uri="{FF2B5EF4-FFF2-40B4-BE49-F238E27FC236}">
                <a16:creationId xmlns:a16="http://schemas.microsoft.com/office/drawing/2014/main" id="{F8C9DFD0-C195-29F8-80C6-73FDA5821DEF}"/>
              </a:ext>
            </a:extLst>
          </p:cNvPr>
          <p:cNvSpPr txBox="1">
            <a:spLocks/>
          </p:cNvSpPr>
          <p:nvPr/>
        </p:nvSpPr>
        <p:spPr>
          <a:xfrm>
            <a:off x="0" y="96705"/>
            <a:ext cx="9144000" cy="7096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solidFill>
                  <a:schemeClr val="tx1">
                    <a:lumMod val="95000"/>
                    <a:lumOff val="5000"/>
                  </a:schemeClr>
                </a:solidFill>
              </a:rPr>
              <a:t>What did you see?</a:t>
            </a:r>
            <a:endParaRPr lang="en-US" dirty="0">
              <a:solidFill>
                <a:schemeClr val="tx1">
                  <a:lumMod val="95000"/>
                  <a:lumOff val="5000"/>
                </a:schemeClr>
              </a:solidFill>
            </a:endParaRPr>
          </a:p>
        </p:txBody>
      </p:sp>
      <p:sp>
        <p:nvSpPr>
          <p:cNvPr id="4" name="TextBox 3">
            <a:extLst>
              <a:ext uri="{FF2B5EF4-FFF2-40B4-BE49-F238E27FC236}">
                <a16:creationId xmlns:a16="http://schemas.microsoft.com/office/drawing/2014/main" id="{0EDBE3CA-38A8-DFB2-2678-BFFDB6245099}"/>
              </a:ext>
            </a:extLst>
          </p:cNvPr>
          <p:cNvSpPr txBox="1"/>
          <p:nvPr/>
        </p:nvSpPr>
        <p:spPr>
          <a:xfrm>
            <a:off x="657225" y="1419225"/>
            <a:ext cx="759142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Do you think that was a good way to start a conversation?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do you think of her response?</a:t>
            </a:r>
          </a:p>
          <a:p>
            <a:endParaRPr lang="en-US" sz="2400" dirty="0"/>
          </a:p>
          <a:p>
            <a:pPr marL="285750" indent="-285750">
              <a:buFont typeface="Arial" panose="020B0604020202020204" pitchFamily="34" charset="0"/>
              <a:buChar char="•"/>
            </a:pPr>
            <a:r>
              <a:rPr lang="en-US" sz="2400" dirty="0"/>
              <a:t>Do you think he meant to offend her?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Is there such a thing as unintentional racism?</a:t>
            </a:r>
          </a:p>
        </p:txBody>
      </p:sp>
    </p:spTree>
    <p:extLst>
      <p:ext uri="{BB962C8B-B14F-4D97-AF65-F5344CB8AC3E}">
        <p14:creationId xmlns:p14="http://schemas.microsoft.com/office/powerpoint/2010/main" val="348865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11417C-9756-762C-40A3-54DCF1BAB92A}"/>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3" name="Rectangle 3">
            <a:extLst>
              <a:ext uri="{FF2B5EF4-FFF2-40B4-BE49-F238E27FC236}">
                <a16:creationId xmlns:a16="http://schemas.microsoft.com/office/drawing/2014/main" id="{C0CD6762-B224-E069-CDBC-26122241D83F}"/>
              </a:ext>
            </a:extLst>
          </p:cNvPr>
          <p:cNvSpPr txBox="1">
            <a:spLocks noChangeArrowheads="1"/>
          </p:cNvSpPr>
          <p:nvPr/>
        </p:nvSpPr>
        <p:spPr>
          <a:xfrm>
            <a:off x="-171506" y="1079794"/>
            <a:ext cx="8506362" cy="44196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2">
              <a:lnSpc>
                <a:spcPct val="90000"/>
              </a:lnSpc>
              <a:spcBef>
                <a:spcPts val="1800"/>
              </a:spcBef>
              <a:buFont typeface="Wingdings" panose="05000000000000000000" pitchFamily="2" charset="2"/>
              <a:buChar char="Ø"/>
            </a:pPr>
            <a:r>
              <a:rPr lang="en-US" sz="2800" dirty="0">
                <a:solidFill>
                  <a:srgbClr val="000000"/>
                </a:solidFill>
                <a:latin typeface="Arial" pitchFamily="34" charset="0"/>
                <a:cs typeface="Arial" pitchFamily="34" charset="0"/>
              </a:rPr>
              <a:t>What can cause miscommunication?</a:t>
            </a:r>
          </a:p>
          <a:p>
            <a:pPr lvl="2">
              <a:lnSpc>
                <a:spcPct val="90000"/>
              </a:lnSpc>
              <a:spcBef>
                <a:spcPts val="1800"/>
              </a:spcBef>
              <a:buFont typeface="Wingdings" panose="05000000000000000000" pitchFamily="2" charset="2"/>
              <a:buChar char="Ø"/>
            </a:pPr>
            <a:r>
              <a:rPr lang="en-US" sz="2800" dirty="0">
                <a:solidFill>
                  <a:srgbClr val="000000"/>
                </a:solidFill>
                <a:latin typeface="Arial" pitchFamily="34" charset="0"/>
                <a:cs typeface="Arial" pitchFamily="34" charset="0"/>
              </a:rPr>
              <a:t>Socialization</a:t>
            </a:r>
          </a:p>
          <a:p>
            <a:pPr lvl="2">
              <a:lnSpc>
                <a:spcPct val="90000"/>
              </a:lnSpc>
              <a:spcBef>
                <a:spcPts val="1800"/>
              </a:spcBef>
              <a:buFont typeface="Wingdings" panose="05000000000000000000" pitchFamily="2" charset="2"/>
              <a:buChar char="Ø"/>
            </a:pPr>
            <a:r>
              <a:rPr lang="en-US" sz="2800" dirty="0">
                <a:solidFill>
                  <a:srgbClr val="000000"/>
                </a:solidFill>
                <a:latin typeface="Arial" pitchFamily="34" charset="0"/>
                <a:cs typeface="Arial" pitchFamily="34" charset="0"/>
              </a:rPr>
              <a:t>Intent vs Impact</a:t>
            </a:r>
          </a:p>
          <a:p>
            <a:pPr lvl="2">
              <a:lnSpc>
                <a:spcPct val="90000"/>
              </a:lnSpc>
              <a:spcBef>
                <a:spcPts val="1800"/>
              </a:spcBef>
              <a:buFont typeface="Wingdings" panose="05000000000000000000" pitchFamily="2" charset="2"/>
              <a:buChar char="Ø"/>
            </a:pPr>
            <a:r>
              <a:rPr lang="en-US" sz="2800" dirty="0">
                <a:solidFill>
                  <a:srgbClr val="000000"/>
                </a:solidFill>
                <a:latin typeface="Arial" pitchFamily="34" charset="0"/>
                <a:cs typeface="Arial" pitchFamily="34" charset="0"/>
              </a:rPr>
              <a:t>Verbal / Nonverbal</a:t>
            </a:r>
          </a:p>
          <a:p>
            <a:pPr lvl="2">
              <a:lnSpc>
                <a:spcPct val="90000"/>
              </a:lnSpc>
              <a:spcBef>
                <a:spcPts val="1800"/>
              </a:spcBef>
              <a:buFont typeface="Wingdings" panose="05000000000000000000" pitchFamily="2" charset="2"/>
              <a:buChar char="Ø"/>
            </a:pPr>
            <a:endParaRPr lang="en-US" sz="2000" dirty="0">
              <a:solidFill>
                <a:srgbClr val="000000"/>
              </a:solidFill>
              <a:latin typeface="Arial" pitchFamily="34" charset="0"/>
              <a:cs typeface="Arial" pitchFamily="34" charset="0"/>
            </a:endParaRPr>
          </a:p>
          <a:p>
            <a:pPr lvl="2">
              <a:lnSpc>
                <a:spcPct val="90000"/>
              </a:lnSpc>
              <a:spcBef>
                <a:spcPts val="1800"/>
              </a:spcBef>
              <a:buFont typeface="Wingdings" panose="05000000000000000000" pitchFamily="2" charset="2"/>
              <a:buChar char="Ø"/>
            </a:pPr>
            <a:endParaRPr lang="en-US" sz="2000" dirty="0">
              <a:solidFill>
                <a:srgbClr val="000000"/>
              </a:solidFill>
              <a:latin typeface="Arial" pitchFamily="34" charset="0"/>
              <a:cs typeface="Arial" pitchFamily="34" charset="0"/>
            </a:endParaRPr>
          </a:p>
        </p:txBody>
      </p:sp>
      <p:sp>
        <p:nvSpPr>
          <p:cNvPr id="4" name="Title 2">
            <a:extLst>
              <a:ext uri="{FF2B5EF4-FFF2-40B4-BE49-F238E27FC236}">
                <a16:creationId xmlns:a16="http://schemas.microsoft.com/office/drawing/2014/main" id="{5DC97E19-59BF-B4BB-A156-4E4E0109E77F}"/>
              </a:ext>
            </a:extLst>
          </p:cNvPr>
          <p:cNvSpPr txBox="1">
            <a:spLocks/>
          </p:cNvSpPr>
          <p:nvPr/>
        </p:nvSpPr>
        <p:spPr>
          <a:xfrm>
            <a:off x="1" y="38100"/>
            <a:ext cx="9144000" cy="7096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solidFill>
                  <a:schemeClr val="tx1">
                    <a:lumMod val="95000"/>
                    <a:lumOff val="5000"/>
                  </a:schemeClr>
                </a:solidFill>
              </a:rPr>
              <a:t>Miscommunication</a:t>
            </a:r>
            <a:endParaRPr lang="en-US" dirty="0">
              <a:solidFill>
                <a:schemeClr val="tx1">
                  <a:lumMod val="95000"/>
                  <a:lumOff val="5000"/>
                </a:schemeClr>
              </a:solidFill>
            </a:endParaRPr>
          </a:p>
        </p:txBody>
      </p:sp>
    </p:spTree>
    <p:extLst>
      <p:ext uri="{BB962C8B-B14F-4D97-AF65-F5344CB8AC3E}">
        <p14:creationId xmlns:p14="http://schemas.microsoft.com/office/powerpoint/2010/main" val="36286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93775"/>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Bases of Discrimination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341778959"/>
              </p:ext>
            </p:extLst>
          </p:nvPr>
        </p:nvGraphicFramePr>
        <p:xfrm>
          <a:off x="0" y="1184275"/>
          <a:ext cx="7986713" cy="416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3969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CCDDF3C-29B3-4891-8C9A-43C1419DF08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81D4A403-9D72-418C-AA9E-EC3E9DFCE7A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7B99B60-4901-4005-A342-D9E3801128E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260C4116-8419-4C5A-9AE5-2E224E95C92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A6987374-32B7-48E3-9639-6EA15701BF7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FDA8A74-0C51-4A66-92FC-5B6CC5829CF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FAD1723-BA52-4B9B-8979-419080B4756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879B2217-1180-42CE-B2AC-1B5F20583B8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A48494DC-9C23-4048-B078-15948B4DBD2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1880F97A-19F1-453B-B767-985DEBF55FC6}"/>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2F8DE8B6-19C3-4942-8E67-8FDD2017A7C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8F5BEF0A-0F7D-49D2-8B95-3E26A16C550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C89FAF08-1E7B-4EED-9C06-59AD96FD5F6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3AD947DE-F961-47F1-A405-9C6B5B6FCF2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594C4B17-B328-4DC9-8D0A-C81712BFF857}"/>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4F508E62-56BD-4DD6-A5D9-D30A21C00715}"/>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D1EF90C6-6EE8-4784-87D7-279FFD8EC3E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311FA21B-56BE-4D05-8DC2-6B9F94358A25}"/>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FB0A7300-1E98-4385-8AF7-97B948D5434E}"/>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727E5B28-1149-4E61-8D1C-16EC2A655768}"/>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graphicEl>
                                              <a:dgm id="{C3B23B4F-866B-4081-BF5F-58FEB8C8E7B5}"/>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graphicEl>
                                              <a:dgm id="{57337D7E-3DC3-4DB2-AEC9-1FA2F597EB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11417C-9756-762C-40A3-54DCF1BAB92A}"/>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Rectangle 3">
            <a:extLst>
              <a:ext uri="{FF2B5EF4-FFF2-40B4-BE49-F238E27FC236}">
                <a16:creationId xmlns:a16="http://schemas.microsoft.com/office/drawing/2014/main" id="{C0CD6762-B224-E069-CDBC-26122241D83F}"/>
              </a:ext>
            </a:extLst>
          </p:cNvPr>
          <p:cNvSpPr txBox="1">
            <a:spLocks noChangeArrowheads="1"/>
          </p:cNvSpPr>
          <p:nvPr/>
        </p:nvSpPr>
        <p:spPr>
          <a:xfrm>
            <a:off x="-171506" y="1079794"/>
            <a:ext cx="8506362" cy="4419600"/>
          </a:xfrm>
          <a:prstGeom prst="rect">
            <a:avLst/>
          </a:prstGeom>
        </p:spPr>
        <p:txBody>
          <a:bodyPr lIns="91440" tIns="45720" rIns="91440" bIns="4572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2">
              <a:lnSpc>
                <a:spcPct val="90000"/>
              </a:lnSpc>
              <a:spcBef>
                <a:spcPts val="1800"/>
              </a:spcBef>
              <a:buFont typeface="Wingdings" panose="05000000000000000000" pitchFamily="2" charset="2"/>
              <a:buChar char="Ø"/>
            </a:pPr>
            <a:r>
              <a:rPr lang="en-US" sz="2800" dirty="0">
                <a:solidFill>
                  <a:srgbClr val="000000"/>
                </a:solidFill>
                <a:latin typeface="Arial"/>
                <a:cs typeface="Arial"/>
              </a:rPr>
              <a:t>What can cause miscommunication?</a:t>
            </a:r>
            <a:endParaRPr lang="en-US" sz="1800"/>
          </a:p>
          <a:p>
            <a:pPr lvl="2">
              <a:lnSpc>
                <a:spcPct val="90000"/>
              </a:lnSpc>
              <a:spcBef>
                <a:spcPts val="1800"/>
              </a:spcBef>
              <a:buFont typeface="Wingdings" panose="05000000000000000000" pitchFamily="2" charset="2"/>
              <a:buChar char="Ø"/>
            </a:pPr>
            <a:r>
              <a:rPr lang="en-US" sz="2800" dirty="0">
                <a:solidFill>
                  <a:srgbClr val="000000"/>
                </a:solidFill>
                <a:latin typeface="Arial"/>
                <a:cs typeface="Arial"/>
              </a:rPr>
              <a:t>Socialization</a:t>
            </a:r>
            <a:endParaRPr lang="en-US"/>
          </a:p>
          <a:p>
            <a:pPr lvl="2">
              <a:lnSpc>
                <a:spcPct val="90000"/>
              </a:lnSpc>
              <a:spcBef>
                <a:spcPts val="1800"/>
              </a:spcBef>
              <a:buFont typeface="Wingdings" panose="05000000000000000000" pitchFamily="2" charset="2"/>
              <a:buChar char="Ø"/>
            </a:pPr>
            <a:r>
              <a:rPr lang="en-US" sz="2800" dirty="0">
                <a:solidFill>
                  <a:srgbClr val="000000"/>
                </a:solidFill>
                <a:latin typeface="Arial"/>
                <a:cs typeface="Arial"/>
              </a:rPr>
              <a:t>Intent vs Impact</a:t>
            </a:r>
            <a:endParaRPr lang="en-US"/>
          </a:p>
          <a:p>
            <a:pPr lvl="2">
              <a:lnSpc>
                <a:spcPct val="90000"/>
              </a:lnSpc>
              <a:spcBef>
                <a:spcPts val="1800"/>
              </a:spcBef>
              <a:buFont typeface="Wingdings" panose="05000000000000000000" pitchFamily="2" charset="2"/>
              <a:buChar char="Ø"/>
            </a:pPr>
            <a:r>
              <a:rPr lang="en-US" sz="2800" dirty="0">
                <a:solidFill>
                  <a:srgbClr val="000000"/>
                </a:solidFill>
                <a:latin typeface="Arial"/>
                <a:cs typeface="Arial"/>
              </a:rPr>
              <a:t>Verbal / Nonverbal</a:t>
            </a:r>
            <a:endParaRPr lang="en-US"/>
          </a:p>
          <a:p>
            <a:pPr lvl="2">
              <a:lnSpc>
                <a:spcPct val="90000"/>
              </a:lnSpc>
              <a:spcBef>
                <a:spcPts val="1800"/>
              </a:spcBef>
              <a:buFont typeface="Wingdings" panose="05000000000000000000" pitchFamily="2" charset="2"/>
              <a:buChar char="Ø"/>
            </a:pPr>
            <a:endParaRPr lang="en-US" sz="2000" dirty="0">
              <a:solidFill>
                <a:srgbClr val="000000"/>
              </a:solidFill>
              <a:latin typeface="Arial" pitchFamily="34" charset="0"/>
              <a:cs typeface="Arial" pitchFamily="34" charset="0"/>
            </a:endParaRPr>
          </a:p>
          <a:p>
            <a:pPr lvl="2">
              <a:lnSpc>
                <a:spcPct val="90000"/>
              </a:lnSpc>
              <a:spcBef>
                <a:spcPts val="1800"/>
              </a:spcBef>
              <a:buFont typeface="Wingdings" panose="05000000000000000000" pitchFamily="2" charset="2"/>
              <a:buChar char="Ø"/>
            </a:pPr>
            <a:endParaRPr lang="en-US" sz="2000" dirty="0">
              <a:solidFill>
                <a:srgbClr val="000000"/>
              </a:solidFill>
              <a:latin typeface="Arial" pitchFamily="34" charset="0"/>
              <a:cs typeface="Arial" pitchFamily="34" charset="0"/>
            </a:endParaRPr>
          </a:p>
        </p:txBody>
      </p:sp>
      <p:sp>
        <p:nvSpPr>
          <p:cNvPr id="4" name="Title 2">
            <a:extLst>
              <a:ext uri="{FF2B5EF4-FFF2-40B4-BE49-F238E27FC236}">
                <a16:creationId xmlns:a16="http://schemas.microsoft.com/office/drawing/2014/main" id="{5DC97E19-59BF-B4BB-A156-4E4E0109E77F}"/>
              </a:ext>
            </a:extLst>
          </p:cNvPr>
          <p:cNvSpPr txBox="1">
            <a:spLocks/>
          </p:cNvSpPr>
          <p:nvPr/>
        </p:nvSpPr>
        <p:spPr>
          <a:xfrm>
            <a:off x="1" y="38100"/>
            <a:ext cx="9144000" cy="7096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solidFill>
                  <a:schemeClr val="tx1">
                    <a:lumMod val="95000"/>
                    <a:lumOff val="5000"/>
                  </a:schemeClr>
                </a:solidFill>
              </a:rPr>
              <a:t>Miscommunication</a:t>
            </a:r>
            <a:endParaRPr lang="en-US" dirty="0">
              <a:solidFill>
                <a:schemeClr val="tx1">
                  <a:lumMod val="95000"/>
                  <a:lumOff val="5000"/>
                </a:schemeClr>
              </a:solidFill>
            </a:endParaRPr>
          </a:p>
        </p:txBody>
      </p:sp>
    </p:spTree>
    <p:extLst>
      <p:ext uri="{BB962C8B-B14F-4D97-AF65-F5344CB8AC3E}">
        <p14:creationId xmlns:p14="http://schemas.microsoft.com/office/powerpoint/2010/main" val="88233766"/>
      </p:ext>
    </p:extLst>
  </p:cSld>
  <p:clrMapOvr>
    <a:masterClrMapping/>
  </p:clrMapOvr>
</p:sld>
</file>

<file path=ppt/theme/theme1.xml><?xml version="1.0" encoding="utf-8"?>
<a:theme xmlns:a="http://schemas.openxmlformats.org/drawingml/2006/main" name="Fac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1327e6c-8048-42ce-b275-b5627e0a8e8c">
      <UserInfo>
        <DisplayName>Nautu, Aliva I SSG USARMY 1 ID 2 ABCT (USA)</DisplayName>
        <AccountId>37</AccountId>
        <AccountType/>
      </UserInfo>
      <UserInfo>
        <DisplayName>Pape, Evan J CPT USARMY 1 ID 2 ABCT (USA)</DisplayName>
        <AccountId>95</AccountId>
        <AccountType/>
      </UserInfo>
      <UserInfo>
        <DisplayName>Goodpasture, Christina L SFC USARMY 1 ID CAVN BDE (USA)</DisplayName>
        <AccountId>85</AccountId>
        <AccountType/>
      </UserInfo>
      <UserInfo>
        <DisplayName>Smith, Andrew L SFC USARMY 36 ENG BDE (USA)</DisplayName>
        <AccountId>118</AccountId>
        <AccountType/>
      </UserInfo>
      <UserInfo>
        <DisplayName>Woldt, Sean M SSG USARMY JRTC OPSGRP (USA)</DisplayName>
        <AccountId>145</AccountId>
        <AccountType/>
      </UserInfo>
      <UserInfo>
        <DisplayName>Frost, Trevor C SSG USARMY (USA)</DisplayName>
        <AccountId>168</AccountId>
        <AccountType/>
      </UserInfo>
      <UserInfo>
        <DisplayName>Cochems, Robert C SFC USARMY 1 ID 2 ABCT (USA)</DisplayName>
        <AccountId>188</AccountId>
        <AccountType/>
      </UserInfo>
      <UserInfo>
        <DisplayName>Anderson, Kaden R SSG USARMY 1 ID 2 ABCT (USA)</DisplayName>
        <AccountId>48</AccountId>
        <AccountType/>
      </UserInfo>
    </SharedWithUsers>
    <TaxCatchAll xmlns="51327e6c-8048-42ce-b275-b5627e0a8e8c" xsi:nil="true"/>
    <lcf76f155ced4ddcb4097134ff3c332f xmlns="7bb69a7c-2b41-4269-b2d0-e2e98ed9ef2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90414C77BC05489F4147E9ACB0ABAD" ma:contentTypeVersion="13" ma:contentTypeDescription="Create a new document." ma:contentTypeScope="" ma:versionID="d9fef9ab99f30a8af59e819d3e91344c">
  <xsd:schema xmlns:xsd="http://www.w3.org/2001/XMLSchema" xmlns:xs="http://www.w3.org/2001/XMLSchema" xmlns:p="http://schemas.microsoft.com/office/2006/metadata/properties" xmlns:ns2="7bb69a7c-2b41-4269-b2d0-e2e98ed9ef24" xmlns:ns3="51327e6c-8048-42ce-b275-b5627e0a8e8c" targetNamespace="http://schemas.microsoft.com/office/2006/metadata/properties" ma:root="true" ma:fieldsID="c494c053fc38c0b7523ba463ba0e753d" ns2:_="" ns3:_="">
    <xsd:import namespace="7bb69a7c-2b41-4269-b2d0-e2e98ed9ef24"/>
    <xsd:import namespace="51327e6c-8048-42ce-b275-b5627e0a8e8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b69a7c-2b41-4269-b2d0-e2e98ed9e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327e6c-8048-42ce-b275-b5627e0a8e8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628e7c3-38a2-4d18-8586-c44f3003f95f}" ma:internalName="TaxCatchAll" ma:showField="CatchAllData" ma:web="51327e6c-8048-42ce-b275-b5627e0a8e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906B4E-5FE9-4616-BB21-C0297E14EC16}">
  <ds:schemaRefs>
    <ds:schemaRef ds:uri="http://purl.org/dc/dcmitype/"/>
    <ds:schemaRef ds:uri="http://purl.org/dc/terms/"/>
    <ds:schemaRef ds:uri="http://purl.org/dc/elements/1.1/"/>
    <ds:schemaRef ds:uri="http://schemas.microsoft.com/office/2006/metadata/properties"/>
    <ds:schemaRef ds:uri="http://schemas.microsoft.com/office/2006/documentManagement/types"/>
    <ds:schemaRef ds:uri="51327e6c-8048-42ce-b275-b5627e0a8e8c"/>
    <ds:schemaRef ds:uri="7bb69a7c-2b41-4269-b2d0-e2e98ed9ef24"/>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D51580-8491-4200-81B7-0EEB3752FE77}">
  <ds:schemaRefs>
    <ds:schemaRef ds:uri="http://schemas.microsoft.com/sharepoint/v3/contenttype/forms"/>
  </ds:schemaRefs>
</ds:datastoreItem>
</file>

<file path=customXml/itemProps3.xml><?xml version="1.0" encoding="utf-8"?>
<ds:datastoreItem xmlns:ds="http://schemas.openxmlformats.org/officeDocument/2006/customXml" ds:itemID="{7A0E3100-148F-4F39-877D-58C174E089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b69a7c-2b41-4269-b2d0-e2e98ed9ef24"/>
    <ds:schemaRef ds:uri="51327e6c-8048-42ce-b275-b5627e0a8e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30943</TotalTime>
  <Words>3482</Words>
  <Application>Microsoft Office PowerPoint</Application>
  <PresentationFormat>On-screen Show (4:3)</PresentationFormat>
  <Paragraphs>269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Helvetica Neue</vt:lpstr>
      <vt:lpstr>Times New Roman</vt:lpstr>
      <vt:lpstr>Trebuchet MS</vt:lpstr>
      <vt:lpstr>Wingdings</vt:lpstr>
      <vt:lpstr>Wingdings 3</vt:lpstr>
      <vt:lpstr>Facet</vt:lpstr>
      <vt:lpstr>PowerPoint Presentation</vt:lpstr>
      <vt:lpstr>PowerPoint Presentation</vt:lpstr>
      <vt:lpstr>PowerPoint Presentation</vt:lpstr>
      <vt:lpstr>Bystander</vt:lpstr>
      <vt:lpstr>PowerPoint Presentation</vt:lpstr>
      <vt:lpstr>PowerPoint Presentation</vt:lpstr>
      <vt:lpstr>PowerPoint Presentation</vt:lpstr>
      <vt:lpstr>Bases of Discrimination</vt:lpstr>
      <vt:lpstr>PowerPoint Presentation</vt:lpstr>
      <vt:lpstr>EO Harassment Hotline</vt:lpstr>
      <vt:lpstr>INFORMAL</vt:lpstr>
      <vt:lpstr> ANONYMOUS</vt:lpstr>
      <vt:lpstr>FORMAL</vt:lpstr>
      <vt:lpstr>PowerPoint Presentation</vt:lpstr>
      <vt:lpstr>PowerPoint Presentation</vt:lpstr>
      <vt:lpstr>PowerPoint Presentation</vt:lpstr>
      <vt:lpstr>PowerPoint Presentation</vt:lpstr>
      <vt:lpstr>PowerPoint Presentation</vt:lpstr>
      <vt:lpstr>EOA  vs  EOL</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Mallett, Patrick L LTC</dc:creator>
  <cp:lastModifiedBy>kalen peugh</cp:lastModifiedBy>
  <cp:revision>419</cp:revision>
  <cp:lastPrinted>2019-09-10T20:31:07Z</cp:lastPrinted>
  <dcterms:created xsi:type="dcterms:W3CDTF">2016-09-26T13:16:15Z</dcterms:created>
  <dcterms:modified xsi:type="dcterms:W3CDTF">2024-06-29T16:58:58Z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0x0101001E90414C77BC05489F4147E9ACB0ABAD</vt:lpwstr>
  </property>
  <property fmtid="{D5CDD505-2E9C-101B-9397-08002B2CF9AE}" pid="3" name="MediaServiceImageTags">
    <vt:lpwstr/>
  </property>
</Properties>
</file>