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9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6516F0B-24DE-440A-A97A-91C757BEF92D}" v="600" dt="2023-12-28T02:18:02.6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len peugh" userId="7b9be500a8ef91ad" providerId="LiveId" clId="{F6516F0B-24DE-440A-A97A-91C757BEF92D}"/>
    <pc:docChg chg="undo custSel addSld modSld">
      <pc:chgData name="kalen peugh" userId="7b9be500a8ef91ad" providerId="LiveId" clId="{F6516F0B-24DE-440A-A97A-91C757BEF92D}" dt="2023-12-28T02:18:08.557" v="1018" actId="1076"/>
      <pc:docMkLst>
        <pc:docMk/>
      </pc:docMkLst>
      <pc:sldChg chg="addSp delSp modSp mod addAnim delAnim modAnim">
        <pc:chgData name="kalen peugh" userId="7b9be500a8ef91ad" providerId="LiveId" clId="{F6516F0B-24DE-440A-A97A-91C757BEF92D}" dt="2023-12-27T20:47:38.003" v="225" actId="1076"/>
        <pc:sldMkLst>
          <pc:docMk/>
          <pc:sldMk cId="2281574740" sldId="256"/>
        </pc:sldMkLst>
        <pc:spChg chg="add del mod">
          <ac:chgData name="kalen peugh" userId="7b9be500a8ef91ad" providerId="LiveId" clId="{F6516F0B-24DE-440A-A97A-91C757BEF92D}" dt="2023-12-27T04:10:00.808" v="9" actId="21"/>
          <ac:spMkLst>
            <pc:docMk/>
            <pc:sldMk cId="2281574740" sldId="256"/>
            <ac:spMk id="2" creationId="{65B15318-27F7-F46E-E00B-E3AF871EE857}"/>
          </ac:spMkLst>
        </pc:spChg>
        <pc:spChg chg="add mod">
          <ac:chgData name="kalen peugh" userId="7b9be500a8ef91ad" providerId="LiveId" clId="{F6516F0B-24DE-440A-A97A-91C757BEF92D}" dt="2023-12-27T05:06:22.303" v="107" actId="571"/>
          <ac:spMkLst>
            <pc:docMk/>
            <pc:sldMk cId="2281574740" sldId="256"/>
            <ac:spMk id="2" creationId="{A6AAADFC-6CA5-675D-E7FD-D1C198C8C8C5}"/>
          </ac:spMkLst>
        </pc:spChg>
        <pc:spChg chg="add mod">
          <ac:chgData name="kalen peugh" userId="7b9be500a8ef91ad" providerId="LiveId" clId="{F6516F0B-24DE-440A-A97A-91C757BEF92D}" dt="2023-12-27T04:35:14.277" v="39" actId="571"/>
          <ac:spMkLst>
            <pc:docMk/>
            <pc:sldMk cId="2281574740" sldId="256"/>
            <ac:spMk id="2" creationId="{D1A30947-4424-4B80-DAE2-AD8FD57E7663}"/>
          </ac:spMkLst>
        </pc:spChg>
        <pc:spChg chg="add del mod">
          <ac:chgData name="kalen peugh" userId="7b9be500a8ef91ad" providerId="LiveId" clId="{F6516F0B-24DE-440A-A97A-91C757BEF92D}" dt="2023-12-27T04:09:58.526" v="8" actId="21"/>
          <ac:spMkLst>
            <pc:docMk/>
            <pc:sldMk cId="2281574740" sldId="256"/>
            <ac:spMk id="3" creationId="{64C297B8-9F3B-39FA-9748-F22971878F59}"/>
          </ac:spMkLst>
        </pc:spChg>
        <pc:spChg chg="add del mod">
          <ac:chgData name="kalen peugh" userId="7b9be500a8ef91ad" providerId="LiveId" clId="{F6516F0B-24DE-440A-A97A-91C757BEF92D}" dt="2023-12-27T05:11:23.978" v="154" actId="21"/>
          <ac:spMkLst>
            <pc:docMk/>
            <pc:sldMk cId="2281574740" sldId="256"/>
            <ac:spMk id="3" creationId="{FF13A73E-230C-63F4-AB44-7BDDFEE529CE}"/>
          </ac:spMkLst>
        </pc:spChg>
        <pc:spChg chg="mod ord">
          <ac:chgData name="kalen peugh" userId="7b9be500a8ef91ad" providerId="LiveId" clId="{F6516F0B-24DE-440A-A97A-91C757BEF92D}" dt="2023-12-27T20:42:30.353" v="185" actId="1076"/>
          <ac:spMkLst>
            <pc:docMk/>
            <pc:sldMk cId="2281574740" sldId="256"/>
            <ac:spMk id="4" creationId="{1D2B6FA4-019D-B5AF-33B8-615842EC2D90}"/>
          </ac:spMkLst>
        </pc:spChg>
        <pc:spChg chg="mod">
          <ac:chgData name="kalen peugh" userId="7b9be500a8ef91ad" providerId="LiveId" clId="{F6516F0B-24DE-440A-A97A-91C757BEF92D}" dt="2023-12-27T20:42:20.803" v="183" actId="2711"/>
          <ac:spMkLst>
            <pc:docMk/>
            <pc:sldMk cId="2281574740" sldId="256"/>
            <ac:spMk id="5" creationId="{326581E9-1081-3A9E-534D-DF4515D55C1E}"/>
          </ac:spMkLst>
        </pc:spChg>
        <pc:spChg chg="add del mod">
          <ac:chgData name="kalen peugh" userId="7b9be500a8ef91ad" providerId="LiveId" clId="{F6516F0B-24DE-440A-A97A-91C757BEF92D}" dt="2023-12-27T04:09:54.972" v="7" actId="21"/>
          <ac:spMkLst>
            <pc:docMk/>
            <pc:sldMk cId="2281574740" sldId="256"/>
            <ac:spMk id="6" creationId="{81EAF427-6CF7-3CD8-DB91-B16844E9DC13}"/>
          </ac:spMkLst>
        </pc:spChg>
        <pc:spChg chg="add del mod">
          <ac:chgData name="kalen peugh" userId="7b9be500a8ef91ad" providerId="LiveId" clId="{F6516F0B-24DE-440A-A97A-91C757BEF92D}" dt="2023-12-27T05:11:21.703" v="153" actId="21"/>
          <ac:spMkLst>
            <pc:docMk/>
            <pc:sldMk cId="2281574740" sldId="256"/>
            <ac:spMk id="6" creationId="{B32B7103-B56E-66B4-06EF-12F3B2426A57}"/>
          </ac:spMkLst>
        </pc:spChg>
        <pc:spChg chg="add del mod">
          <ac:chgData name="kalen peugh" userId="7b9be500a8ef91ad" providerId="LiveId" clId="{F6516F0B-24DE-440A-A97A-91C757BEF92D}" dt="2023-12-27T04:30:45.037" v="28" actId="21"/>
          <ac:spMkLst>
            <pc:docMk/>
            <pc:sldMk cId="2281574740" sldId="256"/>
            <ac:spMk id="7" creationId="{D732351F-BDE9-7F09-8E05-10FBD761F27C}"/>
          </ac:spMkLst>
        </pc:spChg>
        <pc:spChg chg="add mod">
          <ac:chgData name="kalen peugh" userId="7b9be500a8ef91ad" providerId="LiveId" clId="{F6516F0B-24DE-440A-A97A-91C757BEF92D}" dt="2023-12-27T05:06:22.303" v="107" actId="571"/>
          <ac:spMkLst>
            <pc:docMk/>
            <pc:sldMk cId="2281574740" sldId="256"/>
            <ac:spMk id="7" creationId="{F7F30E6D-AFA0-5819-01D9-CAECF1F21805}"/>
          </ac:spMkLst>
        </pc:spChg>
        <pc:spChg chg="add del mod">
          <ac:chgData name="kalen peugh" userId="7b9be500a8ef91ad" providerId="LiveId" clId="{F6516F0B-24DE-440A-A97A-91C757BEF92D}" dt="2023-12-27T04:30:42.886" v="27" actId="21"/>
          <ac:spMkLst>
            <pc:docMk/>
            <pc:sldMk cId="2281574740" sldId="256"/>
            <ac:spMk id="8" creationId="{9C62C91D-DDBB-5B0F-39F2-9B2EDF0981FA}"/>
          </ac:spMkLst>
        </pc:spChg>
        <pc:spChg chg="add mod">
          <ac:chgData name="kalen peugh" userId="7b9be500a8ef91ad" providerId="LiveId" clId="{F6516F0B-24DE-440A-A97A-91C757BEF92D}" dt="2023-12-27T20:44:10.182" v="198" actId="2711"/>
          <ac:spMkLst>
            <pc:docMk/>
            <pc:sldMk cId="2281574740" sldId="256"/>
            <ac:spMk id="8" creationId="{F0516B53-9496-DAFE-D59F-0DD54370DB7C}"/>
          </ac:spMkLst>
        </pc:spChg>
        <pc:spChg chg="add del mod">
          <ac:chgData name="kalen peugh" userId="7b9be500a8ef91ad" providerId="LiveId" clId="{F6516F0B-24DE-440A-A97A-91C757BEF92D}" dt="2023-12-27T05:06:43.937" v="128" actId="21"/>
          <ac:spMkLst>
            <pc:docMk/>
            <pc:sldMk cId="2281574740" sldId="256"/>
            <ac:spMk id="9" creationId="{8751C4E2-D79C-BC1E-3EAD-18BD1BE4E883}"/>
          </ac:spMkLst>
        </pc:spChg>
        <pc:spChg chg="add del mod">
          <ac:chgData name="kalen peugh" userId="7b9be500a8ef91ad" providerId="LiveId" clId="{F6516F0B-24DE-440A-A97A-91C757BEF92D}" dt="2023-12-27T05:06:41.238" v="127" actId="21"/>
          <ac:spMkLst>
            <pc:docMk/>
            <pc:sldMk cId="2281574740" sldId="256"/>
            <ac:spMk id="10" creationId="{1563D252-2686-0621-F100-7785AFDB62EC}"/>
          </ac:spMkLst>
        </pc:spChg>
        <pc:spChg chg="add del mod">
          <ac:chgData name="kalen peugh" userId="7b9be500a8ef91ad" providerId="LiveId" clId="{F6516F0B-24DE-440A-A97A-91C757BEF92D}" dt="2023-12-27T20:44:16.185" v="199" actId="1076"/>
          <ac:spMkLst>
            <pc:docMk/>
            <pc:sldMk cId="2281574740" sldId="256"/>
            <ac:spMk id="11" creationId="{F9AE54C0-0BF9-7CC3-9295-1B44977E76C8}"/>
          </ac:spMkLst>
        </pc:spChg>
        <pc:spChg chg="add mod">
          <ac:chgData name="kalen peugh" userId="7b9be500a8ef91ad" providerId="LiveId" clId="{F6516F0B-24DE-440A-A97A-91C757BEF92D}" dt="2023-12-27T20:46:09.631" v="210" actId="2711"/>
          <ac:spMkLst>
            <pc:docMk/>
            <pc:sldMk cId="2281574740" sldId="256"/>
            <ac:spMk id="12" creationId="{0B52DB99-3E83-D9A0-B394-3C4948647E5C}"/>
          </ac:spMkLst>
        </pc:spChg>
        <pc:spChg chg="add mod">
          <ac:chgData name="kalen peugh" userId="7b9be500a8ef91ad" providerId="LiveId" clId="{F6516F0B-24DE-440A-A97A-91C757BEF92D}" dt="2023-12-27T20:46:14.977" v="211" actId="1076"/>
          <ac:spMkLst>
            <pc:docMk/>
            <pc:sldMk cId="2281574740" sldId="256"/>
            <ac:spMk id="13" creationId="{14DB1B70-7A0F-FA2F-3D5A-477D75723966}"/>
          </ac:spMkLst>
        </pc:spChg>
        <pc:spChg chg="add del mod">
          <ac:chgData name="kalen peugh" userId="7b9be500a8ef91ad" providerId="LiveId" clId="{F6516F0B-24DE-440A-A97A-91C757BEF92D}" dt="2023-12-27T20:47:27.420" v="223" actId="2711"/>
          <ac:spMkLst>
            <pc:docMk/>
            <pc:sldMk cId="2281574740" sldId="256"/>
            <ac:spMk id="14" creationId="{5C967381-94DF-B9B1-4745-0A86EBB95854}"/>
          </ac:spMkLst>
        </pc:spChg>
        <pc:spChg chg="add mod">
          <ac:chgData name="kalen peugh" userId="7b9be500a8ef91ad" providerId="LiveId" clId="{F6516F0B-24DE-440A-A97A-91C757BEF92D}" dt="2023-12-27T20:47:38.003" v="225" actId="1076"/>
          <ac:spMkLst>
            <pc:docMk/>
            <pc:sldMk cId="2281574740" sldId="256"/>
            <ac:spMk id="15" creationId="{075FBF39-B0DD-2392-E7D7-F477DF6C33E7}"/>
          </ac:spMkLst>
        </pc:spChg>
      </pc:sldChg>
      <pc:sldChg chg="modSp add mod">
        <pc:chgData name="kalen peugh" userId="7b9be500a8ef91ad" providerId="LiveId" clId="{F6516F0B-24DE-440A-A97A-91C757BEF92D}" dt="2023-12-27T22:45:04.758" v="268" actId="1076"/>
        <pc:sldMkLst>
          <pc:docMk/>
          <pc:sldMk cId="3615753566" sldId="257"/>
        </pc:sldMkLst>
        <pc:spChg chg="mod">
          <ac:chgData name="kalen peugh" userId="7b9be500a8ef91ad" providerId="LiveId" clId="{F6516F0B-24DE-440A-A97A-91C757BEF92D}" dt="2023-12-27T22:40:26.527" v="236" actId="122"/>
          <ac:spMkLst>
            <pc:docMk/>
            <pc:sldMk cId="3615753566" sldId="257"/>
            <ac:spMk id="4" creationId="{1D2B6FA4-019D-B5AF-33B8-615842EC2D90}"/>
          </ac:spMkLst>
        </pc:spChg>
        <pc:spChg chg="mod">
          <ac:chgData name="kalen peugh" userId="7b9be500a8ef91ad" providerId="LiveId" clId="{F6516F0B-24DE-440A-A97A-91C757BEF92D}" dt="2023-12-27T22:40:03.592" v="233" actId="2711"/>
          <ac:spMkLst>
            <pc:docMk/>
            <pc:sldMk cId="3615753566" sldId="257"/>
            <ac:spMk id="5" creationId="{326581E9-1081-3A9E-534D-DF4515D55C1E}"/>
          </ac:spMkLst>
        </pc:spChg>
        <pc:spChg chg="mod">
          <ac:chgData name="kalen peugh" userId="7b9be500a8ef91ad" providerId="LiveId" clId="{F6516F0B-24DE-440A-A97A-91C757BEF92D}" dt="2023-12-27T22:41:52.985" v="246" actId="2711"/>
          <ac:spMkLst>
            <pc:docMk/>
            <pc:sldMk cId="3615753566" sldId="257"/>
            <ac:spMk id="8" creationId="{F0516B53-9496-DAFE-D59F-0DD54370DB7C}"/>
          </ac:spMkLst>
        </pc:spChg>
        <pc:spChg chg="mod">
          <ac:chgData name="kalen peugh" userId="7b9be500a8ef91ad" providerId="LiveId" clId="{F6516F0B-24DE-440A-A97A-91C757BEF92D}" dt="2023-12-27T22:43:39.299" v="258" actId="1076"/>
          <ac:spMkLst>
            <pc:docMk/>
            <pc:sldMk cId="3615753566" sldId="257"/>
            <ac:spMk id="11" creationId="{F9AE54C0-0BF9-7CC3-9295-1B44977E76C8}"/>
          </ac:spMkLst>
        </pc:spChg>
        <pc:spChg chg="mod">
          <ac:chgData name="kalen peugh" userId="7b9be500a8ef91ad" providerId="LiveId" clId="{F6516F0B-24DE-440A-A97A-91C757BEF92D}" dt="2023-12-27T22:43:21.736" v="256" actId="2711"/>
          <ac:spMkLst>
            <pc:docMk/>
            <pc:sldMk cId="3615753566" sldId="257"/>
            <ac:spMk id="12" creationId="{0B52DB99-3E83-D9A0-B394-3C4948647E5C}"/>
          </ac:spMkLst>
        </pc:spChg>
        <pc:spChg chg="mod">
          <ac:chgData name="kalen peugh" userId="7b9be500a8ef91ad" providerId="LiveId" clId="{F6516F0B-24DE-440A-A97A-91C757BEF92D}" dt="2023-12-27T22:43:29.454" v="257" actId="1076"/>
          <ac:spMkLst>
            <pc:docMk/>
            <pc:sldMk cId="3615753566" sldId="257"/>
            <ac:spMk id="13" creationId="{14DB1B70-7A0F-FA2F-3D5A-477D75723966}"/>
          </ac:spMkLst>
        </pc:spChg>
        <pc:spChg chg="mod">
          <ac:chgData name="kalen peugh" userId="7b9be500a8ef91ad" providerId="LiveId" clId="{F6516F0B-24DE-440A-A97A-91C757BEF92D}" dt="2023-12-27T22:44:58.329" v="267" actId="2711"/>
          <ac:spMkLst>
            <pc:docMk/>
            <pc:sldMk cId="3615753566" sldId="257"/>
            <ac:spMk id="14" creationId="{5C967381-94DF-B9B1-4745-0A86EBB95854}"/>
          </ac:spMkLst>
        </pc:spChg>
        <pc:spChg chg="mod">
          <ac:chgData name="kalen peugh" userId="7b9be500a8ef91ad" providerId="LiveId" clId="{F6516F0B-24DE-440A-A97A-91C757BEF92D}" dt="2023-12-27T22:45:04.758" v="268" actId="1076"/>
          <ac:spMkLst>
            <pc:docMk/>
            <pc:sldMk cId="3615753566" sldId="257"/>
            <ac:spMk id="15" creationId="{075FBF39-B0DD-2392-E7D7-F477DF6C33E7}"/>
          </ac:spMkLst>
        </pc:spChg>
      </pc:sldChg>
      <pc:sldChg chg="modSp add mod">
        <pc:chgData name="kalen peugh" userId="7b9be500a8ef91ad" providerId="LiveId" clId="{F6516F0B-24DE-440A-A97A-91C757BEF92D}" dt="2023-12-27T22:51:35.146" v="310" actId="1076"/>
        <pc:sldMkLst>
          <pc:docMk/>
          <pc:sldMk cId="854241496" sldId="258"/>
        </pc:sldMkLst>
        <pc:spChg chg="mod">
          <ac:chgData name="kalen peugh" userId="7b9be500a8ef91ad" providerId="LiveId" clId="{F6516F0B-24DE-440A-A97A-91C757BEF92D}" dt="2023-12-27T22:48:09.538" v="285" actId="1076"/>
          <ac:spMkLst>
            <pc:docMk/>
            <pc:sldMk cId="854241496" sldId="258"/>
            <ac:spMk id="4" creationId="{1D2B6FA4-019D-B5AF-33B8-615842EC2D90}"/>
          </ac:spMkLst>
        </pc:spChg>
        <pc:spChg chg="mod">
          <ac:chgData name="kalen peugh" userId="7b9be500a8ef91ad" providerId="LiveId" clId="{F6516F0B-24DE-440A-A97A-91C757BEF92D}" dt="2023-12-27T22:48:03.517" v="284" actId="2711"/>
          <ac:spMkLst>
            <pc:docMk/>
            <pc:sldMk cId="854241496" sldId="258"/>
            <ac:spMk id="5" creationId="{326581E9-1081-3A9E-534D-DF4515D55C1E}"/>
          </ac:spMkLst>
        </pc:spChg>
        <pc:spChg chg="mod">
          <ac:chgData name="kalen peugh" userId="7b9be500a8ef91ad" providerId="LiveId" clId="{F6516F0B-24DE-440A-A97A-91C757BEF92D}" dt="2023-12-27T22:48:58.829" v="292" actId="2711"/>
          <ac:spMkLst>
            <pc:docMk/>
            <pc:sldMk cId="854241496" sldId="258"/>
            <ac:spMk id="8" creationId="{F0516B53-9496-DAFE-D59F-0DD54370DB7C}"/>
          </ac:spMkLst>
        </pc:spChg>
        <pc:spChg chg="mod">
          <ac:chgData name="kalen peugh" userId="7b9be500a8ef91ad" providerId="LiveId" clId="{F6516F0B-24DE-440A-A97A-91C757BEF92D}" dt="2023-12-27T22:49:06.654" v="293" actId="1076"/>
          <ac:spMkLst>
            <pc:docMk/>
            <pc:sldMk cId="854241496" sldId="258"/>
            <ac:spMk id="11" creationId="{F9AE54C0-0BF9-7CC3-9295-1B44977E76C8}"/>
          </ac:spMkLst>
        </pc:spChg>
        <pc:spChg chg="mod">
          <ac:chgData name="kalen peugh" userId="7b9be500a8ef91ad" providerId="LiveId" clId="{F6516F0B-24DE-440A-A97A-91C757BEF92D}" dt="2023-12-27T22:50:10.180" v="301" actId="2711"/>
          <ac:spMkLst>
            <pc:docMk/>
            <pc:sldMk cId="854241496" sldId="258"/>
            <ac:spMk id="12" creationId="{0B52DB99-3E83-D9A0-B394-3C4948647E5C}"/>
          </ac:spMkLst>
        </pc:spChg>
        <pc:spChg chg="mod">
          <ac:chgData name="kalen peugh" userId="7b9be500a8ef91ad" providerId="LiveId" clId="{F6516F0B-24DE-440A-A97A-91C757BEF92D}" dt="2023-12-27T22:50:14.993" v="302" actId="1076"/>
          <ac:spMkLst>
            <pc:docMk/>
            <pc:sldMk cId="854241496" sldId="258"/>
            <ac:spMk id="13" creationId="{14DB1B70-7A0F-FA2F-3D5A-477D75723966}"/>
          </ac:spMkLst>
        </pc:spChg>
        <pc:spChg chg="mod">
          <ac:chgData name="kalen peugh" userId="7b9be500a8ef91ad" providerId="LiveId" clId="{F6516F0B-24DE-440A-A97A-91C757BEF92D}" dt="2023-12-27T22:51:29.596" v="309" actId="2711"/>
          <ac:spMkLst>
            <pc:docMk/>
            <pc:sldMk cId="854241496" sldId="258"/>
            <ac:spMk id="14" creationId="{5C967381-94DF-B9B1-4745-0A86EBB95854}"/>
          </ac:spMkLst>
        </pc:spChg>
        <pc:spChg chg="mod">
          <ac:chgData name="kalen peugh" userId="7b9be500a8ef91ad" providerId="LiveId" clId="{F6516F0B-24DE-440A-A97A-91C757BEF92D}" dt="2023-12-27T22:51:35.146" v="310" actId="1076"/>
          <ac:spMkLst>
            <pc:docMk/>
            <pc:sldMk cId="854241496" sldId="258"/>
            <ac:spMk id="15" creationId="{075FBF39-B0DD-2392-E7D7-F477DF6C33E7}"/>
          </ac:spMkLst>
        </pc:spChg>
      </pc:sldChg>
      <pc:sldChg chg="modSp add mod">
        <pc:chgData name="kalen peugh" userId="7b9be500a8ef91ad" providerId="LiveId" clId="{F6516F0B-24DE-440A-A97A-91C757BEF92D}" dt="2023-12-27T22:56:45.274" v="349" actId="1076"/>
        <pc:sldMkLst>
          <pc:docMk/>
          <pc:sldMk cId="2780490250" sldId="259"/>
        </pc:sldMkLst>
        <pc:spChg chg="mod">
          <ac:chgData name="kalen peugh" userId="7b9be500a8ef91ad" providerId="LiveId" clId="{F6516F0B-24DE-440A-A97A-91C757BEF92D}" dt="2023-12-27T22:53:24.364" v="324" actId="1076"/>
          <ac:spMkLst>
            <pc:docMk/>
            <pc:sldMk cId="2780490250" sldId="259"/>
            <ac:spMk id="4" creationId="{1D2B6FA4-019D-B5AF-33B8-615842EC2D90}"/>
          </ac:spMkLst>
        </pc:spChg>
        <pc:spChg chg="mod">
          <ac:chgData name="kalen peugh" userId="7b9be500a8ef91ad" providerId="LiveId" clId="{F6516F0B-24DE-440A-A97A-91C757BEF92D}" dt="2023-12-27T22:53:18.484" v="323" actId="2711"/>
          <ac:spMkLst>
            <pc:docMk/>
            <pc:sldMk cId="2780490250" sldId="259"/>
            <ac:spMk id="5" creationId="{326581E9-1081-3A9E-534D-DF4515D55C1E}"/>
          </ac:spMkLst>
        </pc:spChg>
        <pc:spChg chg="mod">
          <ac:chgData name="kalen peugh" userId="7b9be500a8ef91ad" providerId="LiveId" clId="{F6516F0B-24DE-440A-A97A-91C757BEF92D}" dt="2023-12-27T22:54:37.845" v="332" actId="2711"/>
          <ac:spMkLst>
            <pc:docMk/>
            <pc:sldMk cId="2780490250" sldId="259"/>
            <ac:spMk id="8" creationId="{F0516B53-9496-DAFE-D59F-0DD54370DB7C}"/>
          </ac:spMkLst>
        </pc:spChg>
        <pc:spChg chg="mod">
          <ac:chgData name="kalen peugh" userId="7b9be500a8ef91ad" providerId="LiveId" clId="{F6516F0B-24DE-440A-A97A-91C757BEF92D}" dt="2023-12-27T22:54:41.312" v="333" actId="1076"/>
          <ac:spMkLst>
            <pc:docMk/>
            <pc:sldMk cId="2780490250" sldId="259"/>
            <ac:spMk id="11" creationId="{F9AE54C0-0BF9-7CC3-9295-1B44977E76C8}"/>
          </ac:spMkLst>
        </pc:spChg>
        <pc:spChg chg="mod">
          <ac:chgData name="kalen peugh" userId="7b9be500a8ef91ad" providerId="LiveId" clId="{F6516F0B-24DE-440A-A97A-91C757BEF92D}" dt="2023-12-27T22:55:45.447" v="340" actId="2711"/>
          <ac:spMkLst>
            <pc:docMk/>
            <pc:sldMk cId="2780490250" sldId="259"/>
            <ac:spMk id="12" creationId="{0B52DB99-3E83-D9A0-B394-3C4948647E5C}"/>
          </ac:spMkLst>
        </pc:spChg>
        <pc:spChg chg="mod">
          <ac:chgData name="kalen peugh" userId="7b9be500a8ef91ad" providerId="LiveId" clId="{F6516F0B-24DE-440A-A97A-91C757BEF92D}" dt="2023-12-27T22:55:49.589" v="341" actId="1076"/>
          <ac:spMkLst>
            <pc:docMk/>
            <pc:sldMk cId="2780490250" sldId="259"/>
            <ac:spMk id="13" creationId="{14DB1B70-7A0F-FA2F-3D5A-477D75723966}"/>
          </ac:spMkLst>
        </pc:spChg>
        <pc:spChg chg="mod">
          <ac:chgData name="kalen peugh" userId="7b9be500a8ef91ad" providerId="LiveId" clId="{F6516F0B-24DE-440A-A97A-91C757BEF92D}" dt="2023-12-27T22:56:41.456" v="348" actId="2711"/>
          <ac:spMkLst>
            <pc:docMk/>
            <pc:sldMk cId="2780490250" sldId="259"/>
            <ac:spMk id="14" creationId="{5C967381-94DF-B9B1-4745-0A86EBB95854}"/>
          </ac:spMkLst>
        </pc:spChg>
        <pc:spChg chg="mod">
          <ac:chgData name="kalen peugh" userId="7b9be500a8ef91ad" providerId="LiveId" clId="{F6516F0B-24DE-440A-A97A-91C757BEF92D}" dt="2023-12-27T22:56:45.274" v="349" actId="1076"/>
          <ac:spMkLst>
            <pc:docMk/>
            <pc:sldMk cId="2780490250" sldId="259"/>
            <ac:spMk id="15" creationId="{075FBF39-B0DD-2392-E7D7-F477DF6C33E7}"/>
          </ac:spMkLst>
        </pc:spChg>
      </pc:sldChg>
      <pc:sldChg chg="modSp add mod">
        <pc:chgData name="kalen peugh" userId="7b9be500a8ef91ad" providerId="LiveId" clId="{F6516F0B-24DE-440A-A97A-91C757BEF92D}" dt="2023-12-27T23:02:18.817" v="395" actId="1076"/>
        <pc:sldMkLst>
          <pc:docMk/>
          <pc:sldMk cId="1402568744" sldId="260"/>
        </pc:sldMkLst>
        <pc:spChg chg="mod">
          <ac:chgData name="kalen peugh" userId="7b9be500a8ef91ad" providerId="LiveId" clId="{F6516F0B-24DE-440A-A97A-91C757BEF92D}" dt="2023-12-27T22:58:33.250" v="366" actId="1076"/>
          <ac:spMkLst>
            <pc:docMk/>
            <pc:sldMk cId="1402568744" sldId="260"/>
            <ac:spMk id="4" creationId="{1D2B6FA4-019D-B5AF-33B8-615842EC2D90}"/>
          </ac:spMkLst>
        </pc:spChg>
        <pc:spChg chg="mod">
          <ac:chgData name="kalen peugh" userId="7b9be500a8ef91ad" providerId="LiveId" clId="{F6516F0B-24DE-440A-A97A-91C757BEF92D}" dt="2023-12-27T22:58:28.468" v="365" actId="2711"/>
          <ac:spMkLst>
            <pc:docMk/>
            <pc:sldMk cId="1402568744" sldId="260"/>
            <ac:spMk id="5" creationId="{326581E9-1081-3A9E-534D-DF4515D55C1E}"/>
          </ac:spMkLst>
        </pc:spChg>
        <pc:spChg chg="mod">
          <ac:chgData name="kalen peugh" userId="7b9be500a8ef91ad" providerId="LiveId" clId="{F6516F0B-24DE-440A-A97A-91C757BEF92D}" dt="2023-12-27T22:59:37.751" v="375" actId="2711"/>
          <ac:spMkLst>
            <pc:docMk/>
            <pc:sldMk cId="1402568744" sldId="260"/>
            <ac:spMk id="8" creationId="{F0516B53-9496-DAFE-D59F-0DD54370DB7C}"/>
          </ac:spMkLst>
        </pc:spChg>
        <pc:spChg chg="mod">
          <ac:chgData name="kalen peugh" userId="7b9be500a8ef91ad" providerId="LiveId" clId="{F6516F0B-24DE-440A-A97A-91C757BEF92D}" dt="2023-12-27T22:59:42.833" v="376" actId="1076"/>
          <ac:spMkLst>
            <pc:docMk/>
            <pc:sldMk cId="1402568744" sldId="260"/>
            <ac:spMk id="11" creationId="{F9AE54C0-0BF9-7CC3-9295-1B44977E76C8}"/>
          </ac:spMkLst>
        </pc:spChg>
        <pc:spChg chg="mod">
          <ac:chgData name="kalen peugh" userId="7b9be500a8ef91ad" providerId="LiveId" clId="{F6516F0B-24DE-440A-A97A-91C757BEF92D}" dt="2023-12-27T23:00:49.565" v="384" actId="2711"/>
          <ac:spMkLst>
            <pc:docMk/>
            <pc:sldMk cId="1402568744" sldId="260"/>
            <ac:spMk id="12" creationId="{0B52DB99-3E83-D9A0-B394-3C4948647E5C}"/>
          </ac:spMkLst>
        </pc:spChg>
        <pc:spChg chg="mod">
          <ac:chgData name="kalen peugh" userId="7b9be500a8ef91ad" providerId="LiveId" clId="{F6516F0B-24DE-440A-A97A-91C757BEF92D}" dt="2023-12-27T23:00:57.095" v="385" actId="1076"/>
          <ac:spMkLst>
            <pc:docMk/>
            <pc:sldMk cId="1402568744" sldId="260"/>
            <ac:spMk id="13" creationId="{14DB1B70-7A0F-FA2F-3D5A-477D75723966}"/>
          </ac:spMkLst>
        </pc:spChg>
        <pc:spChg chg="mod">
          <ac:chgData name="kalen peugh" userId="7b9be500a8ef91ad" providerId="LiveId" clId="{F6516F0B-24DE-440A-A97A-91C757BEF92D}" dt="2023-12-27T23:02:10.472" v="394" actId="2711"/>
          <ac:spMkLst>
            <pc:docMk/>
            <pc:sldMk cId="1402568744" sldId="260"/>
            <ac:spMk id="14" creationId="{5C967381-94DF-B9B1-4745-0A86EBB95854}"/>
          </ac:spMkLst>
        </pc:spChg>
        <pc:spChg chg="mod">
          <ac:chgData name="kalen peugh" userId="7b9be500a8ef91ad" providerId="LiveId" clId="{F6516F0B-24DE-440A-A97A-91C757BEF92D}" dt="2023-12-27T23:02:18.817" v="395" actId="1076"/>
          <ac:spMkLst>
            <pc:docMk/>
            <pc:sldMk cId="1402568744" sldId="260"/>
            <ac:spMk id="15" creationId="{075FBF39-B0DD-2392-E7D7-F477DF6C33E7}"/>
          </ac:spMkLst>
        </pc:spChg>
      </pc:sldChg>
      <pc:sldChg chg="modSp add mod">
        <pc:chgData name="kalen peugh" userId="7b9be500a8ef91ad" providerId="LiveId" clId="{F6516F0B-24DE-440A-A97A-91C757BEF92D}" dt="2023-12-27T23:07:36.433" v="435" actId="1076"/>
        <pc:sldMkLst>
          <pc:docMk/>
          <pc:sldMk cId="1930031934" sldId="261"/>
        </pc:sldMkLst>
        <pc:spChg chg="mod">
          <ac:chgData name="kalen peugh" userId="7b9be500a8ef91ad" providerId="LiveId" clId="{F6516F0B-24DE-440A-A97A-91C757BEF92D}" dt="2023-12-27T23:04:41.689" v="408" actId="1076"/>
          <ac:spMkLst>
            <pc:docMk/>
            <pc:sldMk cId="1930031934" sldId="261"/>
            <ac:spMk id="4" creationId="{1D2B6FA4-019D-B5AF-33B8-615842EC2D90}"/>
          </ac:spMkLst>
        </pc:spChg>
        <pc:spChg chg="mod">
          <ac:chgData name="kalen peugh" userId="7b9be500a8ef91ad" providerId="LiveId" clId="{F6516F0B-24DE-440A-A97A-91C757BEF92D}" dt="2023-12-27T23:04:38.096" v="407" actId="2711"/>
          <ac:spMkLst>
            <pc:docMk/>
            <pc:sldMk cId="1930031934" sldId="261"/>
            <ac:spMk id="5" creationId="{326581E9-1081-3A9E-534D-DF4515D55C1E}"/>
          </ac:spMkLst>
        </pc:spChg>
        <pc:spChg chg="mod">
          <ac:chgData name="kalen peugh" userId="7b9be500a8ef91ad" providerId="LiveId" clId="{F6516F0B-24DE-440A-A97A-91C757BEF92D}" dt="2023-12-27T23:05:36.183" v="417" actId="2711"/>
          <ac:spMkLst>
            <pc:docMk/>
            <pc:sldMk cId="1930031934" sldId="261"/>
            <ac:spMk id="8" creationId="{F0516B53-9496-DAFE-D59F-0DD54370DB7C}"/>
          </ac:spMkLst>
        </pc:spChg>
        <pc:spChg chg="mod">
          <ac:chgData name="kalen peugh" userId="7b9be500a8ef91ad" providerId="LiveId" clId="{F6516F0B-24DE-440A-A97A-91C757BEF92D}" dt="2023-12-27T23:05:42.865" v="418" actId="1076"/>
          <ac:spMkLst>
            <pc:docMk/>
            <pc:sldMk cId="1930031934" sldId="261"/>
            <ac:spMk id="11" creationId="{F9AE54C0-0BF9-7CC3-9295-1B44977E76C8}"/>
          </ac:spMkLst>
        </pc:spChg>
        <pc:spChg chg="mod">
          <ac:chgData name="kalen peugh" userId="7b9be500a8ef91ad" providerId="LiveId" clId="{F6516F0B-24DE-440A-A97A-91C757BEF92D}" dt="2023-12-27T23:06:33.721" v="425" actId="2711"/>
          <ac:spMkLst>
            <pc:docMk/>
            <pc:sldMk cId="1930031934" sldId="261"/>
            <ac:spMk id="12" creationId="{0B52DB99-3E83-D9A0-B394-3C4948647E5C}"/>
          </ac:spMkLst>
        </pc:spChg>
        <pc:spChg chg="mod">
          <ac:chgData name="kalen peugh" userId="7b9be500a8ef91ad" providerId="LiveId" clId="{F6516F0B-24DE-440A-A97A-91C757BEF92D}" dt="2023-12-27T23:06:37.706" v="426" actId="1076"/>
          <ac:spMkLst>
            <pc:docMk/>
            <pc:sldMk cId="1930031934" sldId="261"/>
            <ac:spMk id="13" creationId="{14DB1B70-7A0F-FA2F-3D5A-477D75723966}"/>
          </ac:spMkLst>
        </pc:spChg>
        <pc:spChg chg="mod">
          <ac:chgData name="kalen peugh" userId="7b9be500a8ef91ad" providerId="LiveId" clId="{F6516F0B-24DE-440A-A97A-91C757BEF92D}" dt="2023-12-27T23:07:32.177" v="434" actId="2711"/>
          <ac:spMkLst>
            <pc:docMk/>
            <pc:sldMk cId="1930031934" sldId="261"/>
            <ac:spMk id="14" creationId="{5C967381-94DF-B9B1-4745-0A86EBB95854}"/>
          </ac:spMkLst>
        </pc:spChg>
        <pc:spChg chg="mod">
          <ac:chgData name="kalen peugh" userId="7b9be500a8ef91ad" providerId="LiveId" clId="{F6516F0B-24DE-440A-A97A-91C757BEF92D}" dt="2023-12-27T23:07:36.433" v="435" actId="1076"/>
          <ac:spMkLst>
            <pc:docMk/>
            <pc:sldMk cId="1930031934" sldId="261"/>
            <ac:spMk id="15" creationId="{075FBF39-B0DD-2392-E7D7-F477DF6C33E7}"/>
          </ac:spMkLst>
        </pc:spChg>
      </pc:sldChg>
      <pc:sldChg chg="modSp add mod">
        <pc:chgData name="kalen peugh" userId="7b9be500a8ef91ad" providerId="LiveId" clId="{F6516F0B-24DE-440A-A97A-91C757BEF92D}" dt="2023-12-27T23:13:48.440" v="481" actId="1076"/>
        <pc:sldMkLst>
          <pc:docMk/>
          <pc:sldMk cId="1425603300" sldId="262"/>
        </pc:sldMkLst>
        <pc:spChg chg="mod">
          <ac:chgData name="kalen peugh" userId="7b9be500a8ef91ad" providerId="LiveId" clId="{F6516F0B-24DE-440A-A97A-91C757BEF92D}" dt="2023-12-27T23:09:42.640" v="449" actId="1076"/>
          <ac:spMkLst>
            <pc:docMk/>
            <pc:sldMk cId="1425603300" sldId="262"/>
            <ac:spMk id="4" creationId="{1D2B6FA4-019D-B5AF-33B8-615842EC2D90}"/>
          </ac:spMkLst>
        </pc:spChg>
        <pc:spChg chg="mod">
          <ac:chgData name="kalen peugh" userId="7b9be500a8ef91ad" providerId="LiveId" clId="{F6516F0B-24DE-440A-A97A-91C757BEF92D}" dt="2023-12-27T23:09:38.161" v="448" actId="2711"/>
          <ac:spMkLst>
            <pc:docMk/>
            <pc:sldMk cId="1425603300" sldId="262"/>
            <ac:spMk id="5" creationId="{326581E9-1081-3A9E-534D-DF4515D55C1E}"/>
          </ac:spMkLst>
        </pc:spChg>
        <pc:spChg chg="mod">
          <ac:chgData name="kalen peugh" userId="7b9be500a8ef91ad" providerId="LiveId" clId="{F6516F0B-24DE-440A-A97A-91C757BEF92D}" dt="2023-12-27T23:10:48.753" v="458" actId="2711"/>
          <ac:spMkLst>
            <pc:docMk/>
            <pc:sldMk cId="1425603300" sldId="262"/>
            <ac:spMk id="8" creationId="{F0516B53-9496-DAFE-D59F-0DD54370DB7C}"/>
          </ac:spMkLst>
        </pc:spChg>
        <pc:spChg chg="mod">
          <ac:chgData name="kalen peugh" userId="7b9be500a8ef91ad" providerId="LiveId" clId="{F6516F0B-24DE-440A-A97A-91C757BEF92D}" dt="2023-12-27T23:10:54.040" v="459" actId="1076"/>
          <ac:spMkLst>
            <pc:docMk/>
            <pc:sldMk cId="1425603300" sldId="262"/>
            <ac:spMk id="11" creationId="{F9AE54C0-0BF9-7CC3-9295-1B44977E76C8}"/>
          </ac:spMkLst>
        </pc:spChg>
        <pc:spChg chg="mod">
          <ac:chgData name="kalen peugh" userId="7b9be500a8ef91ad" providerId="LiveId" clId="{F6516F0B-24DE-440A-A97A-91C757BEF92D}" dt="2023-12-27T23:12:19.554" v="469" actId="122"/>
          <ac:spMkLst>
            <pc:docMk/>
            <pc:sldMk cId="1425603300" sldId="262"/>
            <ac:spMk id="12" creationId="{0B52DB99-3E83-D9A0-B394-3C4948647E5C}"/>
          </ac:spMkLst>
        </pc:spChg>
        <pc:spChg chg="mod">
          <ac:chgData name="kalen peugh" userId="7b9be500a8ef91ad" providerId="LiveId" clId="{F6516F0B-24DE-440A-A97A-91C757BEF92D}" dt="2023-12-27T23:12:23.841" v="470" actId="1076"/>
          <ac:spMkLst>
            <pc:docMk/>
            <pc:sldMk cId="1425603300" sldId="262"/>
            <ac:spMk id="13" creationId="{14DB1B70-7A0F-FA2F-3D5A-477D75723966}"/>
          </ac:spMkLst>
        </pc:spChg>
        <pc:spChg chg="mod">
          <ac:chgData name="kalen peugh" userId="7b9be500a8ef91ad" providerId="LiveId" clId="{F6516F0B-24DE-440A-A97A-91C757BEF92D}" dt="2023-12-27T23:13:38.179" v="479" actId="2711"/>
          <ac:spMkLst>
            <pc:docMk/>
            <pc:sldMk cId="1425603300" sldId="262"/>
            <ac:spMk id="14" creationId="{5C967381-94DF-B9B1-4745-0A86EBB95854}"/>
          </ac:spMkLst>
        </pc:spChg>
        <pc:spChg chg="mod">
          <ac:chgData name="kalen peugh" userId="7b9be500a8ef91ad" providerId="LiveId" clId="{F6516F0B-24DE-440A-A97A-91C757BEF92D}" dt="2023-12-27T23:13:48.440" v="481" actId="1076"/>
          <ac:spMkLst>
            <pc:docMk/>
            <pc:sldMk cId="1425603300" sldId="262"/>
            <ac:spMk id="15" creationId="{075FBF39-B0DD-2392-E7D7-F477DF6C33E7}"/>
          </ac:spMkLst>
        </pc:spChg>
      </pc:sldChg>
      <pc:sldChg chg="modSp add mod replId">
        <pc:chgData name="kalen peugh" userId="7b9be500a8ef91ad" providerId="LiveId" clId="{F6516F0B-24DE-440A-A97A-91C757BEF92D}" dt="2023-12-27T23:20:12.083" v="526" actId="1076"/>
        <pc:sldMkLst>
          <pc:docMk/>
          <pc:sldMk cId="739159078" sldId="263"/>
        </pc:sldMkLst>
        <pc:spChg chg="mod">
          <ac:chgData name="kalen peugh" userId="7b9be500a8ef91ad" providerId="LiveId" clId="{F6516F0B-24DE-440A-A97A-91C757BEF92D}" dt="2023-12-27T23:16:39.551" v="496" actId="1076"/>
          <ac:spMkLst>
            <pc:docMk/>
            <pc:sldMk cId="739159078" sldId="263"/>
            <ac:spMk id="4" creationId="{1D2B6FA4-019D-B5AF-33B8-615842EC2D90}"/>
          </ac:spMkLst>
        </pc:spChg>
        <pc:spChg chg="mod">
          <ac:chgData name="kalen peugh" userId="7b9be500a8ef91ad" providerId="LiveId" clId="{F6516F0B-24DE-440A-A97A-91C757BEF92D}" dt="2023-12-27T23:16:34.986" v="495" actId="122"/>
          <ac:spMkLst>
            <pc:docMk/>
            <pc:sldMk cId="739159078" sldId="263"/>
            <ac:spMk id="5" creationId="{326581E9-1081-3A9E-534D-DF4515D55C1E}"/>
          </ac:spMkLst>
        </pc:spChg>
        <pc:spChg chg="mod">
          <ac:chgData name="kalen peugh" userId="7b9be500a8ef91ad" providerId="LiveId" clId="{F6516F0B-24DE-440A-A97A-91C757BEF92D}" dt="2023-12-27T23:17:54.756" v="506" actId="2711"/>
          <ac:spMkLst>
            <pc:docMk/>
            <pc:sldMk cId="739159078" sldId="263"/>
            <ac:spMk id="8" creationId="{F0516B53-9496-DAFE-D59F-0DD54370DB7C}"/>
          </ac:spMkLst>
        </pc:spChg>
        <pc:spChg chg="mod">
          <ac:chgData name="kalen peugh" userId="7b9be500a8ef91ad" providerId="LiveId" clId="{F6516F0B-24DE-440A-A97A-91C757BEF92D}" dt="2023-12-27T23:18:08.092" v="507" actId="1076"/>
          <ac:spMkLst>
            <pc:docMk/>
            <pc:sldMk cId="739159078" sldId="263"/>
            <ac:spMk id="11" creationId="{F9AE54C0-0BF9-7CC3-9295-1B44977E76C8}"/>
          </ac:spMkLst>
        </pc:spChg>
        <pc:spChg chg="mod">
          <ac:chgData name="kalen peugh" userId="7b9be500a8ef91ad" providerId="LiveId" clId="{F6516F0B-24DE-440A-A97A-91C757BEF92D}" dt="2023-12-27T23:19:07.571" v="516" actId="122"/>
          <ac:spMkLst>
            <pc:docMk/>
            <pc:sldMk cId="739159078" sldId="263"/>
            <ac:spMk id="12" creationId="{0B52DB99-3E83-D9A0-B394-3C4948647E5C}"/>
          </ac:spMkLst>
        </pc:spChg>
        <pc:spChg chg="mod">
          <ac:chgData name="kalen peugh" userId="7b9be500a8ef91ad" providerId="LiveId" clId="{F6516F0B-24DE-440A-A97A-91C757BEF92D}" dt="2023-12-27T23:19:20.205" v="518" actId="1076"/>
          <ac:spMkLst>
            <pc:docMk/>
            <pc:sldMk cId="739159078" sldId="263"/>
            <ac:spMk id="13" creationId="{14DB1B70-7A0F-FA2F-3D5A-477D75723966}"/>
          </ac:spMkLst>
        </pc:spChg>
        <pc:spChg chg="mod">
          <ac:chgData name="kalen peugh" userId="7b9be500a8ef91ad" providerId="LiveId" clId="{F6516F0B-24DE-440A-A97A-91C757BEF92D}" dt="2023-12-27T23:20:05.304" v="525" actId="2711"/>
          <ac:spMkLst>
            <pc:docMk/>
            <pc:sldMk cId="739159078" sldId="263"/>
            <ac:spMk id="14" creationId="{5C967381-94DF-B9B1-4745-0A86EBB95854}"/>
          </ac:spMkLst>
        </pc:spChg>
        <pc:spChg chg="mod">
          <ac:chgData name="kalen peugh" userId="7b9be500a8ef91ad" providerId="LiveId" clId="{F6516F0B-24DE-440A-A97A-91C757BEF92D}" dt="2023-12-27T23:20:12.083" v="526" actId="1076"/>
          <ac:spMkLst>
            <pc:docMk/>
            <pc:sldMk cId="739159078" sldId="263"/>
            <ac:spMk id="15" creationId="{075FBF39-B0DD-2392-E7D7-F477DF6C33E7}"/>
          </ac:spMkLst>
        </pc:spChg>
      </pc:sldChg>
      <pc:sldChg chg="modSp add mod replId">
        <pc:chgData name="kalen peugh" userId="7b9be500a8ef91ad" providerId="LiveId" clId="{F6516F0B-24DE-440A-A97A-91C757BEF92D}" dt="2023-12-28T01:19:51.970" v="569" actId="1076"/>
        <pc:sldMkLst>
          <pc:docMk/>
          <pc:sldMk cId="2670228276" sldId="264"/>
        </pc:sldMkLst>
        <pc:spChg chg="mod">
          <ac:chgData name="kalen peugh" userId="7b9be500a8ef91ad" providerId="LiveId" clId="{F6516F0B-24DE-440A-A97A-91C757BEF92D}" dt="2023-12-28T01:16:25.418" v="540" actId="1076"/>
          <ac:spMkLst>
            <pc:docMk/>
            <pc:sldMk cId="2670228276" sldId="264"/>
            <ac:spMk id="4" creationId="{1D2B6FA4-019D-B5AF-33B8-615842EC2D90}"/>
          </ac:spMkLst>
        </pc:spChg>
        <pc:spChg chg="mod">
          <ac:chgData name="kalen peugh" userId="7b9be500a8ef91ad" providerId="LiveId" clId="{F6516F0B-24DE-440A-A97A-91C757BEF92D}" dt="2023-12-28T01:16:22.030" v="539" actId="2711"/>
          <ac:spMkLst>
            <pc:docMk/>
            <pc:sldMk cId="2670228276" sldId="264"/>
            <ac:spMk id="5" creationId="{326581E9-1081-3A9E-534D-DF4515D55C1E}"/>
          </ac:spMkLst>
        </pc:spChg>
        <pc:spChg chg="mod">
          <ac:chgData name="kalen peugh" userId="7b9be500a8ef91ad" providerId="LiveId" clId="{F6516F0B-24DE-440A-A97A-91C757BEF92D}" dt="2023-12-28T01:17:21.088" v="548" actId="2711"/>
          <ac:spMkLst>
            <pc:docMk/>
            <pc:sldMk cId="2670228276" sldId="264"/>
            <ac:spMk id="8" creationId="{F0516B53-9496-DAFE-D59F-0DD54370DB7C}"/>
          </ac:spMkLst>
        </pc:spChg>
        <pc:spChg chg="mod">
          <ac:chgData name="kalen peugh" userId="7b9be500a8ef91ad" providerId="LiveId" clId="{F6516F0B-24DE-440A-A97A-91C757BEF92D}" dt="2023-12-28T01:17:24.680" v="549" actId="1076"/>
          <ac:spMkLst>
            <pc:docMk/>
            <pc:sldMk cId="2670228276" sldId="264"/>
            <ac:spMk id="11" creationId="{F9AE54C0-0BF9-7CC3-9295-1B44977E76C8}"/>
          </ac:spMkLst>
        </pc:spChg>
        <pc:spChg chg="mod">
          <ac:chgData name="kalen peugh" userId="7b9be500a8ef91ad" providerId="LiveId" clId="{F6516F0B-24DE-440A-A97A-91C757BEF92D}" dt="2023-12-28T01:18:43.696" v="558" actId="2711"/>
          <ac:spMkLst>
            <pc:docMk/>
            <pc:sldMk cId="2670228276" sldId="264"/>
            <ac:spMk id="12" creationId="{0B52DB99-3E83-D9A0-B394-3C4948647E5C}"/>
          </ac:spMkLst>
        </pc:spChg>
        <pc:spChg chg="mod">
          <ac:chgData name="kalen peugh" userId="7b9be500a8ef91ad" providerId="LiveId" clId="{F6516F0B-24DE-440A-A97A-91C757BEF92D}" dt="2023-12-28T01:18:48.151" v="559" actId="1076"/>
          <ac:spMkLst>
            <pc:docMk/>
            <pc:sldMk cId="2670228276" sldId="264"/>
            <ac:spMk id="13" creationId="{14DB1B70-7A0F-FA2F-3D5A-477D75723966}"/>
          </ac:spMkLst>
        </pc:spChg>
        <pc:spChg chg="mod">
          <ac:chgData name="kalen peugh" userId="7b9be500a8ef91ad" providerId="LiveId" clId="{F6516F0B-24DE-440A-A97A-91C757BEF92D}" dt="2023-12-28T01:19:47.203" v="568" actId="2711"/>
          <ac:spMkLst>
            <pc:docMk/>
            <pc:sldMk cId="2670228276" sldId="264"/>
            <ac:spMk id="14" creationId="{5C967381-94DF-B9B1-4745-0A86EBB95854}"/>
          </ac:spMkLst>
        </pc:spChg>
        <pc:spChg chg="mod">
          <ac:chgData name="kalen peugh" userId="7b9be500a8ef91ad" providerId="LiveId" clId="{F6516F0B-24DE-440A-A97A-91C757BEF92D}" dt="2023-12-28T01:19:51.970" v="569" actId="1076"/>
          <ac:spMkLst>
            <pc:docMk/>
            <pc:sldMk cId="2670228276" sldId="264"/>
            <ac:spMk id="15" creationId="{075FBF39-B0DD-2392-E7D7-F477DF6C33E7}"/>
          </ac:spMkLst>
        </pc:spChg>
      </pc:sldChg>
      <pc:sldChg chg="modSp add mod replId">
        <pc:chgData name="kalen peugh" userId="7b9be500a8ef91ad" providerId="LiveId" clId="{F6516F0B-24DE-440A-A97A-91C757BEF92D}" dt="2023-12-28T01:25:26.830" v="613" actId="1076"/>
        <pc:sldMkLst>
          <pc:docMk/>
          <pc:sldMk cId="2223821882" sldId="265"/>
        </pc:sldMkLst>
        <pc:spChg chg="mod">
          <ac:chgData name="kalen peugh" userId="7b9be500a8ef91ad" providerId="LiveId" clId="{F6516F0B-24DE-440A-A97A-91C757BEF92D}" dt="2023-12-28T01:21:52.424" v="584" actId="1076"/>
          <ac:spMkLst>
            <pc:docMk/>
            <pc:sldMk cId="2223821882" sldId="265"/>
            <ac:spMk id="4" creationId="{1D2B6FA4-019D-B5AF-33B8-615842EC2D90}"/>
          </ac:spMkLst>
        </pc:spChg>
        <pc:spChg chg="mod">
          <ac:chgData name="kalen peugh" userId="7b9be500a8ef91ad" providerId="LiveId" clId="{F6516F0B-24DE-440A-A97A-91C757BEF92D}" dt="2023-12-28T01:21:46.612" v="583" actId="2711"/>
          <ac:spMkLst>
            <pc:docMk/>
            <pc:sldMk cId="2223821882" sldId="265"/>
            <ac:spMk id="5" creationId="{326581E9-1081-3A9E-534D-DF4515D55C1E}"/>
          </ac:spMkLst>
        </pc:spChg>
        <pc:spChg chg="mod">
          <ac:chgData name="kalen peugh" userId="7b9be500a8ef91ad" providerId="LiveId" clId="{F6516F0B-24DE-440A-A97A-91C757BEF92D}" dt="2023-12-28T01:23:06.094" v="594" actId="2711"/>
          <ac:spMkLst>
            <pc:docMk/>
            <pc:sldMk cId="2223821882" sldId="265"/>
            <ac:spMk id="8" creationId="{F0516B53-9496-DAFE-D59F-0DD54370DB7C}"/>
          </ac:spMkLst>
        </pc:spChg>
        <pc:spChg chg="mod">
          <ac:chgData name="kalen peugh" userId="7b9be500a8ef91ad" providerId="LiveId" clId="{F6516F0B-24DE-440A-A97A-91C757BEF92D}" dt="2023-12-28T01:23:13.439" v="595" actId="1076"/>
          <ac:spMkLst>
            <pc:docMk/>
            <pc:sldMk cId="2223821882" sldId="265"/>
            <ac:spMk id="11" creationId="{F9AE54C0-0BF9-7CC3-9295-1B44977E76C8}"/>
          </ac:spMkLst>
        </pc:spChg>
        <pc:spChg chg="mod">
          <ac:chgData name="kalen peugh" userId="7b9be500a8ef91ad" providerId="LiveId" clId="{F6516F0B-24DE-440A-A97A-91C757BEF92D}" dt="2023-12-28T01:24:17.107" v="603" actId="2711"/>
          <ac:spMkLst>
            <pc:docMk/>
            <pc:sldMk cId="2223821882" sldId="265"/>
            <ac:spMk id="12" creationId="{0B52DB99-3E83-D9A0-B394-3C4948647E5C}"/>
          </ac:spMkLst>
        </pc:spChg>
        <pc:spChg chg="mod">
          <ac:chgData name="kalen peugh" userId="7b9be500a8ef91ad" providerId="LiveId" clId="{F6516F0B-24DE-440A-A97A-91C757BEF92D}" dt="2023-12-28T01:24:39.981" v="604" actId="1076"/>
          <ac:spMkLst>
            <pc:docMk/>
            <pc:sldMk cId="2223821882" sldId="265"/>
            <ac:spMk id="13" creationId="{14DB1B70-7A0F-FA2F-3D5A-477D75723966}"/>
          </ac:spMkLst>
        </pc:spChg>
        <pc:spChg chg="mod">
          <ac:chgData name="kalen peugh" userId="7b9be500a8ef91ad" providerId="LiveId" clId="{F6516F0B-24DE-440A-A97A-91C757BEF92D}" dt="2023-12-28T01:25:22.408" v="612" actId="2711"/>
          <ac:spMkLst>
            <pc:docMk/>
            <pc:sldMk cId="2223821882" sldId="265"/>
            <ac:spMk id="14" creationId="{5C967381-94DF-B9B1-4745-0A86EBB95854}"/>
          </ac:spMkLst>
        </pc:spChg>
        <pc:spChg chg="mod">
          <ac:chgData name="kalen peugh" userId="7b9be500a8ef91ad" providerId="LiveId" clId="{F6516F0B-24DE-440A-A97A-91C757BEF92D}" dt="2023-12-28T01:25:26.830" v="613" actId="1076"/>
          <ac:spMkLst>
            <pc:docMk/>
            <pc:sldMk cId="2223821882" sldId="265"/>
            <ac:spMk id="15" creationId="{075FBF39-B0DD-2392-E7D7-F477DF6C33E7}"/>
          </ac:spMkLst>
        </pc:spChg>
      </pc:sldChg>
      <pc:sldChg chg="modSp add mod replId">
        <pc:chgData name="kalen peugh" userId="7b9be500a8ef91ad" providerId="LiveId" clId="{F6516F0B-24DE-440A-A97A-91C757BEF92D}" dt="2023-12-28T01:33:00.674" v="662" actId="1076"/>
        <pc:sldMkLst>
          <pc:docMk/>
          <pc:sldMk cId="1654384580" sldId="266"/>
        </pc:sldMkLst>
        <pc:spChg chg="mod">
          <ac:chgData name="kalen peugh" userId="7b9be500a8ef91ad" providerId="LiveId" clId="{F6516F0B-24DE-440A-A97A-91C757BEF92D}" dt="2023-12-28T01:26:53.418" v="628" actId="1076"/>
          <ac:spMkLst>
            <pc:docMk/>
            <pc:sldMk cId="1654384580" sldId="266"/>
            <ac:spMk id="4" creationId="{1D2B6FA4-019D-B5AF-33B8-615842EC2D90}"/>
          </ac:spMkLst>
        </pc:spChg>
        <pc:spChg chg="mod">
          <ac:chgData name="kalen peugh" userId="7b9be500a8ef91ad" providerId="LiveId" clId="{F6516F0B-24DE-440A-A97A-91C757BEF92D}" dt="2023-12-28T01:26:49.762" v="627" actId="2711"/>
          <ac:spMkLst>
            <pc:docMk/>
            <pc:sldMk cId="1654384580" sldId="266"/>
            <ac:spMk id="5" creationId="{326581E9-1081-3A9E-534D-DF4515D55C1E}"/>
          </ac:spMkLst>
        </pc:spChg>
        <pc:spChg chg="mod">
          <ac:chgData name="kalen peugh" userId="7b9be500a8ef91ad" providerId="LiveId" clId="{F6516F0B-24DE-440A-A97A-91C757BEF92D}" dt="2023-12-28T01:29:30.050" v="643" actId="2711"/>
          <ac:spMkLst>
            <pc:docMk/>
            <pc:sldMk cId="1654384580" sldId="266"/>
            <ac:spMk id="8" creationId="{F0516B53-9496-DAFE-D59F-0DD54370DB7C}"/>
          </ac:spMkLst>
        </pc:spChg>
        <pc:spChg chg="mod">
          <ac:chgData name="kalen peugh" userId="7b9be500a8ef91ad" providerId="LiveId" clId="{F6516F0B-24DE-440A-A97A-91C757BEF92D}" dt="2023-12-28T01:29:36.801" v="644" actId="1076"/>
          <ac:spMkLst>
            <pc:docMk/>
            <pc:sldMk cId="1654384580" sldId="266"/>
            <ac:spMk id="11" creationId="{F9AE54C0-0BF9-7CC3-9295-1B44977E76C8}"/>
          </ac:spMkLst>
        </pc:spChg>
        <pc:spChg chg="mod">
          <ac:chgData name="kalen peugh" userId="7b9be500a8ef91ad" providerId="LiveId" clId="{F6516F0B-24DE-440A-A97A-91C757BEF92D}" dt="2023-12-28T01:30:50.894" v="651" actId="2711"/>
          <ac:spMkLst>
            <pc:docMk/>
            <pc:sldMk cId="1654384580" sldId="266"/>
            <ac:spMk id="12" creationId="{0B52DB99-3E83-D9A0-B394-3C4948647E5C}"/>
          </ac:spMkLst>
        </pc:spChg>
        <pc:spChg chg="mod">
          <ac:chgData name="kalen peugh" userId="7b9be500a8ef91ad" providerId="LiveId" clId="{F6516F0B-24DE-440A-A97A-91C757BEF92D}" dt="2023-12-28T01:30:59.112" v="652" actId="1076"/>
          <ac:spMkLst>
            <pc:docMk/>
            <pc:sldMk cId="1654384580" sldId="266"/>
            <ac:spMk id="13" creationId="{14DB1B70-7A0F-FA2F-3D5A-477D75723966}"/>
          </ac:spMkLst>
        </pc:spChg>
        <pc:spChg chg="mod">
          <ac:chgData name="kalen peugh" userId="7b9be500a8ef91ad" providerId="LiveId" clId="{F6516F0B-24DE-440A-A97A-91C757BEF92D}" dt="2023-12-28T01:32:50.022" v="661" actId="2711"/>
          <ac:spMkLst>
            <pc:docMk/>
            <pc:sldMk cId="1654384580" sldId="266"/>
            <ac:spMk id="14" creationId="{5C967381-94DF-B9B1-4745-0A86EBB95854}"/>
          </ac:spMkLst>
        </pc:spChg>
        <pc:spChg chg="mod">
          <ac:chgData name="kalen peugh" userId="7b9be500a8ef91ad" providerId="LiveId" clId="{F6516F0B-24DE-440A-A97A-91C757BEF92D}" dt="2023-12-28T01:33:00.674" v="662" actId="1076"/>
          <ac:spMkLst>
            <pc:docMk/>
            <pc:sldMk cId="1654384580" sldId="266"/>
            <ac:spMk id="15" creationId="{075FBF39-B0DD-2392-E7D7-F477DF6C33E7}"/>
          </ac:spMkLst>
        </pc:spChg>
      </pc:sldChg>
      <pc:sldChg chg="modSp add mod replId">
        <pc:chgData name="kalen peugh" userId="7b9be500a8ef91ad" providerId="LiveId" clId="{F6516F0B-24DE-440A-A97A-91C757BEF92D}" dt="2023-12-28T01:40:11.449" v="708" actId="1076"/>
        <pc:sldMkLst>
          <pc:docMk/>
          <pc:sldMk cId="2360028430" sldId="267"/>
        </pc:sldMkLst>
        <pc:spChg chg="mod">
          <ac:chgData name="kalen peugh" userId="7b9be500a8ef91ad" providerId="LiveId" clId="{F6516F0B-24DE-440A-A97A-91C757BEF92D}" dt="2023-12-28T01:36:27.516" v="679" actId="1076"/>
          <ac:spMkLst>
            <pc:docMk/>
            <pc:sldMk cId="2360028430" sldId="267"/>
            <ac:spMk id="4" creationId="{1D2B6FA4-019D-B5AF-33B8-615842EC2D90}"/>
          </ac:spMkLst>
        </pc:spChg>
        <pc:spChg chg="mod">
          <ac:chgData name="kalen peugh" userId="7b9be500a8ef91ad" providerId="LiveId" clId="{F6516F0B-24DE-440A-A97A-91C757BEF92D}" dt="2023-12-28T01:36:19.094" v="678" actId="2711"/>
          <ac:spMkLst>
            <pc:docMk/>
            <pc:sldMk cId="2360028430" sldId="267"/>
            <ac:spMk id="5" creationId="{326581E9-1081-3A9E-534D-DF4515D55C1E}"/>
          </ac:spMkLst>
        </pc:spChg>
        <pc:spChg chg="mod">
          <ac:chgData name="kalen peugh" userId="7b9be500a8ef91ad" providerId="LiveId" clId="{F6516F0B-24DE-440A-A97A-91C757BEF92D}" dt="2023-12-28T01:37:28.622" v="688" actId="122"/>
          <ac:spMkLst>
            <pc:docMk/>
            <pc:sldMk cId="2360028430" sldId="267"/>
            <ac:spMk id="8" creationId="{F0516B53-9496-DAFE-D59F-0DD54370DB7C}"/>
          </ac:spMkLst>
        </pc:spChg>
        <pc:spChg chg="mod">
          <ac:chgData name="kalen peugh" userId="7b9be500a8ef91ad" providerId="LiveId" clId="{F6516F0B-24DE-440A-A97A-91C757BEF92D}" dt="2023-12-28T01:37:32.690" v="689" actId="1076"/>
          <ac:spMkLst>
            <pc:docMk/>
            <pc:sldMk cId="2360028430" sldId="267"/>
            <ac:spMk id="11" creationId="{F9AE54C0-0BF9-7CC3-9295-1B44977E76C8}"/>
          </ac:spMkLst>
        </pc:spChg>
        <pc:spChg chg="mod">
          <ac:chgData name="kalen peugh" userId="7b9be500a8ef91ad" providerId="LiveId" clId="{F6516F0B-24DE-440A-A97A-91C757BEF92D}" dt="2023-12-28T01:38:34.114" v="698" actId="2711"/>
          <ac:spMkLst>
            <pc:docMk/>
            <pc:sldMk cId="2360028430" sldId="267"/>
            <ac:spMk id="12" creationId="{0B52DB99-3E83-D9A0-B394-3C4948647E5C}"/>
          </ac:spMkLst>
        </pc:spChg>
        <pc:spChg chg="mod">
          <ac:chgData name="kalen peugh" userId="7b9be500a8ef91ad" providerId="LiveId" clId="{F6516F0B-24DE-440A-A97A-91C757BEF92D}" dt="2023-12-28T01:38:45.021" v="699" actId="1076"/>
          <ac:spMkLst>
            <pc:docMk/>
            <pc:sldMk cId="2360028430" sldId="267"/>
            <ac:spMk id="13" creationId="{14DB1B70-7A0F-FA2F-3D5A-477D75723966}"/>
          </ac:spMkLst>
        </pc:spChg>
        <pc:spChg chg="mod">
          <ac:chgData name="kalen peugh" userId="7b9be500a8ef91ad" providerId="LiveId" clId="{F6516F0B-24DE-440A-A97A-91C757BEF92D}" dt="2023-12-28T01:40:03.612" v="707" actId="2711"/>
          <ac:spMkLst>
            <pc:docMk/>
            <pc:sldMk cId="2360028430" sldId="267"/>
            <ac:spMk id="14" creationId="{5C967381-94DF-B9B1-4745-0A86EBB95854}"/>
          </ac:spMkLst>
        </pc:spChg>
        <pc:spChg chg="mod">
          <ac:chgData name="kalen peugh" userId="7b9be500a8ef91ad" providerId="LiveId" clId="{F6516F0B-24DE-440A-A97A-91C757BEF92D}" dt="2023-12-28T01:40:11.449" v="708" actId="1076"/>
          <ac:spMkLst>
            <pc:docMk/>
            <pc:sldMk cId="2360028430" sldId="267"/>
            <ac:spMk id="15" creationId="{075FBF39-B0DD-2392-E7D7-F477DF6C33E7}"/>
          </ac:spMkLst>
        </pc:spChg>
      </pc:sldChg>
      <pc:sldChg chg="modSp add mod">
        <pc:chgData name="kalen peugh" userId="7b9be500a8ef91ad" providerId="LiveId" clId="{F6516F0B-24DE-440A-A97A-91C757BEF92D}" dt="2023-12-28T01:46:24.583" v="765" actId="1076"/>
        <pc:sldMkLst>
          <pc:docMk/>
          <pc:sldMk cId="509431227" sldId="268"/>
        </pc:sldMkLst>
        <pc:spChg chg="mod">
          <ac:chgData name="kalen peugh" userId="7b9be500a8ef91ad" providerId="LiveId" clId="{F6516F0B-24DE-440A-A97A-91C757BEF92D}" dt="2023-12-28T01:42:20.667" v="723" actId="1076"/>
          <ac:spMkLst>
            <pc:docMk/>
            <pc:sldMk cId="509431227" sldId="268"/>
            <ac:spMk id="4" creationId="{1D2B6FA4-019D-B5AF-33B8-615842EC2D90}"/>
          </ac:spMkLst>
        </pc:spChg>
        <pc:spChg chg="mod">
          <ac:chgData name="kalen peugh" userId="7b9be500a8ef91ad" providerId="LiveId" clId="{F6516F0B-24DE-440A-A97A-91C757BEF92D}" dt="2023-12-28T01:42:15.552" v="722" actId="2711"/>
          <ac:spMkLst>
            <pc:docMk/>
            <pc:sldMk cId="509431227" sldId="268"/>
            <ac:spMk id="5" creationId="{326581E9-1081-3A9E-534D-DF4515D55C1E}"/>
          </ac:spMkLst>
        </pc:spChg>
        <pc:spChg chg="mod">
          <ac:chgData name="kalen peugh" userId="7b9be500a8ef91ad" providerId="LiveId" clId="{F6516F0B-24DE-440A-A97A-91C757BEF92D}" dt="2023-12-28T01:43:28.612" v="738" actId="20577"/>
          <ac:spMkLst>
            <pc:docMk/>
            <pc:sldMk cId="509431227" sldId="268"/>
            <ac:spMk id="8" creationId="{F0516B53-9496-DAFE-D59F-0DD54370DB7C}"/>
          </ac:spMkLst>
        </pc:spChg>
        <pc:spChg chg="mod">
          <ac:chgData name="kalen peugh" userId="7b9be500a8ef91ad" providerId="LiveId" clId="{F6516F0B-24DE-440A-A97A-91C757BEF92D}" dt="2023-12-28T01:43:34.427" v="739" actId="1076"/>
          <ac:spMkLst>
            <pc:docMk/>
            <pc:sldMk cId="509431227" sldId="268"/>
            <ac:spMk id="11" creationId="{F9AE54C0-0BF9-7CC3-9295-1B44977E76C8}"/>
          </ac:spMkLst>
        </pc:spChg>
        <pc:spChg chg="mod">
          <ac:chgData name="kalen peugh" userId="7b9be500a8ef91ad" providerId="LiveId" clId="{F6516F0B-24DE-440A-A97A-91C757BEF92D}" dt="2023-12-28T01:45:17.891" v="755" actId="122"/>
          <ac:spMkLst>
            <pc:docMk/>
            <pc:sldMk cId="509431227" sldId="268"/>
            <ac:spMk id="12" creationId="{0B52DB99-3E83-D9A0-B394-3C4948647E5C}"/>
          </ac:spMkLst>
        </pc:spChg>
        <pc:spChg chg="mod">
          <ac:chgData name="kalen peugh" userId="7b9be500a8ef91ad" providerId="LiveId" clId="{F6516F0B-24DE-440A-A97A-91C757BEF92D}" dt="2023-12-28T01:45:25.144" v="756" actId="1076"/>
          <ac:spMkLst>
            <pc:docMk/>
            <pc:sldMk cId="509431227" sldId="268"/>
            <ac:spMk id="13" creationId="{14DB1B70-7A0F-FA2F-3D5A-477D75723966}"/>
          </ac:spMkLst>
        </pc:spChg>
        <pc:spChg chg="mod">
          <ac:chgData name="kalen peugh" userId="7b9be500a8ef91ad" providerId="LiveId" clId="{F6516F0B-24DE-440A-A97A-91C757BEF92D}" dt="2023-12-28T01:46:18.550" v="764" actId="122"/>
          <ac:spMkLst>
            <pc:docMk/>
            <pc:sldMk cId="509431227" sldId="268"/>
            <ac:spMk id="14" creationId="{5C967381-94DF-B9B1-4745-0A86EBB95854}"/>
          </ac:spMkLst>
        </pc:spChg>
        <pc:spChg chg="mod">
          <ac:chgData name="kalen peugh" userId="7b9be500a8ef91ad" providerId="LiveId" clId="{F6516F0B-24DE-440A-A97A-91C757BEF92D}" dt="2023-12-28T01:46:24.583" v="765" actId="1076"/>
          <ac:spMkLst>
            <pc:docMk/>
            <pc:sldMk cId="509431227" sldId="268"/>
            <ac:spMk id="15" creationId="{075FBF39-B0DD-2392-E7D7-F477DF6C33E7}"/>
          </ac:spMkLst>
        </pc:spChg>
      </pc:sldChg>
      <pc:sldChg chg="addSp delSp modSp add mod replId addAnim delAnim modAnim">
        <pc:chgData name="kalen peugh" userId="7b9be500a8ef91ad" providerId="LiveId" clId="{F6516F0B-24DE-440A-A97A-91C757BEF92D}" dt="2023-12-28T01:53:46.942" v="829" actId="1076"/>
        <pc:sldMkLst>
          <pc:docMk/>
          <pc:sldMk cId="1110542723" sldId="269"/>
        </pc:sldMkLst>
        <pc:spChg chg="mod">
          <ac:chgData name="kalen peugh" userId="7b9be500a8ef91ad" providerId="LiveId" clId="{F6516F0B-24DE-440A-A97A-91C757BEF92D}" dt="2023-12-28T01:48:48.401" v="786" actId="1076"/>
          <ac:spMkLst>
            <pc:docMk/>
            <pc:sldMk cId="1110542723" sldId="269"/>
            <ac:spMk id="4" creationId="{1D2B6FA4-019D-B5AF-33B8-615842EC2D90}"/>
          </ac:spMkLst>
        </pc:spChg>
        <pc:spChg chg="mod">
          <ac:chgData name="kalen peugh" userId="7b9be500a8ef91ad" providerId="LiveId" clId="{F6516F0B-24DE-440A-A97A-91C757BEF92D}" dt="2023-12-28T01:48:42.269" v="785" actId="2711"/>
          <ac:spMkLst>
            <pc:docMk/>
            <pc:sldMk cId="1110542723" sldId="269"/>
            <ac:spMk id="5" creationId="{326581E9-1081-3A9E-534D-DF4515D55C1E}"/>
          </ac:spMkLst>
        </pc:spChg>
        <pc:spChg chg="mod">
          <ac:chgData name="kalen peugh" userId="7b9be500a8ef91ad" providerId="LiveId" clId="{F6516F0B-24DE-440A-A97A-91C757BEF92D}" dt="2023-12-28T01:51:24.257" v="808" actId="2711"/>
          <ac:spMkLst>
            <pc:docMk/>
            <pc:sldMk cId="1110542723" sldId="269"/>
            <ac:spMk id="8" creationId="{F0516B53-9496-DAFE-D59F-0DD54370DB7C}"/>
          </ac:spMkLst>
        </pc:spChg>
        <pc:spChg chg="mod">
          <ac:chgData name="kalen peugh" userId="7b9be500a8ef91ad" providerId="LiveId" clId="{F6516F0B-24DE-440A-A97A-91C757BEF92D}" dt="2023-12-28T01:51:29.889" v="809" actId="1076"/>
          <ac:spMkLst>
            <pc:docMk/>
            <pc:sldMk cId="1110542723" sldId="269"/>
            <ac:spMk id="11" creationId="{F9AE54C0-0BF9-7CC3-9295-1B44977E76C8}"/>
          </ac:spMkLst>
        </pc:spChg>
        <pc:spChg chg="add del mod">
          <ac:chgData name="kalen peugh" userId="7b9be500a8ef91ad" providerId="LiveId" clId="{F6516F0B-24DE-440A-A97A-91C757BEF92D}" dt="2023-12-28T01:52:33.971" v="819" actId="122"/>
          <ac:spMkLst>
            <pc:docMk/>
            <pc:sldMk cId="1110542723" sldId="269"/>
            <ac:spMk id="12" creationId="{0B52DB99-3E83-D9A0-B394-3C4948647E5C}"/>
          </ac:spMkLst>
        </pc:spChg>
        <pc:spChg chg="mod">
          <ac:chgData name="kalen peugh" userId="7b9be500a8ef91ad" providerId="LiveId" clId="{F6516F0B-24DE-440A-A97A-91C757BEF92D}" dt="2023-12-28T01:52:48.842" v="820" actId="1076"/>
          <ac:spMkLst>
            <pc:docMk/>
            <pc:sldMk cId="1110542723" sldId="269"/>
            <ac:spMk id="13" creationId="{14DB1B70-7A0F-FA2F-3D5A-477D75723966}"/>
          </ac:spMkLst>
        </pc:spChg>
        <pc:spChg chg="mod">
          <ac:chgData name="kalen peugh" userId="7b9be500a8ef91ad" providerId="LiveId" clId="{F6516F0B-24DE-440A-A97A-91C757BEF92D}" dt="2023-12-28T01:53:40.953" v="828" actId="2711"/>
          <ac:spMkLst>
            <pc:docMk/>
            <pc:sldMk cId="1110542723" sldId="269"/>
            <ac:spMk id="14" creationId="{5C967381-94DF-B9B1-4745-0A86EBB95854}"/>
          </ac:spMkLst>
        </pc:spChg>
        <pc:spChg chg="mod">
          <ac:chgData name="kalen peugh" userId="7b9be500a8ef91ad" providerId="LiveId" clId="{F6516F0B-24DE-440A-A97A-91C757BEF92D}" dt="2023-12-28T01:53:46.942" v="829" actId="1076"/>
          <ac:spMkLst>
            <pc:docMk/>
            <pc:sldMk cId="1110542723" sldId="269"/>
            <ac:spMk id="15" creationId="{075FBF39-B0DD-2392-E7D7-F477DF6C33E7}"/>
          </ac:spMkLst>
        </pc:spChg>
      </pc:sldChg>
      <pc:sldChg chg="modSp add mod replId">
        <pc:chgData name="kalen peugh" userId="7b9be500a8ef91ad" providerId="LiveId" clId="{F6516F0B-24DE-440A-A97A-91C757BEF92D}" dt="2023-12-28T01:59:16.899" v="880" actId="1076"/>
        <pc:sldMkLst>
          <pc:docMk/>
          <pc:sldMk cId="503970684" sldId="270"/>
        </pc:sldMkLst>
        <pc:spChg chg="mod">
          <ac:chgData name="kalen peugh" userId="7b9be500a8ef91ad" providerId="LiveId" clId="{F6516F0B-24DE-440A-A97A-91C757BEF92D}" dt="2023-12-28T01:55:29.082" v="847" actId="1076"/>
          <ac:spMkLst>
            <pc:docMk/>
            <pc:sldMk cId="503970684" sldId="270"/>
            <ac:spMk id="4" creationId="{1D2B6FA4-019D-B5AF-33B8-615842EC2D90}"/>
          </ac:spMkLst>
        </pc:spChg>
        <pc:spChg chg="mod">
          <ac:chgData name="kalen peugh" userId="7b9be500a8ef91ad" providerId="LiveId" clId="{F6516F0B-24DE-440A-A97A-91C757BEF92D}" dt="2023-12-28T01:55:24.878" v="846" actId="2711"/>
          <ac:spMkLst>
            <pc:docMk/>
            <pc:sldMk cId="503970684" sldId="270"/>
            <ac:spMk id="5" creationId="{326581E9-1081-3A9E-534D-DF4515D55C1E}"/>
          </ac:spMkLst>
        </pc:spChg>
        <pc:spChg chg="mod">
          <ac:chgData name="kalen peugh" userId="7b9be500a8ef91ad" providerId="LiveId" clId="{F6516F0B-24DE-440A-A97A-91C757BEF92D}" dt="2023-12-28T01:57:13.997" v="863" actId="1076"/>
          <ac:spMkLst>
            <pc:docMk/>
            <pc:sldMk cId="503970684" sldId="270"/>
            <ac:spMk id="8" creationId="{F0516B53-9496-DAFE-D59F-0DD54370DB7C}"/>
          </ac:spMkLst>
        </pc:spChg>
        <pc:spChg chg="mod">
          <ac:chgData name="kalen peugh" userId="7b9be500a8ef91ad" providerId="LiveId" clId="{F6516F0B-24DE-440A-A97A-91C757BEF92D}" dt="2023-12-28T01:57:16.843" v="864" actId="1076"/>
          <ac:spMkLst>
            <pc:docMk/>
            <pc:sldMk cId="503970684" sldId="270"/>
            <ac:spMk id="11" creationId="{F9AE54C0-0BF9-7CC3-9295-1B44977E76C8}"/>
          </ac:spMkLst>
        </pc:spChg>
        <pc:spChg chg="mod">
          <ac:chgData name="kalen peugh" userId="7b9be500a8ef91ad" providerId="LiveId" clId="{F6516F0B-24DE-440A-A97A-91C757BEF92D}" dt="2023-12-28T01:58:25.451" v="871" actId="2711"/>
          <ac:spMkLst>
            <pc:docMk/>
            <pc:sldMk cId="503970684" sldId="270"/>
            <ac:spMk id="12" creationId="{0B52DB99-3E83-D9A0-B394-3C4948647E5C}"/>
          </ac:spMkLst>
        </pc:spChg>
        <pc:spChg chg="mod">
          <ac:chgData name="kalen peugh" userId="7b9be500a8ef91ad" providerId="LiveId" clId="{F6516F0B-24DE-440A-A97A-91C757BEF92D}" dt="2023-12-28T01:58:30.204" v="872" actId="1076"/>
          <ac:spMkLst>
            <pc:docMk/>
            <pc:sldMk cId="503970684" sldId="270"/>
            <ac:spMk id="13" creationId="{14DB1B70-7A0F-FA2F-3D5A-477D75723966}"/>
          </ac:spMkLst>
        </pc:spChg>
        <pc:spChg chg="mod">
          <ac:chgData name="kalen peugh" userId="7b9be500a8ef91ad" providerId="LiveId" clId="{F6516F0B-24DE-440A-A97A-91C757BEF92D}" dt="2023-12-28T01:59:10.531" v="879" actId="2711"/>
          <ac:spMkLst>
            <pc:docMk/>
            <pc:sldMk cId="503970684" sldId="270"/>
            <ac:spMk id="14" creationId="{5C967381-94DF-B9B1-4745-0A86EBB95854}"/>
          </ac:spMkLst>
        </pc:spChg>
        <pc:spChg chg="mod">
          <ac:chgData name="kalen peugh" userId="7b9be500a8ef91ad" providerId="LiveId" clId="{F6516F0B-24DE-440A-A97A-91C757BEF92D}" dt="2023-12-28T01:59:16.899" v="880" actId="1076"/>
          <ac:spMkLst>
            <pc:docMk/>
            <pc:sldMk cId="503970684" sldId="270"/>
            <ac:spMk id="15" creationId="{075FBF39-B0DD-2392-E7D7-F477DF6C33E7}"/>
          </ac:spMkLst>
        </pc:spChg>
      </pc:sldChg>
      <pc:sldChg chg="modSp add mod replId">
        <pc:chgData name="kalen peugh" userId="7b9be500a8ef91ad" providerId="LiveId" clId="{F6516F0B-24DE-440A-A97A-91C757BEF92D}" dt="2023-12-28T02:05:23" v="926" actId="1076"/>
        <pc:sldMkLst>
          <pc:docMk/>
          <pc:sldMk cId="1697500044" sldId="271"/>
        </pc:sldMkLst>
        <pc:spChg chg="mod">
          <ac:chgData name="kalen peugh" userId="7b9be500a8ef91ad" providerId="LiveId" clId="{F6516F0B-24DE-440A-A97A-91C757BEF92D}" dt="2023-12-28T02:01:08.868" v="897" actId="1076"/>
          <ac:spMkLst>
            <pc:docMk/>
            <pc:sldMk cId="1697500044" sldId="271"/>
            <ac:spMk id="4" creationId="{1D2B6FA4-019D-B5AF-33B8-615842EC2D90}"/>
          </ac:spMkLst>
        </pc:spChg>
        <pc:spChg chg="mod">
          <ac:chgData name="kalen peugh" userId="7b9be500a8ef91ad" providerId="LiveId" clId="{F6516F0B-24DE-440A-A97A-91C757BEF92D}" dt="2023-12-28T02:01:04.161" v="896" actId="2711"/>
          <ac:spMkLst>
            <pc:docMk/>
            <pc:sldMk cId="1697500044" sldId="271"/>
            <ac:spMk id="5" creationId="{326581E9-1081-3A9E-534D-DF4515D55C1E}"/>
          </ac:spMkLst>
        </pc:spChg>
        <pc:spChg chg="mod">
          <ac:chgData name="kalen peugh" userId="7b9be500a8ef91ad" providerId="LiveId" clId="{F6516F0B-24DE-440A-A97A-91C757BEF92D}" dt="2023-12-28T02:02:06.121" v="908" actId="2711"/>
          <ac:spMkLst>
            <pc:docMk/>
            <pc:sldMk cId="1697500044" sldId="271"/>
            <ac:spMk id="8" creationId="{F0516B53-9496-DAFE-D59F-0DD54370DB7C}"/>
          </ac:spMkLst>
        </pc:spChg>
        <pc:spChg chg="mod">
          <ac:chgData name="kalen peugh" userId="7b9be500a8ef91ad" providerId="LiveId" clId="{F6516F0B-24DE-440A-A97A-91C757BEF92D}" dt="2023-12-28T02:02:14.810" v="909" actId="1076"/>
          <ac:spMkLst>
            <pc:docMk/>
            <pc:sldMk cId="1697500044" sldId="271"/>
            <ac:spMk id="11" creationId="{F9AE54C0-0BF9-7CC3-9295-1B44977E76C8}"/>
          </ac:spMkLst>
        </pc:spChg>
        <pc:spChg chg="mod">
          <ac:chgData name="kalen peugh" userId="7b9be500a8ef91ad" providerId="LiveId" clId="{F6516F0B-24DE-440A-A97A-91C757BEF92D}" dt="2023-12-28T02:03:32.182" v="917" actId="2711"/>
          <ac:spMkLst>
            <pc:docMk/>
            <pc:sldMk cId="1697500044" sldId="271"/>
            <ac:spMk id="12" creationId="{0B52DB99-3E83-D9A0-B394-3C4948647E5C}"/>
          </ac:spMkLst>
        </pc:spChg>
        <pc:spChg chg="mod">
          <ac:chgData name="kalen peugh" userId="7b9be500a8ef91ad" providerId="LiveId" clId="{F6516F0B-24DE-440A-A97A-91C757BEF92D}" dt="2023-12-28T02:03:46.102" v="918" actId="1076"/>
          <ac:spMkLst>
            <pc:docMk/>
            <pc:sldMk cId="1697500044" sldId="271"/>
            <ac:spMk id="13" creationId="{14DB1B70-7A0F-FA2F-3D5A-477D75723966}"/>
          </ac:spMkLst>
        </pc:spChg>
        <pc:spChg chg="mod">
          <ac:chgData name="kalen peugh" userId="7b9be500a8ef91ad" providerId="LiveId" clId="{F6516F0B-24DE-440A-A97A-91C757BEF92D}" dt="2023-12-28T02:05:16.490" v="925" actId="2711"/>
          <ac:spMkLst>
            <pc:docMk/>
            <pc:sldMk cId="1697500044" sldId="271"/>
            <ac:spMk id="14" creationId="{5C967381-94DF-B9B1-4745-0A86EBB95854}"/>
          </ac:spMkLst>
        </pc:spChg>
        <pc:spChg chg="mod">
          <ac:chgData name="kalen peugh" userId="7b9be500a8ef91ad" providerId="LiveId" clId="{F6516F0B-24DE-440A-A97A-91C757BEF92D}" dt="2023-12-28T02:05:23" v="926" actId="1076"/>
          <ac:spMkLst>
            <pc:docMk/>
            <pc:sldMk cId="1697500044" sldId="271"/>
            <ac:spMk id="15" creationId="{075FBF39-B0DD-2392-E7D7-F477DF6C33E7}"/>
          </ac:spMkLst>
        </pc:spChg>
      </pc:sldChg>
      <pc:sldChg chg="modSp add mod replId">
        <pc:chgData name="kalen peugh" userId="7b9be500a8ef91ad" providerId="LiveId" clId="{F6516F0B-24DE-440A-A97A-91C757BEF92D}" dt="2023-12-28T02:11:18.740" v="971" actId="1076"/>
        <pc:sldMkLst>
          <pc:docMk/>
          <pc:sldMk cId="3459832842" sldId="272"/>
        </pc:sldMkLst>
        <pc:spChg chg="mod">
          <ac:chgData name="kalen peugh" userId="7b9be500a8ef91ad" providerId="LiveId" clId="{F6516F0B-24DE-440A-A97A-91C757BEF92D}" dt="2023-12-28T02:07:08.084" v="940" actId="1076"/>
          <ac:spMkLst>
            <pc:docMk/>
            <pc:sldMk cId="3459832842" sldId="272"/>
            <ac:spMk id="4" creationId="{1D2B6FA4-019D-B5AF-33B8-615842EC2D90}"/>
          </ac:spMkLst>
        </pc:spChg>
        <pc:spChg chg="mod">
          <ac:chgData name="kalen peugh" userId="7b9be500a8ef91ad" providerId="LiveId" clId="{F6516F0B-24DE-440A-A97A-91C757BEF92D}" dt="2023-12-28T02:07:02.765" v="939" actId="122"/>
          <ac:spMkLst>
            <pc:docMk/>
            <pc:sldMk cId="3459832842" sldId="272"/>
            <ac:spMk id="5" creationId="{326581E9-1081-3A9E-534D-DF4515D55C1E}"/>
          </ac:spMkLst>
        </pc:spChg>
        <pc:spChg chg="mod">
          <ac:chgData name="kalen peugh" userId="7b9be500a8ef91ad" providerId="LiveId" clId="{F6516F0B-24DE-440A-A97A-91C757BEF92D}" dt="2023-12-28T02:08:54.301" v="951" actId="122"/>
          <ac:spMkLst>
            <pc:docMk/>
            <pc:sldMk cId="3459832842" sldId="272"/>
            <ac:spMk id="8" creationId="{F0516B53-9496-DAFE-D59F-0DD54370DB7C}"/>
          </ac:spMkLst>
        </pc:spChg>
        <pc:spChg chg="mod">
          <ac:chgData name="kalen peugh" userId="7b9be500a8ef91ad" providerId="LiveId" clId="{F6516F0B-24DE-440A-A97A-91C757BEF92D}" dt="2023-12-28T02:08:59.071" v="952" actId="1076"/>
          <ac:spMkLst>
            <pc:docMk/>
            <pc:sldMk cId="3459832842" sldId="272"/>
            <ac:spMk id="11" creationId="{F9AE54C0-0BF9-7CC3-9295-1B44977E76C8}"/>
          </ac:spMkLst>
        </pc:spChg>
        <pc:spChg chg="mod">
          <ac:chgData name="kalen peugh" userId="7b9be500a8ef91ad" providerId="LiveId" clId="{F6516F0B-24DE-440A-A97A-91C757BEF92D}" dt="2023-12-28T02:10:05.974" v="961" actId="2711"/>
          <ac:spMkLst>
            <pc:docMk/>
            <pc:sldMk cId="3459832842" sldId="272"/>
            <ac:spMk id="12" creationId="{0B52DB99-3E83-D9A0-B394-3C4948647E5C}"/>
          </ac:spMkLst>
        </pc:spChg>
        <pc:spChg chg="mod">
          <ac:chgData name="kalen peugh" userId="7b9be500a8ef91ad" providerId="LiveId" clId="{F6516F0B-24DE-440A-A97A-91C757BEF92D}" dt="2023-12-28T02:10:13.462" v="962" actId="1076"/>
          <ac:spMkLst>
            <pc:docMk/>
            <pc:sldMk cId="3459832842" sldId="272"/>
            <ac:spMk id="13" creationId="{14DB1B70-7A0F-FA2F-3D5A-477D75723966}"/>
          </ac:spMkLst>
        </pc:spChg>
        <pc:spChg chg="mod">
          <ac:chgData name="kalen peugh" userId="7b9be500a8ef91ad" providerId="LiveId" clId="{F6516F0B-24DE-440A-A97A-91C757BEF92D}" dt="2023-12-28T02:11:13.849" v="970" actId="2711"/>
          <ac:spMkLst>
            <pc:docMk/>
            <pc:sldMk cId="3459832842" sldId="272"/>
            <ac:spMk id="14" creationId="{5C967381-94DF-B9B1-4745-0A86EBB95854}"/>
          </ac:spMkLst>
        </pc:spChg>
        <pc:spChg chg="mod">
          <ac:chgData name="kalen peugh" userId="7b9be500a8ef91ad" providerId="LiveId" clId="{F6516F0B-24DE-440A-A97A-91C757BEF92D}" dt="2023-12-28T02:11:18.740" v="971" actId="1076"/>
          <ac:spMkLst>
            <pc:docMk/>
            <pc:sldMk cId="3459832842" sldId="272"/>
            <ac:spMk id="15" creationId="{075FBF39-B0DD-2392-E7D7-F477DF6C33E7}"/>
          </ac:spMkLst>
        </pc:spChg>
      </pc:sldChg>
      <pc:sldChg chg="modSp add mod replId">
        <pc:chgData name="kalen peugh" userId="7b9be500a8ef91ad" providerId="LiveId" clId="{F6516F0B-24DE-440A-A97A-91C757BEF92D}" dt="2023-12-28T02:18:08.557" v="1018" actId="1076"/>
        <pc:sldMkLst>
          <pc:docMk/>
          <pc:sldMk cId="414391667" sldId="273"/>
        </pc:sldMkLst>
        <pc:spChg chg="mod">
          <ac:chgData name="kalen peugh" userId="7b9be500a8ef91ad" providerId="LiveId" clId="{F6516F0B-24DE-440A-A97A-91C757BEF92D}" dt="2023-12-28T02:13:38.861" v="990" actId="1076"/>
          <ac:spMkLst>
            <pc:docMk/>
            <pc:sldMk cId="414391667" sldId="273"/>
            <ac:spMk id="4" creationId="{1D2B6FA4-019D-B5AF-33B8-615842EC2D90}"/>
          </ac:spMkLst>
        </pc:spChg>
        <pc:spChg chg="mod">
          <ac:chgData name="kalen peugh" userId="7b9be500a8ef91ad" providerId="LiveId" clId="{F6516F0B-24DE-440A-A97A-91C757BEF92D}" dt="2023-12-28T02:13:29.268" v="989" actId="2711"/>
          <ac:spMkLst>
            <pc:docMk/>
            <pc:sldMk cId="414391667" sldId="273"/>
            <ac:spMk id="5" creationId="{326581E9-1081-3A9E-534D-DF4515D55C1E}"/>
          </ac:spMkLst>
        </pc:spChg>
        <pc:spChg chg="mod">
          <ac:chgData name="kalen peugh" userId="7b9be500a8ef91ad" providerId="LiveId" clId="{F6516F0B-24DE-440A-A97A-91C757BEF92D}" dt="2023-12-28T02:16:17.067" v="997" actId="2711"/>
          <ac:spMkLst>
            <pc:docMk/>
            <pc:sldMk cId="414391667" sldId="273"/>
            <ac:spMk id="8" creationId="{F0516B53-9496-DAFE-D59F-0DD54370DB7C}"/>
          </ac:spMkLst>
        </pc:spChg>
        <pc:spChg chg="mod">
          <ac:chgData name="kalen peugh" userId="7b9be500a8ef91ad" providerId="LiveId" clId="{F6516F0B-24DE-440A-A97A-91C757BEF92D}" dt="2023-12-28T02:16:20.992" v="998" actId="1076"/>
          <ac:spMkLst>
            <pc:docMk/>
            <pc:sldMk cId="414391667" sldId="273"/>
            <ac:spMk id="11" creationId="{F9AE54C0-0BF9-7CC3-9295-1B44977E76C8}"/>
          </ac:spMkLst>
        </pc:spChg>
        <pc:spChg chg="mod">
          <ac:chgData name="kalen peugh" userId="7b9be500a8ef91ad" providerId="LiveId" clId="{F6516F0B-24DE-440A-A97A-91C757BEF92D}" dt="2023-12-28T02:18:02.690" v="1017" actId="20577"/>
          <ac:spMkLst>
            <pc:docMk/>
            <pc:sldMk cId="414391667" sldId="273"/>
            <ac:spMk id="12" creationId="{0B52DB99-3E83-D9A0-B394-3C4948647E5C}"/>
          </ac:spMkLst>
        </pc:spChg>
        <pc:spChg chg="mod">
          <ac:chgData name="kalen peugh" userId="7b9be500a8ef91ad" providerId="LiveId" clId="{F6516F0B-24DE-440A-A97A-91C757BEF92D}" dt="2023-12-28T02:18:08.557" v="1018" actId="1076"/>
          <ac:spMkLst>
            <pc:docMk/>
            <pc:sldMk cId="414391667" sldId="273"/>
            <ac:spMk id="13" creationId="{14DB1B70-7A0F-FA2F-3D5A-477D75723966}"/>
          </ac:spMkLst>
        </pc:spChg>
        <pc:spChg chg="mod">
          <ac:chgData name="kalen peugh" userId="7b9be500a8ef91ad" providerId="LiveId" clId="{F6516F0B-24DE-440A-A97A-91C757BEF92D}" dt="2023-12-28T02:12:18.701" v="980" actId="13822"/>
          <ac:spMkLst>
            <pc:docMk/>
            <pc:sldMk cId="414391667" sldId="273"/>
            <ac:spMk id="14" creationId="{5C967381-94DF-B9B1-4745-0A86EBB95854}"/>
          </ac:spMkLst>
        </pc:spChg>
        <pc:spChg chg="mod">
          <ac:chgData name="kalen peugh" userId="7b9be500a8ef91ad" providerId="LiveId" clId="{F6516F0B-24DE-440A-A97A-91C757BEF92D}" dt="2023-12-28T02:12:18.701" v="980" actId="13822"/>
          <ac:spMkLst>
            <pc:docMk/>
            <pc:sldMk cId="414391667" sldId="273"/>
            <ac:spMk id="15" creationId="{075FBF39-B0DD-2392-E7D7-F477DF6C33E7}"/>
          </ac:spMkLst>
        </pc:spChg>
      </pc:sldChg>
      <pc:sldChg chg="add">
        <pc:chgData name="kalen peugh" userId="7b9be500a8ef91ad" providerId="LiveId" clId="{F6516F0B-24DE-440A-A97A-91C757BEF92D}" dt="2023-12-28T02:11:29.128" v="972" actId="2890"/>
        <pc:sldMkLst>
          <pc:docMk/>
          <pc:sldMk cId="4155980513" sldId="274"/>
        </pc:sldMkLst>
      </pc:sldChg>
      <pc:sldChg chg="add">
        <pc:chgData name="kalen peugh" userId="7b9be500a8ef91ad" providerId="LiveId" clId="{F6516F0B-24DE-440A-A97A-91C757BEF92D}" dt="2023-12-28T02:11:39.418" v="973" actId="2890"/>
        <pc:sldMkLst>
          <pc:docMk/>
          <pc:sldMk cId="1252507339" sldId="275"/>
        </pc:sldMkLst>
      </pc:sldChg>
      <pc:sldChg chg="add replId">
        <pc:chgData name="kalen peugh" userId="7b9be500a8ef91ad" providerId="LiveId" clId="{F6516F0B-24DE-440A-A97A-91C757BEF92D}" dt="2023-12-28T02:11:39.418" v="973" actId="2890"/>
        <pc:sldMkLst>
          <pc:docMk/>
          <pc:sldMk cId="2651982872" sldId="276"/>
        </pc:sldMkLst>
      </pc:sldChg>
      <pc:sldChg chg="add">
        <pc:chgData name="kalen peugh" userId="7b9be500a8ef91ad" providerId="LiveId" clId="{F6516F0B-24DE-440A-A97A-91C757BEF92D}" dt="2023-12-28T02:11:43.297" v="974" actId="2890"/>
        <pc:sldMkLst>
          <pc:docMk/>
          <pc:sldMk cId="2709505522" sldId="277"/>
        </pc:sldMkLst>
      </pc:sldChg>
      <pc:sldChg chg="add replId">
        <pc:chgData name="kalen peugh" userId="7b9be500a8ef91ad" providerId="LiveId" clId="{F6516F0B-24DE-440A-A97A-91C757BEF92D}" dt="2023-12-28T02:11:43.297" v="974" actId="2890"/>
        <pc:sldMkLst>
          <pc:docMk/>
          <pc:sldMk cId="1165420678" sldId="278"/>
        </pc:sldMkLst>
      </pc:sldChg>
      <pc:sldChg chg="add">
        <pc:chgData name="kalen peugh" userId="7b9be500a8ef91ad" providerId="LiveId" clId="{F6516F0B-24DE-440A-A97A-91C757BEF92D}" dt="2023-12-28T02:11:46.354" v="975" actId="2890"/>
        <pc:sldMkLst>
          <pc:docMk/>
          <pc:sldMk cId="2149035390" sldId="279"/>
        </pc:sldMkLst>
      </pc:sldChg>
      <pc:sldChg chg="add replId">
        <pc:chgData name="kalen peugh" userId="7b9be500a8ef91ad" providerId="LiveId" clId="{F6516F0B-24DE-440A-A97A-91C757BEF92D}" dt="2023-12-28T02:11:46.354" v="975" actId="2890"/>
        <pc:sldMkLst>
          <pc:docMk/>
          <pc:sldMk cId="1860904793" sldId="28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A7DF6-2755-ABA0-B7B8-09F3E3DA14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813E25-40BA-67E6-F6FC-48BA7C6053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019831-0E70-98BE-2BF5-200124CC2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3A057-28C7-471B-B269-8DD4A2C49C5D}" type="datetimeFigureOut">
              <a:rPr lang="en-US" smtClean="0"/>
              <a:t>12/27/2023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CD9FA0-88F3-95BD-6C37-AF8D95EE7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7A9A3B-D4F0-9610-043C-F3F5C4F83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E7EBB-0D21-40B9-A45C-9325F24D3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141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88DC3-64EE-2BD3-9781-71C73CD15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D1AFBA-DB10-1414-DBAF-02AF50BF1C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C76BEE-5189-E18E-70A4-F0AE250F3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3A057-28C7-471B-B269-8DD4A2C49C5D}" type="datetimeFigureOut">
              <a:rPr lang="en-US" smtClean="0"/>
              <a:t>12/27/2023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40DF68-3EA4-051A-423D-0710600B8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A4F567-3607-37A0-D76C-819BE277B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E7EBB-0D21-40B9-A45C-9325F24D3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921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A64306-D22E-1FD0-B9C0-6C2D673F3D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9D3B64-3522-7A6D-DCDF-9B40D1056E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33D87F-6C4F-CE02-759B-EF7B86D85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3A057-28C7-471B-B269-8DD4A2C49C5D}" type="datetimeFigureOut">
              <a:rPr lang="en-US" smtClean="0"/>
              <a:t>12/27/2023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4A3767-2492-20A7-9B9B-55675820A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1AD7B1-5A53-2378-5C64-3E5D153B8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E7EBB-0D21-40B9-A45C-9325F24D3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229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82ADE-781D-0753-33DB-10C80BFE7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EE9686-D131-C562-32BF-F9E32EB782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9AA2AF-0830-7948-A02E-4750C529D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3A057-28C7-471B-B269-8DD4A2C49C5D}" type="datetimeFigureOut">
              <a:rPr lang="en-US" smtClean="0"/>
              <a:t>12/27/2023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F2138C-0BED-7148-F4DC-458382255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235554-80C3-B1D5-DE5D-A128F7CC5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E7EBB-0D21-40B9-A45C-9325F24D3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012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8261C3-E4AC-698F-C2C5-89CD85C28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24345C-953C-BF2B-DD7E-B6BBB6473E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B61229-63F1-1E72-7F26-A7ACF577B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3A057-28C7-471B-B269-8DD4A2C49C5D}" type="datetimeFigureOut">
              <a:rPr lang="en-US" smtClean="0"/>
              <a:t>12/27/2023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3A70BC-B31B-521B-77C8-F02522DCB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BCE0C9-BD4F-99C6-7B29-A32679F18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E7EBB-0D21-40B9-A45C-9325F24D3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733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EA5FA-23C2-C485-55F8-68D1F4345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E0EC88-7E77-1F94-7501-8B98C50BA8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99314F-B19D-FAE0-4C71-2AEA7EE98C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C0AD46-E1ED-99F8-52DA-C4D520F29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3A057-28C7-471B-B269-8DD4A2C49C5D}" type="datetimeFigureOut">
              <a:rPr lang="en-US" smtClean="0"/>
              <a:t>12/27/2023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E77208-6B2F-5544-CE9E-B904A190D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557853-F66E-9F14-B9B9-135710897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E7EBB-0D21-40B9-A45C-9325F24D3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605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3D5D62-6F25-B959-29CC-B88D5BCB36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D38044-5B09-B8C8-7002-AA15AC7D54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08B5F2-773D-D287-F9C9-0B9D543780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BAA210-11F4-82C3-E9B9-40EF5D6725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4A6982-DD7A-D16D-9479-63CF5821D7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5EEDE72-C3F9-8E8F-4D6C-C5FE4AAB3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3A057-28C7-471B-B269-8DD4A2C49C5D}" type="datetimeFigureOut">
              <a:rPr lang="en-US" smtClean="0"/>
              <a:t>12/27/2023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575E33-0CD6-3984-249D-B5BFE4299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2F266A5-B830-EE2C-D76B-399E87A0B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E7EBB-0D21-40B9-A45C-9325F24D3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333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07F423-BADE-9923-1188-4A8771D4F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32DF146-FF91-F63C-2C49-174CD14E0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3A057-28C7-471B-B269-8DD4A2C49C5D}" type="datetimeFigureOut">
              <a:rPr lang="en-US" smtClean="0"/>
              <a:t>12/27/2023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7F1DC3-A7DF-ADEA-18E3-20CA53EEB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E1DE2F-918C-546D-B382-D1368E4F6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E7EBB-0D21-40B9-A45C-9325F24D3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804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CA16681-BD6B-7B18-04FA-68298E98F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3A057-28C7-471B-B269-8DD4A2C49C5D}" type="datetimeFigureOut">
              <a:rPr lang="en-US" smtClean="0"/>
              <a:t>12/27/2023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09D1C85-3CFE-CE85-9F55-063923EF8C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D22FAA-C735-E9BF-B979-ECB2FEAB0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E7EBB-0D21-40B9-A45C-9325F24D3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121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A6783-0FAF-A72C-AD21-42B92A125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358B23-0D1C-EC65-47FA-19DF30A9F2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79C363-C938-7730-CB60-57AC24DFD5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7934B4-9B30-887A-F88E-E6BF5E520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3A057-28C7-471B-B269-8DD4A2C49C5D}" type="datetimeFigureOut">
              <a:rPr lang="en-US" smtClean="0"/>
              <a:t>12/27/2023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34E492-7976-F47F-E388-A9D3F8812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632FE2-0BC0-66DD-15D4-9375A7130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E7EBB-0D21-40B9-A45C-9325F24D3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163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003A19-2625-BDF7-7B58-E0113B3622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B3091F4-3145-D716-91E0-575D82E160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C678D4-6D5E-9900-28D3-633CF786A9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FA3E0C-C0D3-ACDC-A290-389A6D6C3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43A057-28C7-471B-B269-8DD4A2C49C5D}" type="datetimeFigureOut">
              <a:rPr lang="en-US" smtClean="0"/>
              <a:t>12/27/2023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9F3A69-5645-E0E4-AC3F-C09ABF00C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A0869F-8363-7504-A551-E549B2E76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E7EBB-0D21-40B9-A45C-9325F24D3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869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65579F-6A85-6ADE-2AA0-8A9A547ED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2BCDB4-A738-4496-2129-898A1EFFD4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29FA36-6E49-8907-FDEA-0B95ED4843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43A057-28C7-471B-B269-8DD4A2C49C5D}" type="datetimeFigureOut">
              <a:rPr lang="en-US" smtClean="0"/>
              <a:t>12/27/2023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E120DD-3FA8-8EAF-DC6C-D6E6937C63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A9DEC6-1D51-BC23-9A0C-93B74465B6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0E7EBB-0D21-40B9-A45C-9325F24D3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365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">
            <a:extLst>
              <a:ext uri="{FF2B5EF4-FFF2-40B4-BE49-F238E27FC236}">
                <a16:creationId xmlns:a16="http://schemas.microsoft.com/office/drawing/2014/main" id="{326581E9-1081-3A9E-534D-DF4515D55C1E}"/>
              </a:ext>
            </a:extLst>
          </p:cNvPr>
          <p:cNvSpPr/>
          <p:nvPr/>
        </p:nvSpPr>
        <p:spPr>
          <a:xfrm>
            <a:off x="803567" y="505689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AR-670-1</a:t>
            </a:r>
          </a:p>
        </p:txBody>
      </p:sp>
      <p:sp>
        <p:nvSpPr>
          <p:cNvPr id="4" name="1">
            <a:extLst>
              <a:ext uri="{FF2B5EF4-FFF2-40B4-BE49-F238E27FC236}">
                <a16:creationId xmlns:a16="http://schemas.microsoft.com/office/drawing/2014/main" id="{1D2B6FA4-019D-B5AF-33B8-615842EC2D90}"/>
              </a:ext>
            </a:extLst>
          </p:cNvPr>
          <p:cNvSpPr>
            <a:spLocks/>
          </p:cNvSpPr>
          <p:nvPr/>
        </p:nvSpPr>
        <p:spPr>
          <a:xfrm>
            <a:off x="803567" y="505687"/>
            <a:ext cx="4921825" cy="29233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WHAT ARMY REGULATION COVERS</a:t>
            </a:r>
          </a:p>
          <a:p>
            <a:pPr algn="ctr"/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UNIFORM AND APPEARANCE?</a:t>
            </a:r>
            <a:endParaRPr lang="en-US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2">
            <a:extLst>
              <a:ext uri="{FF2B5EF4-FFF2-40B4-BE49-F238E27FC236}">
                <a16:creationId xmlns:a16="http://schemas.microsoft.com/office/drawing/2014/main" id="{F0516B53-9496-DAFE-D59F-0DD54370DB7C}"/>
              </a:ext>
            </a:extLst>
          </p:cNvPr>
          <p:cNvSpPr/>
          <p:nvPr/>
        </p:nvSpPr>
        <p:spPr>
          <a:xfrm>
            <a:off x="6192985" y="505689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AR-600-85</a:t>
            </a:r>
          </a:p>
        </p:txBody>
      </p:sp>
      <p:sp>
        <p:nvSpPr>
          <p:cNvPr id="11" name="1">
            <a:extLst>
              <a:ext uri="{FF2B5EF4-FFF2-40B4-BE49-F238E27FC236}">
                <a16:creationId xmlns:a16="http://schemas.microsoft.com/office/drawing/2014/main" id="{F9AE54C0-0BF9-7CC3-9295-1B44977E76C8}"/>
              </a:ext>
            </a:extLst>
          </p:cNvPr>
          <p:cNvSpPr>
            <a:spLocks/>
          </p:cNvSpPr>
          <p:nvPr/>
        </p:nvSpPr>
        <p:spPr>
          <a:xfrm>
            <a:off x="6192985" y="505687"/>
            <a:ext cx="4921825" cy="29233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WHAT AR COVERS ASAP?</a:t>
            </a:r>
            <a:endParaRPr lang="en-US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12" name="2">
            <a:extLst>
              <a:ext uri="{FF2B5EF4-FFF2-40B4-BE49-F238E27FC236}">
                <a16:creationId xmlns:a16="http://schemas.microsoft.com/office/drawing/2014/main" id="{0B52DB99-3E83-D9A0-B394-3C4948647E5C}"/>
              </a:ext>
            </a:extLst>
          </p:cNvPr>
          <p:cNvSpPr/>
          <p:nvPr/>
        </p:nvSpPr>
        <p:spPr>
          <a:xfrm>
            <a:off x="775858" y="3775362"/>
            <a:ext cx="4921825" cy="292331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AR-600-9</a:t>
            </a:r>
          </a:p>
        </p:txBody>
      </p:sp>
      <p:sp>
        <p:nvSpPr>
          <p:cNvPr id="13" name="1">
            <a:extLst>
              <a:ext uri="{FF2B5EF4-FFF2-40B4-BE49-F238E27FC236}">
                <a16:creationId xmlns:a16="http://schemas.microsoft.com/office/drawing/2014/main" id="{14DB1B70-7A0F-FA2F-3D5A-477D75723966}"/>
              </a:ext>
            </a:extLst>
          </p:cNvPr>
          <p:cNvSpPr>
            <a:spLocks/>
          </p:cNvSpPr>
          <p:nvPr/>
        </p:nvSpPr>
        <p:spPr>
          <a:xfrm>
            <a:off x="775857" y="3775358"/>
            <a:ext cx="4921825" cy="29233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WHAT AR COVERS ARMY WEIGHT</a:t>
            </a:r>
          </a:p>
          <a:p>
            <a:pPr algn="ctr"/>
            <a:r>
              <a:rPr lang="en-US" b="1" dirty="0">
                <a:solidFill>
                  <a:schemeClr val="tx1"/>
                </a:solidFill>
                <a:latin typeface="Arial Black" panose="020B0A04020102020204" pitchFamily="34" charset="0"/>
              </a:rPr>
              <a:t>CONTROL PROGRAM?</a:t>
            </a:r>
            <a:endParaRPr lang="en-US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14" name="2">
            <a:extLst>
              <a:ext uri="{FF2B5EF4-FFF2-40B4-BE49-F238E27FC236}">
                <a16:creationId xmlns:a16="http://schemas.microsoft.com/office/drawing/2014/main" id="{5C967381-94DF-B9B1-4745-0A86EBB95854}"/>
              </a:ext>
            </a:extLst>
          </p:cNvPr>
          <p:cNvSpPr/>
          <p:nvPr/>
        </p:nvSpPr>
        <p:spPr>
          <a:xfrm>
            <a:off x="6192985" y="3789217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AR-600-20</a:t>
            </a:r>
          </a:p>
        </p:txBody>
      </p:sp>
      <p:sp>
        <p:nvSpPr>
          <p:cNvPr id="15" name="1">
            <a:extLst>
              <a:ext uri="{FF2B5EF4-FFF2-40B4-BE49-F238E27FC236}">
                <a16:creationId xmlns:a16="http://schemas.microsoft.com/office/drawing/2014/main" id="{075FBF39-B0DD-2392-E7D7-F477DF6C33E7}"/>
              </a:ext>
            </a:extLst>
          </p:cNvPr>
          <p:cNvSpPr>
            <a:spLocks/>
          </p:cNvSpPr>
          <p:nvPr/>
        </p:nvSpPr>
        <p:spPr>
          <a:xfrm>
            <a:off x="6192985" y="3775358"/>
            <a:ext cx="4921825" cy="29233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AR COVERS ARMY COMMAND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POLICY?</a:t>
            </a:r>
            <a:endParaRPr lang="en-U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1574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4" grpId="0" animBg="1"/>
      <p:bldP spid="4" grpId="1" animBg="1"/>
      <p:bldP spid="8" grpId="0" animBg="1"/>
      <p:bldP spid="8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">
            <a:extLst>
              <a:ext uri="{FF2B5EF4-FFF2-40B4-BE49-F238E27FC236}">
                <a16:creationId xmlns:a16="http://schemas.microsoft.com/office/drawing/2014/main" id="{326581E9-1081-3A9E-534D-DF4515D55C1E}"/>
              </a:ext>
            </a:extLst>
          </p:cNvPr>
          <p:cNvSpPr/>
          <p:nvPr/>
        </p:nvSpPr>
        <p:spPr>
          <a:xfrm>
            <a:off x="803567" y="505689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I WILL REPORT VIOLATIONS OF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MY SPECIAL ORDRS, EMERGENCIES,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AND ANYTHING NOT COVERED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IN MY INSTRUCTIONS TO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THE COMMANDER OF THE RELIEF.</a:t>
            </a:r>
          </a:p>
        </p:txBody>
      </p:sp>
      <p:sp>
        <p:nvSpPr>
          <p:cNvPr id="4" name="1">
            <a:extLst>
              <a:ext uri="{FF2B5EF4-FFF2-40B4-BE49-F238E27FC236}">
                <a16:creationId xmlns:a16="http://schemas.microsoft.com/office/drawing/2014/main" id="{1D2B6FA4-019D-B5AF-33B8-615842EC2D90}"/>
              </a:ext>
            </a:extLst>
          </p:cNvPr>
          <p:cNvSpPr>
            <a:spLocks/>
          </p:cNvSpPr>
          <p:nvPr/>
        </p:nvSpPr>
        <p:spPr>
          <a:xfrm>
            <a:off x="803567" y="505687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IS GENERAL ORDER NUMBER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THREE?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8" name="2">
            <a:extLst>
              <a:ext uri="{FF2B5EF4-FFF2-40B4-BE49-F238E27FC236}">
                <a16:creationId xmlns:a16="http://schemas.microsoft.com/office/drawing/2014/main" id="{F0516B53-9496-DAFE-D59F-0DD54370DB7C}"/>
              </a:ext>
            </a:extLst>
          </p:cNvPr>
          <p:cNvSpPr/>
          <p:nvPr/>
        </p:nvSpPr>
        <p:spPr>
          <a:xfrm>
            <a:off x="6192985" y="505689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DA-8003</a:t>
            </a:r>
          </a:p>
        </p:txBody>
      </p:sp>
      <p:sp>
        <p:nvSpPr>
          <p:cNvPr id="11" name="1">
            <a:extLst>
              <a:ext uri="{FF2B5EF4-FFF2-40B4-BE49-F238E27FC236}">
                <a16:creationId xmlns:a16="http://schemas.microsoft.com/office/drawing/2014/main" id="{F9AE54C0-0BF9-7CC3-9295-1B44977E76C8}"/>
              </a:ext>
            </a:extLst>
          </p:cNvPr>
          <p:cNvSpPr>
            <a:spLocks/>
          </p:cNvSpPr>
          <p:nvPr/>
        </p:nvSpPr>
        <p:spPr>
          <a:xfrm>
            <a:off x="6192984" y="505687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ALL ASAP REFERRALS ARE ACCOMPLISHED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BY USING WHAT FORM?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12" name="2">
            <a:extLst>
              <a:ext uri="{FF2B5EF4-FFF2-40B4-BE49-F238E27FC236}">
                <a16:creationId xmlns:a16="http://schemas.microsoft.com/office/drawing/2014/main" id="{0B52DB99-3E83-D9A0-B394-3C4948647E5C}"/>
              </a:ext>
            </a:extLst>
          </p:cNvPr>
          <p:cNvSpPr/>
          <p:nvPr/>
        </p:nvSpPr>
        <p:spPr>
          <a:xfrm>
            <a:off x="775858" y="3775362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WITHIN 30 DAYS OF APFT</a:t>
            </a:r>
          </a:p>
        </p:txBody>
      </p:sp>
      <p:sp>
        <p:nvSpPr>
          <p:cNvPr id="13" name="1">
            <a:extLst>
              <a:ext uri="{FF2B5EF4-FFF2-40B4-BE49-F238E27FC236}">
                <a16:creationId xmlns:a16="http://schemas.microsoft.com/office/drawing/2014/main" id="{14DB1B70-7A0F-FA2F-3D5A-477D75723966}"/>
              </a:ext>
            </a:extLst>
          </p:cNvPr>
          <p:cNvSpPr>
            <a:spLocks/>
          </p:cNvSpPr>
          <p:nvPr/>
        </p:nvSpPr>
        <p:spPr>
          <a:xfrm>
            <a:off x="775857" y="3775358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IF CIRCUMSTANCE PREVENT THE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WEIGHING OF SOLDIERS IMMEDIATELY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FOLLOWING THE APFT, WHEN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CAN THEY WEIGHTED?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14" name="2">
            <a:extLst>
              <a:ext uri="{FF2B5EF4-FFF2-40B4-BE49-F238E27FC236}">
                <a16:creationId xmlns:a16="http://schemas.microsoft.com/office/drawing/2014/main" id="{5C967381-94DF-B9B1-4745-0A86EBB95854}"/>
              </a:ext>
            </a:extLst>
          </p:cNvPr>
          <p:cNvSpPr/>
          <p:nvPr/>
        </p:nvSpPr>
        <p:spPr>
          <a:xfrm>
            <a:off x="6192985" y="3789217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METHOD OF DETERMINING THE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AMOUNT OF BODY FAT ON A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SOLDIER.</a:t>
            </a:r>
          </a:p>
        </p:txBody>
      </p:sp>
      <p:sp>
        <p:nvSpPr>
          <p:cNvPr id="15" name="1">
            <a:extLst>
              <a:ext uri="{FF2B5EF4-FFF2-40B4-BE49-F238E27FC236}">
                <a16:creationId xmlns:a16="http://schemas.microsoft.com/office/drawing/2014/main" id="{075FBF39-B0DD-2392-E7D7-F477DF6C33E7}"/>
              </a:ext>
            </a:extLst>
          </p:cNvPr>
          <p:cNvSpPr>
            <a:spLocks/>
          </p:cNvSpPr>
          <p:nvPr/>
        </p:nvSpPr>
        <p:spPr>
          <a:xfrm>
            <a:off x="6192984" y="3789217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IS A TAPE TEST?</a:t>
            </a:r>
            <a:endParaRPr lang="en-U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3821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4" grpId="0" animBg="1"/>
      <p:bldP spid="4" grpId="1" animBg="1"/>
      <p:bldP spid="8" grpId="0" animBg="1"/>
      <p:bldP spid="8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">
            <a:extLst>
              <a:ext uri="{FF2B5EF4-FFF2-40B4-BE49-F238E27FC236}">
                <a16:creationId xmlns:a16="http://schemas.microsoft.com/office/drawing/2014/main" id="{326581E9-1081-3A9E-534D-DF4515D55C1E}"/>
              </a:ext>
            </a:extLst>
          </p:cNvPr>
          <p:cNvSpPr/>
          <p:nvPr/>
        </p:nvSpPr>
        <p:spPr>
          <a:xfrm>
            <a:off x="803567" y="505689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EVERY SIX MONTHS OR AFTER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EVERY APFT</a:t>
            </a:r>
          </a:p>
        </p:txBody>
      </p:sp>
      <p:sp>
        <p:nvSpPr>
          <p:cNvPr id="4" name="1">
            <a:extLst>
              <a:ext uri="{FF2B5EF4-FFF2-40B4-BE49-F238E27FC236}">
                <a16:creationId xmlns:a16="http://schemas.microsoft.com/office/drawing/2014/main" id="{1D2B6FA4-019D-B5AF-33B8-615842EC2D90}"/>
              </a:ext>
            </a:extLst>
          </p:cNvPr>
          <p:cNvSpPr>
            <a:spLocks/>
          </p:cNvSpPr>
          <p:nvPr/>
        </p:nvSpPr>
        <p:spPr>
          <a:xfrm>
            <a:off x="789712" y="505689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HOW OFTEN SHOULD A SOLDIER BE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WEIGHTED?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8" name="2">
            <a:extLst>
              <a:ext uri="{FF2B5EF4-FFF2-40B4-BE49-F238E27FC236}">
                <a16:creationId xmlns:a16="http://schemas.microsoft.com/office/drawing/2014/main" id="{F0516B53-9496-DAFE-D59F-0DD54370DB7C}"/>
              </a:ext>
            </a:extLst>
          </p:cNvPr>
          <p:cNvSpPr/>
          <p:nvPr/>
        </p:nvSpPr>
        <p:spPr>
          <a:xfrm>
            <a:off x="6192985" y="505689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A SOLDIER BEING FLAGGED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FOR WEIGHT CANNOT RECEIVE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AN AWARD, BUT A SOLDIER BEING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FLAGGED FOR APFT CAN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RECEIVE AN AWARD.</a:t>
            </a:r>
          </a:p>
        </p:txBody>
      </p:sp>
      <p:sp>
        <p:nvSpPr>
          <p:cNvPr id="11" name="1">
            <a:extLst>
              <a:ext uri="{FF2B5EF4-FFF2-40B4-BE49-F238E27FC236}">
                <a16:creationId xmlns:a16="http://schemas.microsoft.com/office/drawing/2014/main" id="{F9AE54C0-0BF9-7CC3-9295-1B44977E76C8}"/>
              </a:ext>
            </a:extLst>
          </p:cNvPr>
          <p:cNvSpPr>
            <a:spLocks/>
          </p:cNvSpPr>
          <p:nvPr/>
        </p:nvSpPr>
        <p:spPr>
          <a:xfrm>
            <a:off x="6206838" y="505688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CAN A SOLDIER WHO HAS BEEN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FLAGGED FOR BEING OVERWEIGHT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OR AN APFT FAILURE RECEIVE AN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AWARD?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12" name="2">
            <a:extLst>
              <a:ext uri="{FF2B5EF4-FFF2-40B4-BE49-F238E27FC236}">
                <a16:creationId xmlns:a16="http://schemas.microsoft.com/office/drawing/2014/main" id="{0B52DB99-3E83-D9A0-B394-3C4948647E5C}"/>
              </a:ext>
            </a:extLst>
          </p:cNvPr>
          <p:cNvSpPr/>
          <p:nvPr/>
        </p:nvSpPr>
        <p:spPr>
          <a:xfrm>
            <a:off x="775858" y="3775362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PROMOTION POINT WORKSHEET</a:t>
            </a:r>
          </a:p>
        </p:txBody>
      </p:sp>
      <p:sp>
        <p:nvSpPr>
          <p:cNvPr id="13" name="1">
            <a:extLst>
              <a:ext uri="{FF2B5EF4-FFF2-40B4-BE49-F238E27FC236}">
                <a16:creationId xmlns:a16="http://schemas.microsoft.com/office/drawing/2014/main" id="{14DB1B70-7A0F-FA2F-3D5A-477D75723966}"/>
              </a:ext>
            </a:extLst>
          </p:cNvPr>
          <p:cNvSpPr>
            <a:spLocks/>
          </p:cNvSpPr>
          <p:nvPr/>
        </p:nvSpPr>
        <p:spPr>
          <a:xfrm>
            <a:off x="775857" y="3789217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IS A DA 3355?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14" name="2">
            <a:extLst>
              <a:ext uri="{FF2B5EF4-FFF2-40B4-BE49-F238E27FC236}">
                <a16:creationId xmlns:a16="http://schemas.microsoft.com/office/drawing/2014/main" id="{5C967381-94DF-B9B1-4745-0A86EBB95854}"/>
              </a:ext>
            </a:extLst>
          </p:cNvPr>
          <p:cNvSpPr/>
          <p:nvPr/>
        </p:nvSpPr>
        <p:spPr>
          <a:xfrm>
            <a:off x="6192985" y="3789217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1. INTIAL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2. REEVALUATION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3. RECOMPUTATION</a:t>
            </a:r>
          </a:p>
        </p:txBody>
      </p:sp>
      <p:sp>
        <p:nvSpPr>
          <p:cNvPr id="15" name="1">
            <a:extLst>
              <a:ext uri="{FF2B5EF4-FFF2-40B4-BE49-F238E27FC236}">
                <a16:creationId xmlns:a16="http://schemas.microsoft.com/office/drawing/2014/main" id="{075FBF39-B0DD-2392-E7D7-F477DF6C33E7}"/>
              </a:ext>
            </a:extLst>
          </p:cNvPr>
          <p:cNvSpPr>
            <a:spLocks/>
          </p:cNvSpPr>
          <p:nvPr/>
        </p:nvSpPr>
        <p:spPr>
          <a:xfrm>
            <a:off x="6192984" y="3789217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ARE THE THREE TYPES OF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PROMOTION POINT WORKSHEETS?</a:t>
            </a:r>
            <a:endParaRPr lang="en-U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4384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4" grpId="0" animBg="1"/>
      <p:bldP spid="4" grpId="1" animBg="1"/>
      <p:bldP spid="8" grpId="0" animBg="1"/>
      <p:bldP spid="8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">
            <a:extLst>
              <a:ext uri="{FF2B5EF4-FFF2-40B4-BE49-F238E27FC236}">
                <a16:creationId xmlns:a16="http://schemas.microsoft.com/office/drawing/2014/main" id="{326581E9-1081-3A9E-534D-DF4515D55C1E}"/>
              </a:ext>
            </a:extLst>
          </p:cNvPr>
          <p:cNvSpPr/>
          <p:nvPr/>
        </p:nvSpPr>
        <p:spPr>
          <a:xfrm>
            <a:off x="803567" y="505689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1. ADMINISTRATIVE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2. TOTAL</a:t>
            </a:r>
          </a:p>
        </p:txBody>
      </p:sp>
      <p:sp>
        <p:nvSpPr>
          <p:cNvPr id="4" name="1">
            <a:extLst>
              <a:ext uri="{FF2B5EF4-FFF2-40B4-BE49-F238E27FC236}">
                <a16:creationId xmlns:a16="http://schemas.microsoft.com/office/drawing/2014/main" id="{1D2B6FA4-019D-B5AF-33B8-615842EC2D90}"/>
              </a:ext>
            </a:extLst>
          </p:cNvPr>
          <p:cNvSpPr>
            <a:spLocks/>
          </p:cNvSpPr>
          <p:nvPr/>
        </p:nvSpPr>
        <p:spPr>
          <a:xfrm>
            <a:off x="803566" y="505689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ARE TWO TYPES OF PROMOTION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POINT REEVALUATIONS?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8" name="2">
            <a:extLst>
              <a:ext uri="{FF2B5EF4-FFF2-40B4-BE49-F238E27FC236}">
                <a16:creationId xmlns:a16="http://schemas.microsoft.com/office/drawing/2014/main" id="{F0516B53-9496-DAFE-D59F-0DD54370DB7C}"/>
              </a:ext>
            </a:extLst>
          </p:cNvPr>
          <p:cNvSpPr/>
          <p:nvPr/>
        </p:nvSpPr>
        <p:spPr>
          <a:xfrm>
            <a:off x="6192985" y="505689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PRIMARY ZONE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TIS: 36 MONTHS TIG: 8 MONTHS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SECONDARY ZONE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TIS: 18 MONTHS TIG: 4 MONTHS</a:t>
            </a:r>
          </a:p>
        </p:txBody>
      </p:sp>
      <p:sp>
        <p:nvSpPr>
          <p:cNvPr id="11" name="1">
            <a:extLst>
              <a:ext uri="{FF2B5EF4-FFF2-40B4-BE49-F238E27FC236}">
                <a16:creationId xmlns:a16="http://schemas.microsoft.com/office/drawing/2014/main" id="{F9AE54C0-0BF9-7CC3-9295-1B44977E76C8}"/>
              </a:ext>
            </a:extLst>
          </p:cNvPr>
          <p:cNvSpPr>
            <a:spLocks/>
          </p:cNvSpPr>
          <p:nvPr/>
        </p:nvSpPr>
        <p:spPr>
          <a:xfrm>
            <a:off x="6192985" y="505689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IS THE TIS AND TIG REQUIREMENTS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FOR PROMOTION TO SGT?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12" name="2">
            <a:extLst>
              <a:ext uri="{FF2B5EF4-FFF2-40B4-BE49-F238E27FC236}">
                <a16:creationId xmlns:a16="http://schemas.microsoft.com/office/drawing/2014/main" id="{0B52DB99-3E83-D9A0-B394-3C4948647E5C}"/>
              </a:ext>
            </a:extLst>
          </p:cNvPr>
          <p:cNvSpPr/>
          <p:nvPr/>
        </p:nvSpPr>
        <p:spPr>
          <a:xfrm>
            <a:off x="775858" y="3775362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1. UNIT LEVEL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2. SEMI-CENTRALIZED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3. DA CENTRALIZED</a:t>
            </a:r>
          </a:p>
        </p:txBody>
      </p:sp>
      <p:sp>
        <p:nvSpPr>
          <p:cNvPr id="13" name="1">
            <a:extLst>
              <a:ext uri="{FF2B5EF4-FFF2-40B4-BE49-F238E27FC236}">
                <a16:creationId xmlns:a16="http://schemas.microsoft.com/office/drawing/2014/main" id="{14DB1B70-7A0F-FA2F-3D5A-477D75723966}"/>
              </a:ext>
            </a:extLst>
          </p:cNvPr>
          <p:cNvSpPr>
            <a:spLocks/>
          </p:cNvSpPr>
          <p:nvPr/>
        </p:nvSpPr>
        <p:spPr>
          <a:xfrm>
            <a:off x="775858" y="3775364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ARE THE THREE LEVELS OF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PROMOTION?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14" name="2">
            <a:extLst>
              <a:ext uri="{FF2B5EF4-FFF2-40B4-BE49-F238E27FC236}">
                <a16:creationId xmlns:a16="http://schemas.microsoft.com/office/drawing/2014/main" id="{5C967381-94DF-B9B1-4745-0A86EBB95854}"/>
              </a:ext>
            </a:extLst>
          </p:cNvPr>
          <p:cNvSpPr/>
          <p:nvPr/>
        </p:nvSpPr>
        <p:spPr>
          <a:xfrm>
            <a:off x="6192985" y="3789217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FM 7-0</a:t>
            </a:r>
          </a:p>
        </p:txBody>
      </p:sp>
      <p:sp>
        <p:nvSpPr>
          <p:cNvPr id="15" name="1">
            <a:extLst>
              <a:ext uri="{FF2B5EF4-FFF2-40B4-BE49-F238E27FC236}">
                <a16:creationId xmlns:a16="http://schemas.microsoft.com/office/drawing/2014/main" id="{075FBF39-B0DD-2392-E7D7-F477DF6C33E7}"/>
              </a:ext>
            </a:extLst>
          </p:cNvPr>
          <p:cNvSpPr>
            <a:spLocks/>
          </p:cNvSpPr>
          <p:nvPr/>
        </p:nvSpPr>
        <p:spPr>
          <a:xfrm>
            <a:off x="6192984" y="3789217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FM COVERS TRAINING THE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FORCE?</a:t>
            </a:r>
            <a:endParaRPr lang="en-U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0028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4" grpId="0" animBg="1"/>
      <p:bldP spid="4" grpId="1" animBg="1"/>
      <p:bldP spid="8" grpId="0" animBg="1"/>
      <p:bldP spid="8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">
            <a:extLst>
              <a:ext uri="{FF2B5EF4-FFF2-40B4-BE49-F238E27FC236}">
                <a16:creationId xmlns:a16="http://schemas.microsoft.com/office/drawing/2014/main" id="{326581E9-1081-3A9E-534D-DF4515D55C1E}"/>
              </a:ext>
            </a:extLst>
          </p:cNvPr>
          <p:cNvSpPr/>
          <p:nvPr/>
        </p:nvSpPr>
        <p:spPr>
          <a:xfrm>
            <a:off x="803567" y="505689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Leadership is influencing people by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providing purpose, direction, and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motivation while operating to accomplish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the mission and improving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the organization.</a:t>
            </a:r>
          </a:p>
        </p:txBody>
      </p:sp>
      <p:sp>
        <p:nvSpPr>
          <p:cNvPr id="4" name="1">
            <a:extLst>
              <a:ext uri="{FF2B5EF4-FFF2-40B4-BE49-F238E27FC236}">
                <a16:creationId xmlns:a16="http://schemas.microsoft.com/office/drawing/2014/main" id="{1D2B6FA4-019D-B5AF-33B8-615842EC2D90}"/>
              </a:ext>
            </a:extLst>
          </p:cNvPr>
          <p:cNvSpPr>
            <a:spLocks/>
          </p:cNvSpPr>
          <p:nvPr/>
        </p:nvSpPr>
        <p:spPr>
          <a:xfrm>
            <a:off x="803567" y="505691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Define Leadership.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8" name="2">
            <a:extLst>
              <a:ext uri="{FF2B5EF4-FFF2-40B4-BE49-F238E27FC236}">
                <a16:creationId xmlns:a16="http://schemas.microsoft.com/office/drawing/2014/main" id="{F0516B53-9496-DAFE-D59F-0DD54370DB7C}"/>
              </a:ext>
            </a:extLst>
          </p:cNvPr>
          <p:cNvSpPr/>
          <p:nvPr/>
        </p:nvSpPr>
        <p:spPr>
          <a:xfrm>
            <a:off x="6192985" y="505689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Purpose gives subordinates the reason to act in order to achieve a desired outcome.</a:t>
            </a:r>
          </a:p>
        </p:txBody>
      </p:sp>
      <p:sp>
        <p:nvSpPr>
          <p:cNvPr id="11" name="1">
            <a:extLst>
              <a:ext uri="{FF2B5EF4-FFF2-40B4-BE49-F238E27FC236}">
                <a16:creationId xmlns:a16="http://schemas.microsoft.com/office/drawing/2014/main" id="{F9AE54C0-0BF9-7CC3-9295-1B44977E76C8}"/>
              </a:ext>
            </a:extLst>
          </p:cNvPr>
          <p:cNvSpPr>
            <a:spLocks/>
          </p:cNvSpPr>
          <p:nvPr/>
        </p:nvSpPr>
        <p:spPr>
          <a:xfrm>
            <a:off x="6192985" y="498765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is purpose?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12" name="2">
            <a:extLst>
              <a:ext uri="{FF2B5EF4-FFF2-40B4-BE49-F238E27FC236}">
                <a16:creationId xmlns:a16="http://schemas.microsoft.com/office/drawing/2014/main" id="{0B52DB99-3E83-D9A0-B394-3C4948647E5C}"/>
              </a:ext>
            </a:extLst>
          </p:cNvPr>
          <p:cNvSpPr/>
          <p:nvPr/>
        </p:nvSpPr>
        <p:spPr>
          <a:xfrm>
            <a:off x="775858" y="3775362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Providing clear direction involves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communicating how to accomplish a mission: prioritizing tasks, assigning responsibility for completion, and ensuring subordinates understand the standard.</a:t>
            </a:r>
          </a:p>
        </p:txBody>
      </p:sp>
      <p:sp>
        <p:nvSpPr>
          <p:cNvPr id="13" name="1">
            <a:extLst>
              <a:ext uri="{FF2B5EF4-FFF2-40B4-BE49-F238E27FC236}">
                <a16:creationId xmlns:a16="http://schemas.microsoft.com/office/drawing/2014/main" id="{14DB1B70-7A0F-FA2F-3D5A-477D75723966}"/>
              </a:ext>
            </a:extLst>
          </p:cNvPr>
          <p:cNvSpPr>
            <a:spLocks/>
          </p:cNvSpPr>
          <p:nvPr/>
        </p:nvSpPr>
        <p:spPr>
          <a:xfrm>
            <a:off x="775857" y="3789217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is direction?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14" name="2">
            <a:extLst>
              <a:ext uri="{FF2B5EF4-FFF2-40B4-BE49-F238E27FC236}">
                <a16:creationId xmlns:a16="http://schemas.microsoft.com/office/drawing/2014/main" id="{5C967381-94DF-B9B1-4745-0A86EBB95854}"/>
              </a:ext>
            </a:extLst>
          </p:cNvPr>
          <p:cNvSpPr/>
          <p:nvPr/>
        </p:nvSpPr>
        <p:spPr>
          <a:xfrm>
            <a:off x="6192985" y="3789217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Motivation supplies the will to do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what is necessary to accomplish a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mission.</a:t>
            </a:r>
          </a:p>
        </p:txBody>
      </p:sp>
      <p:sp>
        <p:nvSpPr>
          <p:cNvPr id="15" name="1">
            <a:extLst>
              <a:ext uri="{FF2B5EF4-FFF2-40B4-BE49-F238E27FC236}">
                <a16:creationId xmlns:a16="http://schemas.microsoft.com/office/drawing/2014/main" id="{075FBF39-B0DD-2392-E7D7-F477DF6C33E7}"/>
              </a:ext>
            </a:extLst>
          </p:cNvPr>
          <p:cNvSpPr>
            <a:spLocks/>
          </p:cNvSpPr>
          <p:nvPr/>
        </p:nvSpPr>
        <p:spPr>
          <a:xfrm>
            <a:off x="6192984" y="3789217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is motivation?</a:t>
            </a:r>
            <a:endParaRPr lang="en-U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431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4" grpId="0" animBg="1"/>
      <p:bldP spid="4" grpId="1" animBg="1"/>
      <p:bldP spid="8" grpId="0" animBg="1"/>
      <p:bldP spid="8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">
            <a:extLst>
              <a:ext uri="{FF2B5EF4-FFF2-40B4-BE49-F238E27FC236}">
                <a16:creationId xmlns:a16="http://schemas.microsoft.com/office/drawing/2014/main" id="{326581E9-1081-3A9E-534D-DF4515D55C1E}"/>
              </a:ext>
            </a:extLst>
          </p:cNvPr>
          <p:cNvSpPr/>
          <p:nvPr/>
        </p:nvSpPr>
        <p:spPr>
          <a:xfrm>
            <a:off x="803567" y="505689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1. Counseling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2. Coaching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3. Mentoring</a:t>
            </a:r>
          </a:p>
        </p:txBody>
      </p:sp>
      <p:sp>
        <p:nvSpPr>
          <p:cNvPr id="4" name="1">
            <a:extLst>
              <a:ext uri="{FF2B5EF4-FFF2-40B4-BE49-F238E27FC236}">
                <a16:creationId xmlns:a16="http://schemas.microsoft.com/office/drawing/2014/main" id="{1D2B6FA4-019D-B5AF-33B8-615842EC2D90}"/>
              </a:ext>
            </a:extLst>
          </p:cNvPr>
          <p:cNvSpPr>
            <a:spLocks/>
          </p:cNvSpPr>
          <p:nvPr/>
        </p:nvSpPr>
        <p:spPr>
          <a:xfrm>
            <a:off x="803567" y="505689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are the three principal ways that leaders can develop others through which they provide knowledge and feedback?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8" name="2">
            <a:extLst>
              <a:ext uri="{FF2B5EF4-FFF2-40B4-BE49-F238E27FC236}">
                <a16:creationId xmlns:a16="http://schemas.microsoft.com/office/drawing/2014/main" id="{F0516B53-9496-DAFE-D59F-0DD54370DB7C}"/>
              </a:ext>
            </a:extLst>
          </p:cNvPr>
          <p:cNvSpPr/>
          <p:nvPr/>
        </p:nvSpPr>
        <p:spPr>
          <a:xfrm>
            <a:off x="6192985" y="505689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1. Direct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2. Organizational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3. Strategic</a:t>
            </a:r>
          </a:p>
        </p:txBody>
      </p:sp>
      <p:sp>
        <p:nvSpPr>
          <p:cNvPr id="11" name="1">
            <a:extLst>
              <a:ext uri="{FF2B5EF4-FFF2-40B4-BE49-F238E27FC236}">
                <a16:creationId xmlns:a16="http://schemas.microsoft.com/office/drawing/2014/main" id="{F9AE54C0-0BF9-7CC3-9295-1B44977E76C8}"/>
              </a:ext>
            </a:extLst>
          </p:cNvPr>
          <p:cNvSpPr>
            <a:spLocks/>
          </p:cNvSpPr>
          <p:nvPr/>
        </p:nvSpPr>
        <p:spPr>
          <a:xfrm>
            <a:off x="6179130" y="505688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are the three levels of leadership?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12" name="2">
            <a:extLst>
              <a:ext uri="{FF2B5EF4-FFF2-40B4-BE49-F238E27FC236}">
                <a16:creationId xmlns:a16="http://schemas.microsoft.com/office/drawing/2014/main" id="{0B52DB99-3E83-D9A0-B394-3C4948647E5C}"/>
              </a:ext>
            </a:extLst>
          </p:cNvPr>
          <p:cNvSpPr/>
          <p:nvPr/>
        </p:nvSpPr>
        <p:spPr>
          <a:xfrm>
            <a:off x="775858" y="3775362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Loyalty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Duty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Respect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Selfless Service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Honor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Integrity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Personal Courage</a:t>
            </a:r>
          </a:p>
        </p:txBody>
      </p:sp>
      <p:sp>
        <p:nvSpPr>
          <p:cNvPr id="13" name="1">
            <a:extLst>
              <a:ext uri="{FF2B5EF4-FFF2-40B4-BE49-F238E27FC236}">
                <a16:creationId xmlns:a16="http://schemas.microsoft.com/office/drawing/2014/main" id="{14DB1B70-7A0F-FA2F-3D5A-477D75723966}"/>
              </a:ext>
            </a:extLst>
          </p:cNvPr>
          <p:cNvSpPr>
            <a:spLocks/>
          </p:cNvSpPr>
          <p:nvPr/>
        </p:nvSpPr>
        <p:spPr>
          <a:xfrm>
            <a:off x="775857" y="3775360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are the Army Values?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14" name="2">
            <a:extLst>
              <a:ext uri="{FF2B5EF4-FFF2-40B4-BE49-F238E27FC236}">
                <a16:creationId xmlns:a16="http://schemas.microsoft.com/office/drawing/2014/main" id="{5C967381-94DF-B9B1-4745-0A86EBB95854}"/>
              </a:ext>
            </a:extLst>
          </p:cNvPr>
          <p:cNvSpPr/>
          <p:nvPr/>
        </p:nvSpPr>
        <p:spPr>
          <a:xfrm>
            <a:off x="6192985" y="3789217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Counseling is the process used by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leaders to review with a subordinate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the subordinate's demonstrated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performance and potential.</a:t>
            </a:r>
          </a:p>
        </p:txBody>
      </p:sp>
      <p:sp>
        <p:nvSpPr>
          <p:cNvPr id="15" name="1">
            <a:extLst>
              <a:ext uri="{FF2B5EF4-FFF2-40B4-BE49-F238E27FC236}">
                <a16:creationId xmlns:a16="http://schemas.microsoft.com/office/drawing/2014/main" id="{075FBF39-B0DD-2392-E7D7-F477DF6C33E7}"/>
              </a:ext>
            </a:extLst>
          </p:cNvPr>
          <p:cNvSpPr>
            <a:spLocks/>
          </p:cNvSpPr>
          <p:nvPr/>
        </p:nvSpPr>
        <p:spPr>
          <a:xfrm>
            <a:off x="6192985" y="3789219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is counseling?</a:t>
            </a:r>
            <a:endParaRPr lang="en-U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0542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4" grpId="0" animBg="1"/>
      <p:bldP spid="4" grpId="1" animBg="1"/>
      <p:bldP spid="8" grpId="0" animBg="1"/>
      <p:bldP spid="8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">
            <a:extLst>
              <a:ext uri="{FF2B5EF4-FFF2-40B4-BE49-F238E27FC236}">
                <a16:creationId xmlns:a16="http://schemas.microsoft.com/office/drawing/2014/main" id="{326581E9-1081-3A9E-534D-DF4515D55C1E}"/>
              </a:ext>
            </a:extLst>
          </p:cNvPr>
          <p:cNvSpPr/>
          <p:nvPr/>
        </p:nvSpPr>
        <p:spPr>
          <a:xfrm>
            <a:off x="748148" y="159326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1. Event counseling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2. Performance counseling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3. Professional growth counseling</a:t>
            </a:r>
          </a:p>
        </p:txBody>
      </p:sp>
      <p:sp>
        <p:nvSpPr>
          <p:cNvPr id="4" name="1">
            <a:extLst>
              <a:ext uri="{FF2B5EF4-FFF2-40B4-BE49-F238E27FC236}">
                <a16:creationId xmlns:a16="http://schemas.microsoft.com/office/drawing/2014/main" id="{1D2B6FA4-019D-B5AF-33B8-615842EC2D90}"/>
              </a:ext>
            </a:extLst>
          </p:cNvPr>
          <p:cNvSpPr>
            <a:spLocks/>
          </p:cNvSpPr>
          <p:nvPr/>
        </p:nvSpPr>
        <p:spPr>
          <a:xfrm>
            <a:off x="748148" y="159326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are the three major categories of developmental counseling?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8" name="2">
            <a:extLst>
              <a:ext uri="{FF2B5EF4-FFF2-40B4-BE49-F238E27FC236}">
                <a16:creationId xmlns:a16="http://schemas.microsoft.com/office/drawing/2014/main" id="{F0516B53-9496-DAFE-D59F-0DD54370DB7C}"/>
              </a:ext>
            </a:extLst>
          </p:cNvPr>
          <p:cNvSpPr/>
          <p:nvPr/>
        </p:nvSpPr>
        <p:spPr>
          <a:xfrm>
            <a:off x="6192985" y="159326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1. Preparatory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2. Conditioning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3. Maintenance</a:t>
            </a:r>
          </a:p>
        </p:txBody>
      </p:sp>
      <p:sp>
        <p:nvSpPr>
          <p:cNvPr id="11" name="1">
            <a:extLst>
              <a:ext uri="{FF2B5EF4-FFF2-40B4-BE49-F238E27FC236}">
                <a16:creationId xmlns:a16="http://schemas.microsoft.com/office/drawing/2014/main" id="{F9AE54C0-0BF9-7CC3-9295-1B44977E76C8}"/>
              </a:ext>
            </a:extLst>
          </p:cNvPr>
          <p:cNvSpPr>
            <a:spLocks/>
          </p:cNvSpPr>
          <p:nvPr/>
        </p:nvSpPr>
        <p:spPr>
          <a:xfrm>
            <a:off x="6192985" y="159326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are the three phases of physical conditioning?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12" name="2">
            <a:extLst>
              <a:ext uri="{FF2B5EF4-FFF2-40B4-BE49-F238E27FC236}">
                <a16:creationId xmlns:a16="http://schemas.microsoft.com/office/drawing/2014/main" id="{0B52DB99-3E83-D9A0-B394-3C4948647E5C}"/>
              </a:ext>
            </a:extLst>
          </p:cNvPr>
          <p:cNvSpPr/>
          <p:nvPr/>
        </p:nvSpPr>
        <p:spPr>
          <a:xfrm>
            <a:off x="775858" y="3775362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Master Fitness Trainer</a:t>
            </a:r>
          </a:p>
        </p:txBody>
      </p:sp>
      <p:sp>
        <p:nvSpPr>
          <p:cNvPr id="13" name="1">
            <a:extLst>
              <a:ext uri="{FF2B5EF4-FFF2-40B4-BE49-F238E27FC236}">
                <a16:creationId xmlns:a16="http://schemas.microsoft.com/office/drawing/2014/main" id="{14DB1B70-7A0F-FA2F-3D5A-477D75723966}"/>
              </a:ext>
            </a:extLst>
          </p:cNvPr>
          <p:cNvSpPr>
            <a:spLocks/>
          </p:cNvSpPr>
          <p:nvPr/>
        </p:nvSpPr>
        <p:spPr>
          <a:xfrm>
            <a:off x="756806" y="3775360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is a MFT?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14" name="2">
            <a:extLst>
              <a:ext uri="{FF2B5EF4-FFF2-40B4-BE49-F238E27FC236}">
                <a16:creationId xmlns:a16="http://schemas.microsoft.com/office/drawing/2014/main" id="{5C967381-94DF-B9B1-4745-0A86EBB95854}"/>
              </a:ext>
            </a:extLst>
          </p:cNvPr>
          <p:cNvSpPr/>
          <p:nvPr/>
        </p:nvSpPr>
        <p:spPr>
          <a:xfrm>
            <a:off x="6192985" y="3789217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Physical profile form</a:t>
            </a:r>
          </a:p>
        </p:txBody>
      </p:sp>
      <p:sp>
        <p:nvSpPr>
          <p:cNvPr id="15" name="1">
            <a:extLst>
              <a:ext uri="{FF2B5EF4-FFF2-40B4-BE49-F238E27FC236}">
                <a16:creationId xmlns:a16="http://schemas.microsoft.com/office/drawing/2014/main" id="{075FBF39-B0DD-2392-E7D7-F477DF6C33E7}"/>
              </a:ext>
            </a:extLst>
          </p:cNvPr>
          <p:cNvSpPr>
            <a:spLocks/>
          </p:cNvSpPr>
          <p:nvPr/>
        </p:nvSpPr>
        <p:spPr>
          <a:xfrm>
            <a:off x="6192985" y="3789219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is Da Form 3349?</a:t>
            </a:r>
            <a:endParaRPr lang="en-U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3970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4" grpId="0" animBg="1"/>
      <p:bldP spid="4" grpId="1" animBg="1"/>
      <p:bldP spid="8" grpId="0" animBg="1"/>
      <p:bldP spid="8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">
            <a:extLst>
              <a:ext uri="{FF2B5EF4-FFF2-40B4-BE49-F238E27FC236}">
                <a16:creationId xmlns:a16="http://schemas.microsoft.com/office/drawing/2014/main" id="{326581E9-1081-3A9E-534D-DF4515D55C1E}"/>
              </a:ext>
            </a:extLst>
          </p:cNvPr>
          <p:cNvSpPr/>
          <p:nvPr/>
        </p:nvSpPr>
        <p:spPr>
          <a:xfrm>
            <a:off x="803567" y="505689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To enhance soldiers' abilities to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meet the physical demands of war.</a:t>
            </a:r>
          </a:p>
        </p:txBody>
      </p:sp>
      <p:sp>
        <p:nvSpPr>
          <p:cNvPr id="4" name="1">
            <a:extLst>
              <a:ext uri="{FF2B5EF4-FFF2-40B4-BE49-F238E27FC236}">
                <a16:creationId xmlns:a16="http://schemas.microsoft.com/office/drawing/2014/main" id="{1D2B6FA4-019D-B5AF-33B8-615842EC2D90}"/>
              </a:ext>
            </a:extLst>
          </p:cNvPr>
          <p:cNvSpPr>
            <a:spLocks/>
          </p:cNvSpPr>
          <p:nvPr/>
        </p:nvSpPr>
        <p:spPr>
          <a:xfrm>
            <a:off x="803566" y="505689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is the objective of physical fitness training?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8" name="2">
            <a:extLst>
              <a:ext uri="{FF2B5EF4-FFF2-40B4-BE49-F238E27FC236}">
                <a16:creationId xmlns:a16="http://schemas.microsoft.com/office/drawing/2014/main" id="{F0516B53-9496-DAFE-D59F-0DD54370DB7C}"/>
              </a:ext>
            </a:extLst>
          </p:cNvPr>
          <p:cNvSpPr/>
          <p:nvPr/>
        </p:nvSpPr>
        <p:spPr>
          <a:xfrm>
            <a:off x="6192985" y="505689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1. Warm-up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2. Conditioning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3. Cool-down</a:t>
            </a:r>
          </a:p>
        </p:txBody>
      </p:sp>
      <p:sp>
        <p:nvSpPr>
          <p:cNvPr id="11" name="1">
            <a:extLst>
              <a:ext uri="{FF2B5EF4-FFF2-40B4-BE49-F238E27FC236}">
                <a16:creationId xmlns:a16="http://schemas.microsoft.com/office/drawing/2014/main" id="{F9AE54C0-0BF9-7CC3-9295-1B44977E76C8}"/>
              </a:ext>
            </a:extLst>
          </p:cNvPr>
          <p:cNvSpPr>
            <a:spLocks/>
          </p:cNvSpPr>
          <p:nvPr/>
        </p:nvSpPr>
        <p:spPr>
          <a:xfrm>
            <a:off x="6192984" y="505688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are the three periods of a normal daily exercise routine?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12" name="2">
            <a:extLst>
              <a:ext uri="{FF2B5EF4-FFF2-40B4-BE49-F238E27FC236}">
                <a16:creationId xmlns:a16="http://schemas.microsoft.com/office/drawing/2014/main" id="{0B52DB99-3E83-D9A0-B394-3C4948647E5C}"/>
              </a:ext>
            </a:extLst>
          </p:cNvPr>
          <p:cNvSpPr/>
          <p:nvPr/>
        </p:nvSpPr>
        <p:spPr>
          <a:xfrm>
            <a:off x="775858" y="3775362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>
                <a:latin typeface="Arial Black" panose="020B0A04020102020204" pitchFamily="34" charset="0"/>
              </a:rPr>
              <a:t>1. Extend to the left, march</a:t>
            </a:r>
          </a:p>
          <a:p>
            <a:r>
              <a:rPr lang="en-US" dirty="0">
                <a:latin typeface="Arial Black" panose="020B0A04020102020204" pitchFamily="34" charset="0"/>
              </a:rPr>
              <a:t>2. Arms downward, move</a:t>
            </a:r>
          </a:p>
          <a:p>
            <a:r>
              <a:rPr lang="en-US" dirty="0">
                <a:latin typeface="Arial Black" panose="020B0A04020102020204" pitchFamily="34" charset="0"/>
              </a:rPr>
              <a:t>3. Left, Face</a:t>
            </a:r>
          </a:p>
          <a:p>
            <a:r>
              <a:rPr lang="en-US" dirty="0">
                <a:latin typeface="Arial Black" panose="020B0A04020102020204" pitchFamily="34" charset="0"/>
              </a:rPr>
              <a:t>4. Extend to the left, march</a:t>
            </a:r>
          </a:p>
          <a:p>
            <a:r>
              <a:rPr lang="en-US" dirty="0">
                <a:latin typeface="Arial Black" panose="020B0A04020102020204" pitchFamily="34" charset="0"/>
              </a:rPr>
              <a:t>5. Arms downward, move</a:t>
            </a:r>
          </a:p>
          <a:p>
            <a:r>
              <a:rPr lang="en-US" dirty="0">
                <a:latin typeface="Arial Black" panose="020B0A04020102020204" pitchFamily="34" charset="0"/>
              </a:rPr>
              <a:t>6. Right, face</a:t>
            </a:r>
          </a:p>
          <a:p>
            <a:r>
              <a:rPr lang="en-US" dirty="0">
                <a:latin typeface="Arial Black" panose="020B0A04020102020204" pitchFamily="34" charset="0"/>
              </a:rPr>
              <a:t>7. From front to rear, count off</a:t>
            </a:r>
          </a:p>
          <a:p>
            <a:r>
              <a:rPr lang="en-US" dirty="0">
                <a:latin typeface="Arial Black" panose="020B0A04020102020204" pitchFamily="34" charset="0"/>
              </a:rPr>
              <a:t>8. Even numbers to the left, uncover</a:t>
            </a:r>
          </a:p>
        </p:txBody>
      </p:sp>
      <p:sp>
        <p:nvSpPr>
          <p:cNvPr id="13" name="1">
            <a:extLst>
              <a:ext uri="{FF2B5EF4-FFF2-40B4-BE49-F238E27FC236}">
                <a16:creationId xmlns:a16="http://schemas.microsoft.com/office/drawing/2014/main" id="{14DB1B70-7A0F-FA2F-3D5A-477D75723966}"/>
              </a:ext>
            </a:extLst>
          </p:cNvPr>
          <p:cNvSpPr>
            <a:spLocks/>
          </p:cNvSpPr>
          <p:nvPr/>
        </p:nvSpPr>
        <p:spPr>
          <a:xfrm>
            <a:off x="775857" y="3775360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are the commands to get a unit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from a normal line formation into an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extended rectangular formation?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14" name="2">
            <a:extLst>
              <a:ext uri="{FF2B5EF4-FFF2-40B4-BE49-F238E27FC236}">
                <a16:creationId xmlns:a16="http://schemas.microsoft.com/office/drawing/2014/main" id="{5C967381-94DF-B9B1-4745-0A86EBB95854}"/>
              </a:ext>
            </a:extLst>
          </p:cNvPr>
          <p:cNvSpPr/>
          <p:nvPr/>
        </p:nvSpPr>
        <p:spPr>
          <a:xfrm>
            <a:off x="6192985" y="3789217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Physical Readiness Test Scorecard</a:t>
            </a:r>
          </a:p>
        </p:txBody>
      </p:sp>
      <p:sp>
        <p:nvSpPr>
          <p:cNvPr id="15" name="1">
            <a:extLst>
              <a:ext uri="{FF2B5EF4-FFF2-40B4-BE49-F238E27FC236}">
                <a16:creationId xmlns:a16="http://schemas.microsoft.com/office/drawing/2014/main" id="{075FBF39-B0DD-2392-E7D7-F477DF6C33E7}"/>
              </a:ext>
            </a:extLst>
          </p:cNvPr>
          <p:cNvSpPr>
            <a:spLocks/>
          </p:cNvSpPr>
          <p:nvPr/>
        </p:nvSpPr>
        <p:spPr>
          <a:xfrm>
            <a:off x="6192984" y="3789219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is the DA form 705?</a:t>
            </a:r>
            <a:endParaRPr lang="en-U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7500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4" grpId="0" animBg="1"/>
      <p:bldP spid="4" grpId="1" animBg="1"/>
      <p:bldP spid="8" grpId="0" animBg="1"/>
      <p:bldP spid="8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">
            <a:extLst>
              <a:ext uri="{FF2B5EF4-FFF2-40B4-BE49-F238E27FC236}">
                <a16:creationId xmlns:a16="http://schemas.microsoft.com/office/drawing/2014/main" id="{326581E9-1081-3A9E-534D-DF4515D55C1E}"/>
              </a:ext>
            </a:extLst>
          </p:cNvPr>
          <p:cNvSpPr/>
          <p:nvPr/>
        </p:nvSpPr>
        <p:spPr>
          <a:xfrm>
            <a:off x="803567" y="505689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1. Extended Rectangular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2. Circular</a:t>
            </a:r>
          </a:p>
        </p:txBody>
      </p:sp>
      <p:sp>
        <p:nvSpPr>
          <p:cNvPr id="4" name="1">
            <a:extLst>
              <a:ext uri="{FF2B5EF4-FFF2-40B4-BE49-F238E27FC236}">
                <a16:creationId xmlns:a16="http://schemas.microsoft.com/office/drawing/2014/main" id="{1D2B6FA4-019D-B5AF-33B8-615842EC2D90}"/>
              </a:ext>
            </a:extLst>
          </p:cNvPr>
          <p:cNvSpPr>
            <a:spLocks/>
          </p:cNvSpPr>
          <p:nvPr/>
        </p:nvSpPr>
        <p:spPr>
          <a:xfrm>
            <a:off x="803567" y="505689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Name the two physical fitness formations?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8" name="2">
            <a:extLst>
              <a:ext uri="{FF2B5EF4-FFF2-40B4-BE49-F238E27FC236}">
                <a16:creationId xmlns:a16="http://schemas.microsoft.com/office/drawing/2014/main" id="{F0516B53-9496-DAFE-D59F-0DD54370DB7C}"/>
              </a:ext>
            </a:extLst>
          </p:cNvPr>
          <p:cNvSpPr/>
          <p:nvPr/>
        </p:nvSpPr>
        <p:spPr>
          <a:xfrm>
            <a:off x="6192985" y="505689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1. Corrective Training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2. Commanding</a:t>
            </a:r>
          </a:p>
        </p:txBody>
      </p:sp>
      <p:sp>
        <p:nvSpPr>
          <p:cNvPr id="11" name="1">
            <a:extLst>
              <a:ext uri="{FF2B5EF4-FFF2-40B4-BE49-F238E27FC236}">
                <a16:creationId xmlns:a16="http://schemas.microsoft.com/office/drawing/2014/main" id="{F9AE54C0-0BF9-7CC3-9295-1B44977E76C8}"/>
              </a:ext>
            </a:extLst>
          </p:cNvPr>
          <p:cNvSpPr>
            <a:spLocks/>
          </p:cNvSpPr>
          <p:nvPr/>
        </p:nvSpPr>
        <p:spPr>
          <a:xfrm>
            <a:off x="6192983" y="505689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are some techniques leaders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may use during the directive approach to counseling?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12" name="2">
            <a:extLst>
              <a:ext uri="{FF2B5EF4-FFF2-40B4-BE49-F238E27FC236}">
                <a16:creationId xmlns:a16="http://schemas.microsoft.com/office/drawing/2014/main" id="{0B52DB99-3E83-D9A0-B394-3C4948647E5C}"/>
              </a:ext>
            </a:extLst>
          </p:cNvPr>
          <p:cNvSpPr/>
          <p:nvPr/>
        </p:nvSpPr>
        <p:spPr>
          <a:xfrm>
            <a:off x="775858" y="3775362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1. Directive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2. Non-directive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3. Combined</a:t>
            </a:r>
          </a:p>
        </p:txBody>
      </p:sp>
      <p:sp>
        <p:nvSpPr>
          <p:cNvPr id="13" name="1">
            <a:extLst>
              <a:ext uri="{FF2B5EF4-FFF2-40B4-BE49-F238E27FC236}">
                <a16:creationId xmlns:a16="http://schemas.microsoft.com/office/drawing/2014/main" id="{14DB1B70-7A0F-FA2F-3D5A-477D75723966}"/>
              </a:ext>
            </a:extLst>
          </p:cNvPr>
          <p:cNvSpPr>
            <a:spLocks/>
          </p:cNvSpPr>
          <p:nvPr/>
        </p:nvSpPr>
        <p:spPr>
          <a:xfrm>
            <a:off x="775858" y="3775362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are the three approaches to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counseling?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14" name="2">
            <a:extLst>
              <a:ext uri="{FF2B5EF4-FFF2-40B4-BE49-F238E27FC236}">
                <a16:creationId xmlns:a16="http://schemas.microsoft.com/office/drawing/2014/main" id="{5C967381-94DF-B9B1-4745-0A86EBB95854}"/>
              </a:ext>
            </a:extLst>
          </p:cNvPr>
          <p:cNvSpPr/>
          <p:nvPr/>
        </p:nvSpPr>
        <p:spPr>
          <a:xfrm>
            <a:off x="6192985" y="3789217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>
                <a:latin typeface="Arial Black" panose="020B0A04020102020204" pitchFamily="34" charset="0"/>
              </a:rPr>
              <a:t>1. Instances of superior or substandard</a:t>
            </a:r>
          </a:p>
          <a:p>
            <a:r>
              <a:rPr lang="en-US" dirty="0">
                <a:latin typeface="Arial Black" panose="020B0A04020102020204" pitchFamily="34" charset="0"/>
              </a:rPr>
              <a:t>performance.</a:t>
            </a:r>
          </a:p>
          <a:p>
            <a:r>
              <a:rPr lang="en-US" dirty="0">
                <a:latin typeface="Arial Black" panose="020B0A04020102020204" pitchFamily="34" charset="0"/>
              </a:rPr>
              <a:t>2. Reception and Integration Counseling.</a:t>
            </a:r>
          </a:p>
          <a:p>
            <a:r>
              <a:rPr lang="en-US" dirty="0">
                <a:latin typeface="Arial Black" panose="020B0A04020102020204" pitchFamily="34" charset="0"/>
              </a:rPr>
              <a:t>3. Crisis Counseling</a:t>
            </a:r>
          </a:p>
          <a:p>
            <a:r>
              <a:rPr lang="en-US" dirty="0">
                <a:latin typeface="Arial Black" panose="020B0A04020102020204" pitchFamily="34" charset="0"/>
              </a:rPr>
              <a:t>4. Referral Counseling</a:t>
            </a:r>
          </a:p>
          <a:p>
            <a:r>
              <a:rPr lang="en-US" dirty="0">
                <a:latin typeface="Arial Black" panose="020B0A04020102020204" pitchFamily="34" charset="0"/>
              </a:rPr>
              <a:t>5. Promotion Counseling</a:t>
            </a:r>
          </a:p>
          <a:p>
            <a:r>
              <a:rPr lang="en-US" dirty="0">
                <a:latin typeface="Arial Black" panose="020B0A04020102020204" pitchFamily="34" charset="0"/>
              </a:rPr>
              <a:t>6. Separation Counseling</a:t>
            </a:r>
          </a:p>
        </p:txBody>
      </p:sp>
      <p:sp>
        <p:nvSpPr>
          <p:cNvPr id="15" name="1">
            <a:extLst>
              <a:ext uri="{FF2B5EF4-FFF2-40B4-BE49-F238E27FC236}">
                <a16:creationId xmlns:a16="http://schemas.microsoft.com/office/drawing/2014/main" id="{075FBF39-B0DD-2392-E7D7-F477DF6C33E7}"/>
              </a:ext>
            </a:extLst>
          </p:cNvPr>
          <p:cNvSpPr>
            <a:spLocks/>
          </p:cNvSpPr>
          <p:nvPr/>
        </p:nvSpPr>
        <p:spPr>
          <a:xfrm>
            <a:off x="6192982" y="3775361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are some examples of Event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counseling?</a:t>
            </a:r>
            <a:endParaRPr lang="en-U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9832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4" grpId="0" animBg="1"/>
      <p:bldP spid="4" grpId="1" animBg="1"/>
      <p:bldP spid="8" grpId="0" animBg="1"/>
      <p:bldP spid="8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">
            <a:extLst>
              <a:ext uri="{FF2B5EF4-FFF2-40B4-BE49-F238E27FC236}">
                <a16:creationId xmlns:a16="http://schemas.microsoft.com/office/drawing/2014/main" id="{326581E9-1081-3A9E-534D-DF4515D55C1E}"/>
              </a:ext>
            </a:extLst>
          </p:cNvPr>
          <p:cNvSpPr/>
          <p:nvPr/>
        </p:nvSpPr>
        <p:spPr>
          <a:xfrm>
            <a:off x="803567" y="505689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1. Active Listening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2. Responding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3. Questioning</a:t>
            </a:r>
          </a:p>
        </p:txBody>
      </p:sp>
      <p:sp>
        <p:nvSpPr>
          <p:cNvPr id="4" name="1">
            <a:extLst>
              <a:ext uri="{FF2B5EF4-FFF2-40B4-BE49-F238E27FC236}">
                <a16:creationId xmlns:a16="http://schemas.microsoft.com/office/drawing/2014/main" id="{1D2B6FA4-019D-B5AF-33B8-615842EC2D90}"/>
              </a:ext>
            </a:extLst>
          </p:cNvPr>
          <p:cNvSpPr>
            <a:spLocks/>
          </p:cNvSpPr>
          <p:nvPr/>
        </p:nvSpPr>
        <p:spPr>
          <a:xfrm>
            <a:off x="803567" y="505689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Leaders should seek to develop and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improve what three leader counseling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skills?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8" name="2">
            <a:extLst>
              <a:ext uri="{FF2B5EF4-FFF2-40B4-BE49-F238E27FC236}">
                <a16:creationId xmlns:a16="http://schemas.microsoft.com/office/drawing/2014/main" id="{F0516B53-9496-DAFE-D59F-0DD54370DB7C}"/>
              </a:ext>
            </a:extLst>
          </p:cNvPr>
          <p:cNvSpPr/>
          <p:nvPr/>
        </p:nvSpPr>
        <p:spPr>
          <a:xfrm>
            <a:off x="6192985" y="505689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DA Form 4856 E</a:t>
            </a:r>
          </a:p>
        </p:txBody>
      </p:sp>
      <p:sp>
        <p:nvSpPr>
          <p:cNvPr id="11" name="1">
            <a:extLst>
              <a:ext uri="{FF2B5EF4-FFF2-40B4-BE49-F238E27FC236}">
                <a16:creationId xmlns:a16="http://schemas.microsoft.com/office/drawing/2014/main" id="{F9AE54C0-0BF9-7CC3-9295-1B44977E76C8}"/>
              </a:ext>
            </a:extLst>
          </p:cNvPr>
          <p:cNvSpPr>
            <a:spLocks/>
          </p:cNvSpPr>
          <p:nvPr/>
        </p:nvSpPr>
        <p:spPr>
          <a:xfrm>
            <a:off x="6192983" y="491836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form is used for counseling?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12" name="2">
            <a:extLst>
              <a:ext uri="{FF2B5EF4-FFF2-40B4-BE49-F238E27FC236}">
                <a16:creationId xmlns:a16="http://schemas.microsoft.com/office/drawing/2014/main" id="{0B52DB99-3E83-D9A0-B394-3C4948647E5C}"/>
              </a:ext>
            </a:extLst>
          </p:cNvPr>
          <p:cNvSpPr/>
          <p:nvPr/>
        </p:nvSpPr>
        <p:spPr>
          <a:xfrm>
            <a:off x="775858" y="3775362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Yes. A leader who neglects to counsel his/her subordinates is negligent in his performance of duty</a:t>
            </a:r>
          </a:p>
        </p:txBody>
      </p:sp>
      <p:sp>
        <p:nvSpPr>
          <p:cNvPr id="13" name="1">
            <a:extLst>
              <a:ext uri="{FF2B5EF4-FFF2-40B4-BE49-F238E27FC236}">
                <a16:creationId xmlns:a16="http://schemas.microsoft.com/office/drawing/2014/main" id="{14DB1B70-7A0F-FA2F-3D5A-477D75723966}"/>
              </a:ext>
            </a:extLst>
          </p:cNvPr>
          <p:cNvSpPr>
            <a:spLocks/>
          </p:cNvSpPr>
          <p:nvPr/>
        </p:nvSpPr>
        <p:spPr>
          <a:xfrm>
            <a:off x="775856" y="3775360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Is it a requirement that a leader counsel his/her subordinates?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14" name="2">
            <a:extLst>
              <a:ext uri="{FF2B5EF4-FFF2-40B4-BE49-F238E27FC236}">
                <a16:creationId xmlns:a16="http://schemas.microsoft.com/office/drawing/2014/main" id="{5C967381-94DF-B9B1-4745-0A86EBB95854}"/>
              </a:ext>
            </a:extLst>
          </p:cNvPr>
          <p:cNvSpPr/>
          <p:nvPr/>
        </p:nvSpPr>
        <p:spPr>
          <a:xfrm>
            <a:off x="6192985" y="3789217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5" name="1">
            <a:extLst>
              <a:ext uri="{FF2B5EF4-FFF2-40B4-BE49-F238E27FC236}">
                <a16:creationId xmlns:a16="http://schemas.microsoft.com/office/drawing/2014/main" id="{075FBF39-B0DD-2392-E7D7-F477DF6C33E7}"/>
              </a:ext>
            </a:extLst>
          </p:cNvPr>
          <p:cNvSpPr>
            <a:spLocks/>
          </p:cNvSpPr>
          <p:nvPr/>
        </p:nvSpPr>
        <p:spPr>
          <a:xfrm>
            <a:off x="6192983" y="3442853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414391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4" grpId="0" animBg="1"/>
      <p:bldP spid="4" grpId="1" animBg="1"/>
      <p:bldP spid="8" grpId="0" animBg="1"/>
      <p:bldP spid="8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">
            <a:extLst>
              <a:ext uri="{FF2B5EF4-FFF2-40B4-BE49-F238E27FC236}">
                <a16:creationId xmlns:a16="http://schemas.microsoft.com/office/drawing/2014/main" id="{326581E9-1081-3A9E-534D-DF4515D55C1E}"/>
              </a:ext>
            </a:extLst>
          </p:cNvPr>
          <p:cNvSpPr/>
          <p:nvPr/>
        </p:nvSpPr>
        <p:spPr>
          <a:xfrm>
            <a:off x="803567" y="505689"/>
            <a:ext cx="4921825" cy="292331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4" name="1">
            <a:extLst>
              <a:ext uri="{FF2B5EF4-FFF2-40B4-BE49-F238E27FC236}">
                <a16:creationId xmlns:a16="http://schemas.microsoft.com/office/drawing/2014/main" id="{1D2B6FA4-019D-B5AF-33B8-615842EC2D90}"/>
              </a:ext>
            </a:extLst>
          </p:cNvPr>
          <p:cNvSpPr>
            <a:spLocks/>
          </p:cNvSpPr>
          <p:nvPr/>
        </p:nvSpPr>
        <p:spPr>
          <a:xfrm>
            <a:off x="803567" y="505689"/>
            <a:ext cx="4921825" cy="29233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8" name="2">
            <a:extLst>
              <a:ext uri="{FF2B5EF4-FFF2-40B4-BE49-F238E27FC236}">
                <a16:creationId xmlns:a16="http://schemas.microsoft.com/office/drawing/2014/main" id="{F0516B53-9496-DAFE-D59F-0DD54370DB7C}"/>
              </a:ext>
            </a:extLst>
          </p:cNvPr>
          <p:cNvSpPr/>
          <p:nvPr/>
        </p:nvSpPr>
        <p:spPr>
          <a:xfrm>
            <a:off x="6192985" y="505689"/>
            <a:ext cx="4921825" cy="292331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1" name="1">
            <a:extLst>
              <a:ext uri="{FF2B5EF4-FFF2-40B4-BE49-F238E27FC236}">
                <a16:creationId xmlns:a16="http://schemas.microsoft.com/office/drawing/2014/main" id="{F9AE54C0-0BF9-7CC3-9295-1B44977E76C8}"/>
              </a:ext>
            </a:extLst>
          </p:cNvPr>
          <p:cNvSpPr>
            <a:spLocks/>
          </p:cNvSpPr>
          <p:nvPr/>
        </p:nvSpPr>
        <p:spPr>
          <a:xfrm>
            <a:off x="6192985" y="505689"/>
            <a:ext cx="4921825" cy="29233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2" name="2">
            <a:extLst>
              <a:ext uri="{FF2B5EF4-FFF2-40B4-BE49-F238E27FC236}">
                <a16:creationId xmlns:a16="http://schemas.microsoft.com/office/drawing/2014/main" id="{0B52DB99-3E83-D9A0-B394-3C4948647E5C}"/>
              </a:ext>
            </a:extLst>
          </p:cNvPr>
          <p:cNvSpPr/>
          <p:nvPr/>
        </p:nvSpPr>
        <p:spPr>
          <a:xfrm>
            <a:off x="775858" y="3775362"/>
            <a:ext cx="4921825" cy="292331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3" name="1">
            <a:extLst>
              <a:ext uri="{FF2B5EF4-FFF2-40B4-BE49-F238E27FC236}">
                <a16:creationId xmlns:a16="http://schemas.microsoft.com/office/drawing/2014/main" id="{14DB1B70-7A0F-FA2F-3D5A-477D75723966}"/>
              </a:ext>
            </a:extLst>
          </p:cNvPr>
          <p:cNvSpPr>
            <a:spLocks/>
          </p:cNvSpPr>
          <p:nvPr/>
        </p:nvSpPr>
        <p:spPr>
          <a:xfrm>
            <a:off x="775858" y="3775362"/>
            <a:ext cx="4921825" cy="29233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4" name="2">
            <a:extLst>
              <a:ext uri="{FF2B5EF4-FFF2-40B4-BE49-F238E27FC236}">
                <a16:creationId xmlns:a16="http://schemas.microsoft.com/office/drawing/2014/main" id="{5C967381-94DF-B9B1-4745-0A86EBB95854}"/>
              </a:ext>
            </a:extLst>
          </p:cNvPr>
          <p:cNvSpPr/>
          <p:nvPr/>
        </p:nvSpPr>
        <p:spPr>
          <a:xfrm>
            <a:off x="6192985" y="3789217"/>
            <a:ext cx="4921825" cy="292331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  <p:sp>
        <p:nvSpPr>
          <p:cNvPr id="15" name="1">
            <a:extLst>
              <a:ext uri="{FF2B5EF4-FFF2-40B4-BE49-F238E27FC236}">
                <a16:creationId xmlns:a16="http://schemas.microsoft.com/office/drawing/2014/main" id="{075FBF39-B0DD-2392-E7D7-F477DF6C33E7}"/>
              </a:ext>
            </a:extLst>
          </p:cNvPr>
          <p:cNvSpPr>
            <a:spLocks/>
          </p:cNvSpPr>
          <p:nvPr/>
        </p:nvSpPr>
        <p:spPr>
          <a:xfrm>
            <a:off x="6192985" y="3789217"/>
            <a:ext cx="4921825" cy="292330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149035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4" grpId="0" animBg="1"/>
      <p:bldP spid="4" grpId="1" animBg="1"/>
      <p:bldP spid="8" grpId="0" animBg="1"/>
      <p:bldP spid="8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">
            <a:extLst>
              <a:ext uri="{FF2B5EF4-FFF2-40B4-BE49-F238E27FC236}">
                <a16:creationId xmlns:a16="http://schemas.microsoft.com/office/drawing/2014/main" id="{326581E9-1081-3A9E-534D-DF4515D55C1E}"/>
              </a:ext>
            </a:extLst>
          </p:cNvPr>
          <p:cNvSpPr/>
          <p:nvPr/>
        </p:nvSpPr>
        <p:spPr>
          <a:xfrm>
            <a:off x="803567" y="505689"/>
            <a:ext cx="4921825" cy="292331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AR-600-8-22</a:t>
            </a:r>
          </a:p>
        </p:txBody>
      </p:sp>
      <p:sp>
        <p:nvSpPr>
          <p:cNvPr id="4" name="1">
            <a:extLst>
              <a:ext uri="{FF2B5EF4-FFF2-40B4-BE49-F238E27FC236}">
                <a16:creationId xmlns:a16="http://schemas.microsoft.com/office/drawing/2014/main" id="{1D2B6FA4-019D-B5AF-33B8-615842EC2D90}"/>
              </a:ext>
            </a:extLst>
          </p:cNvPr>
          <p:cNvSpPr>
            <a:spLocks/>
          </p:cNvSpPr>
          <p:nvPr/>
        </p:nvSpPr>
        <p:spPr>
          <a:xfrm>
            <a:off x="803567" y="505689"/>
            <a:ext cx="4921825" cy="29233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AR COVERS MILITARY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AWARDS?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8" name="2">
            <a:extLst>
              <a:ext uri="{FF2B5EF4-FFF2-40B4-BE49-F238E27FC236}">
                <a16:creationId xmlns:a16="http://schemas.microsoft.com/office/drawing/2014/main" id="{F0516B53-9496-DAFE-D59F-0DD54370DB7C}"/>
              </a:ext>
            </a:extLst>
          </p:cNvPr>
          <p:cNvSpPr/>
          <p:nvPr/>
        </p:nvSpPr>
        <p:spPr>
          <a:xfrm>
            <a:off x="6192985" y="505689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AR-600-8-19</a:t>
            </a:r>
          </a:p>
        </p:txBody>
      </p:sp>
      <p:sp>
        <p:nvSpPr>
          <p:cNvPr id="11" name="1">
            <a:extLst>
              <a:ext uri="{FF2B5EF4-FFF2-40B4-BE49-F238E27FC236}">
                <a16:creationId xmlns:a16="http://schemas.microsoft.com/office/drawing/2014/main" id="{F9AE54C0-0BF9-7CC3-9295-1B44977E76C8}"/>
              </a:ext>
            </a:extLst>
          </p:cNvPr>
          <p:cNvSpPr>
            <a:spLocks/>
          </p:cNvSpPr>
          <p:nvPr/>
        </p:nvSpPr>
        <p:spPr>
          <a:xfrm>
            <a:off x="6192985" y="505689"/>
            <a:ext cx="4921825" cy="29233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AR COVERS ENLISTED PROMOTIONS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AND REDUCTIONS?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12" name="2">
            <a:extLst>
              <a:ext uri="{FF2B5EF4-FFF2-40B4-BE49-F238E27FC236}">
                <a16:creationId xmlns:a16="http://schemas.microsoft.com/office/drawing/2014/main" id="{0B52DB99-3E83-D9A0-B394-3C4948647E5C}"/>
              </a:ext>
            </a:extLst>
          </p:cNvPr>
          <p:cNvSpPr/>
          <p:nvPr/>
        </p:nvSpPr>
        <p:spPr>
          <a:xfrm>
            <a:off x="775858" y="3775362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AR 600-8-10</a:t>
            </a:r>
          </a:p>
        </p:txBody>
      </p:sp>
      <p:sp>
        <p:nvSpPr>
          <p:cNvPr id="13" name="1">
            <a:extLst>
              <a:ext uri="{FF2B5EF4-FFF2-40B4-BE49-F238E27FC236}">
                <a16:creationId xmlns:a16="http://schemas.microsoft.com/office/drawing/2014/main" id="{14DB1B70-7A0F-FA2F-3D5A-477D75723966}"/>
              </a:ext>
            </a:extLst>
          </p:cNvPr>
          <p:cNvSpPr>
            <a:spLocks/>
          </p:cNvSpPr>
          <p:nvPr/>
        </p:nvSpPr>
        <p:spPr>
          <a:xfrm>
            <a:off x="775857" y="3775360"/>
            <a:ext cx="4921825" cy="29233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AR COVERS MILITARY LEAVE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AND PASSES?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14" name="2">
            <a:extLst>
              <a:ext uri="{FF2B5EF4-FFF2-40B4-BE49-F238E27FC236}">
                <a16:creationId xmlns:a16="http://schemas.microsoft.com/office/drawing/2014/main" id="{5C967381-94DF-B9B1-4745-0A86EBB95854}"/>
              </a:ext>
            </a:extLst>
          </p:cNvPr>
          <p:cNvSpPr/>
          <p:nvPr/>
        </p:nvSpPr>
        <p:spPr>
          <a:xfrm>
            <a:off x="6192985" y="3789217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AR 600-8-2</a:t>
            </a:r>
          </a:p>
        </p:txBody>
      </p:sp>
      <p:sp>
        <p:nvSpPr>
          <p:cNvPr id="15" name="1">
            <a:extLst>
              <a:ext uri="{FF2B5EF4-FFF2-40B4-BE49-F238E27FC236}">
                <a16:creationId xmlns:a16="http://schemas.microsoft.com/office/drawing/2014/main" id="{075FBF39-B0DD-2392-E7D7-F477DF6C33E7}"/>
              </a:ext>
            </a:extLst>
          </p:cNvPr>
          <p:cNvSpPr>
            <a:spLocks/>
          </p:cNvSpPr>
          <p:nvPr/>
        </p:nvSpPr>
        <p:spPr>
          <a:xfrm>
            <a:off x="6192984" y="3789219"/>
            <a:ext cx="4921825" cy="29233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AR COVERS FLAGS (SUSPENSION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OF FAVORABLE PERSONNEL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ACTION)?</a:t>
            </a:r>
            <a:endParaRPr lang="en-U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5753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4" grpId="0" animBg="1"/>
      <p:bldP spid="4" grpId="1" animBg="1"/>
      <p:bldP spid="8" grpId="0" animBg="1"/>
      <p:bldP spid="8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">
            <a:extLst>
              <a:ext uri="{FF2B5EF4-FFF2-40B4-BE49-F238E27FC236}">
                <a16:creationId xmlns:a16="http://schemas.microsoft.com/office/drawing/2014/main" id="{326581E9-1081-3A9E-534D-DF4515D55C1E}"/>
              </a:ext>
            </a:extLst>
          </p:cNvPr>
          <p:cNvSpPr/>
          <p:nvPr/>
        </p:nvSpPr>
        <p:spPr>
          <a:xfrm>
            <a:off x="803567" y="505689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AR 600-8-1</a:t>
            </a:r>
          </a:p>
        </p:txBody>
      </p:sp>
      <p:sp>
        <p:nvSpPr>
          <p:cNvPr id="4" name="1">
            <a:extLst>
              <a:ext uri="{FF2B5EF4-FFF2-40B4-BE49-F238E27FC236}">
                <a16:creationId xmlns:a16="http://schemas.microsoft.com/office/drawing/2014/main" id="{1D2B6FA4-019D-B5AF-33B8-615842EC2D90}"/>
              </a:ext>
            </a:extLst>
          </p:cNvPr>
          <p:cNvSpPr>
            <a:spLocks/>
          </p:cNvSpPr>
          <p:nvPr/>
        </p:nvSpPr>
        <p:spPr>
          <a:xfrm>
            <a:off x="803567" y="505691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AR COVERS ARMY CASUALTY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PROGRAM?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8" name="2">
            <a:extLst>
              <a:ext uri="{FF2B5EF4-FFF2-40B4-BE49-F238E27FC236}">
                <a16:creationId xmlns:a16="http://schemas.microsoft.com/office/drawing/2014/main" id="{F0516B53-9496-DAFE-D59F-0DD54370DB7C}"/>
              </a:ext>
            </a:extLst>
          </p:cNvPr>
          <p:cNvSpPr/>
          <p:nvPr/>
        </p:nvSpPr>
        <p:spPr>
          <a:xfrm>
            <a:off x="6192985" y="505689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AR 623-3</a:t>
            </a:r>
          </a:p>
        </p:txBody>
      </p:sp>
      <p:sp>
        <p:nvSpPr>
          <p:cNvPr id="11" name="1">
            <a:extLst>
              <a:ext uri="{FF2B5EF4-FFF2-40B4-BE49-F238E27FC236}">
                <a16:creationId xmlns:a16="http://schemas.microsoft.com/office/drawing/2014/main" id="{F9AE54C0-0BF9-7CC3-9295-1B44977E76C8}"/>
              </a:ext>
            </a:extLst>
          </p:cNvPr>
          <p:cNvSpPr>
            <a:spLocks/>
          </p:cNvSpPr>
          <p:nvPr/>
        </p:nvSpPr>
        <p:spPr>
          <a:xfrm>
            <a:off x="6192985" y="505691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AR COVERS NCOERS?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12" name="2">
            <a:extLst>
              <a:ext uri="{FF2B5EF4-FFF2-40B4-BE49-F238E27FC236}">
                <a16:creationId xmlns:a16="http://schemas.microsoft.com/office/drawing/2014/main" id="{0B52DB99-3E83-D9A0-B394-3C4948647E5C}"/>
              </a:ext>
            </a:extLst>
          </p:cNvPr>
          <p:cNvSpPr/>
          <p:nvPr/>
        </p:nvSpPr>
        <p:spPr>
          <a:xfrm>
            <a:off x="775858" y="3775362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AR 930-4</a:t>
            </a:r>
          </a:p>
        </p:txBody>
      </p:sp>
      <p:sp>
        <p:nvSpPr>
          <p:cNvPr id="13" name="1">
            <a:extLst>
              <a:ext uri="{FF2B5EF4-FFF2-40B4-BE49-F238E27FC236}">
                <a16:creationId xmlns:a16="http://schemas.microsoft.com/office/drawing/2014/main" id="{14DB1B70-7A0F-FA2F-3D5A-477D75723966}"/>
              </a:ext>
            </a:extLst>
          </p:cNvPr>
          <p:cNvSpPr>
            <a:spLocks/>
          </p:cNvSpPr>
          <p:nvPr/>
        </p:nvSpPr>
        <p:spPr>
          <a:xfrm>
            <a:off x="775857" y="3789219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AR COVERS AER(ARMY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EMERGENCY RELIEF) LOANS?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14" name="2">
            <a:extLst>
              <a:ext uri="{FF2B5EF4-FFF2-40B4-BE49-F238E27FC236}">
                <a16:creationId xmlns:a16="http://schemas.microsoft.com/office/drawing/2014/main" id="{5C967381-94DF-B9B1-4745-0A86EBB95854}"/>
              </a:ext>
            </a:extLst>
          </p:cNvPr>
          <p:cNvSpPr/>
          <p:nvPr/>
        </p:nvSpPr>
        <p:spPr>
          <a:xfrm>
            <a:off x="6192985" y="3789217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AR 930-5</a:t>
            </a:r>
          </a:p>
        </p:txBody>
      </p:sp>
      <p:sp>
        <p:nvSpPr>
          <p:cNvPr id="15" name="1">
            <a:extLst>
              <a:ext uri="{FF2B5EF4-FFF2-40B4-BE49-F238E27FC236}">
                <a16:creationId xmlns:a16="http://schemas.microsoft.com/office/drawing/2014/main" id="{075FBF39-B0DD-2392-E7D7-F477DF6C33E7}"/>
              </a:ext>
            </a:extLst>
          </p:cNvPr>
          <p:cNvSpPr>
            <a:spLocks/>
          </p:cNvSpPr>
          <p:nvPr/>
        </p:nvSpPr>
        <p:spPr>
          <a:xfrm>
            <a:off x="6192984" y="3797134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AR COVERS REDCROSS?</a:t>
            </a:r>
            <a:endParaRPr lang="en-U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4241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4" grpId="0" animBg="1"/>
      <p:bldP spid="4" grpId="1" animBg="1"/>
      <p:bldP spid="8" grpId="0" animBg="1"/>
      <p:bldP spid="8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">
            <a:extLst>
              <a:ext uri="{FF2B5EF4-FFF2-40B4-BE49-F238E27FC236}">
                <a16:creationId xmlns:a16="http://schemas.microsoft.com/office/drawing/2014/main" id="{326581E9-1081-3A9E-534D-DF4515D55C1E}"/>
              </a:ext>
            </a:extLst>
          </p:cNvPr>
          <p:cNvSpPr/>
          <p:nvPr/>
        </p:nvSpPr>
        <p:spPr>
          <a:xfrm>
            <a:off x="803567" y="505689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AR 608-1</a:t>
            </a:r>
          </a:p>
        </p:txBody>
      </p:sp>
      <p:sp>
        <p:nvSpPr>
          <p:cNvPr id="4" name="1">
            <a:extLst>
              <a:ext uri="{FF2B5EF4-FFF2-40B4-BE49-F238E27FC236}">
                <a16:creationId xmlns:a16="http://schemas.microsoft.com/office/drawing/2014/main" id="{1D2B6FA4-019D-B5AF-33B8-615842EC2D90}"/>
              </a:ext>
            </a:extLst>
          </p:cNvPr>
          <p:cNvSpPr>
            <a:spLocks/>
          </p:cNvSpPr>
          <p:nvPr/>
        </p:nvSpPr>
        <p:spPr>
          <a:xfrm>
            <a:off x="803566" y="505689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AR COVERS ARMY COMMUNITY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SERVICE?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8" name="2">
            <a:extLst>
              <a:ext uri="{FF2B5EF4-FFF2-40B4-BE49-F238E27FC236}">
                <a16:creationId xmlns:a16="http://schemas.microsoft.com/office/drawing/2014/main" id="{F0516B53-9496-DAFE-D59F-0DD54370DB7C}"/>
              </a:ext>
            </a:extLst>
          </p:cNvPr>
          <p:cNvSpPr/>
          <p:nvPr/>
        </p:nvSpPr>
        <p:spPr>
          <a:xfrm>
            <a:off x="6192985" y="505689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AR 621-5</a:t>
            </a:r>
          </a:p>
        </p:txBody>
      </p:sp>
      <p:sp>
        <p:nvSpPr>
          <p:cNvPr id="11" name="1">
            <a:extLst>
              <a:ext uri="{FF2B5EF4-FFF2-40B4-BE49-F238E27FC236}">
                <a16:creationId xmlns:a16="http://schemas.microsoft.com/office/drawing/2014/main" id="{F9AE54C0-0BF9-7CC3-9295-1B44977E76C8}"/>
              </a:ext>
            </a:extLst>
          </p:cNvPr>
          <p:cNvSpPr>
            <a:spLocks/>
          </p:cNvSpPr>
          <p:nvPr/>
        </p:nvSpPr>
        <p:spPr>
          <a:xfrm>
            <a:off x="6192984" y="505688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AR COVERS ACES (ARMY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CONTINUING EDUCATION SYSTEM)?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12" name="2">
            <a:extLst>
              <a:ext uri="{FF2B5EF4-FFF2-40B4-BE49-F238E27FC236}">
                <a16:creationId xmlns:a16="http://schemas.microsoft.com/office/drawing/2014/main" id="{0B52DB99-3E83-D9A0-B394-3C4948647E5C}"/>
              </a:ext>
            </a:extLst>
          </p:cNvPr>
          <p:cNvSpPr/>
          <p:nvPr/>
        </p:nvSpPr>
        <p:spPr>
          <a:xfrm>
            <a:off x="775858" y="3775362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AR 215-1</a:t>
            </a:r>
          </a:p>
        </p:txBody>
      </p:sp>
      <p:sp>
        <p:nvSpPr>
          <p:cNvPr id="13" name="1">
            <a:extLst>
              <a:ext uri="{FF2B5EF4-FFF2-40B4-BE49-F238E27FC236}">
                <a16:creationId xmlns:a16="http://schemas.microsoft.com/office/drawing/2014/main" id="{14DB1B70-7A0F-FA2F-3D5A-477D75723966}"/>
              </a:ext>
            </a:extLst>
          </p:cNvPr>
          <p:cNvSpPr>
            <a:spLocks/>
          </p:cNvSpPr>
          <p:nvPr/>
        </p:nvSpPr>
        <p:spPr>
          <a:xfrm>
            <a:off x="775857" y="3775360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AR COVERS THE BOSS PROGRAM?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14" name="2">
            <a:extLst>
              <a:ext uri="{FF2B5EF4-FFF2-40B4-BE49-F238E27FC236}">
                <a16:creationId xmlns:a16="http://schemas.microsoft.com/office/drawing/2014/main" id="{5C967381-94DF-B9B1-4745-0A86EBB95854}"/>
              </a:ext>
            </a:extLst>
          </p:cNvPr>
          <p:cNvSpPr/>
          <p:nvPr/>
        </p:nvSpPr>
        <p:spPr>
          <a:xfrm>
            <a:off x="6192985" y="3789217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FM 3-21.5</a:t>
            </a:r>
          </a:p>
        </p:txBody>
      </p:sp>
      <p:sp>
        <p:nvSpPr>
          <p:cNvPr id="15" name="1">
            <a:extLst>
              <a:ext uri="{FF2B5EF4-FFF2-40B4-BE49-F238E27FC236}">
                <a16:creationId xmlns:a16="http://schemas.microsoft.com/office/drawing/2014/main" id="{075FBF39-B0DD-2392-E7D7-F477DF6C33E7}"/>
              </a:ext>
            </a:extLst>
          </p:cNvPr>
          <p:cNvSpPr>
            <a:spLocks/>
          </p:cNvSpPr>
          <p:nvPr/>
        </p:nvSpPr>
        <p:spPr>
          <a:xfrm>
            <a:off x="6192984" y="3789219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FM COVERS DRILL AND CERMONY?</a:t>
            </a:r>
            <a:endParaRPr lang="en-U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0490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4" grpId="0" animBg="1"/>
      <p:bldP spid="4" grpId="1" animBg="1"/>
      <p:bldP spid="8" grpId="0" animBg="1"/>
      <p:bldP spid="8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">
            <a:extLst>
              <a:ext uri="{FF2B5EF4-FFF2-40B4-BE49-F238E27FC236}">
                <a16:creationId xmlns:a16="http://schemas.microsoft.com/office/drawing/2014/main" id="{326581E9-1081-3A9E-534D-DF4515D55C1E}"/>
              </a:ext>
            </a:extLst>
          </p:cNvPr>
          <p:cNvSpPr/>
          <p:nvPr/>
        </p:nvSpPr>
        <p:spPr>
          <a:xfrm>
            <a:off x="803567" y="505689"/>
            <a:ext cx="4921825" cy="292331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FM 21-20</a:t>
            </a:r>
          </a:p>
        </p:txBody>
      </p:sp>
      <p:sp>
        <p:nvSpPr>
          <p:cNvPr id="4" name="1">
            <a:extLst>
              <a:ext uri="{FF2B5EF4-FFF2-40B4-BE49-F238E27FC236}">
                <a16:creationId xmlns:a16="http://schemas.microsoft.com/office/drawing/2014/main" id="{1D2B6FA4-019D-B5AF-33B8-615842EC2D90}"/>
              </a:ext>
            </a:extLst>
          </p:cNvPr>
          <p:cNvSpPr>
            <a:spLocks/>
          </p:cNvSpPr>
          <p:nvPr/>
        </p:nvSpPr>
        <p:spPr>
          <a:xfrm>
            <a:off x="803567" y="519548"/>
            <a:ext cx="4921825" cy="29233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FM COVERS PT (PHYSICAL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TRAINING)?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8" name="2">
            <a:extLst>
              <a:ext uri="{FF2B5EF4-FFF2-40B4-BE49-F238E27FC236}">
                <a16:creationId xmlns:a16="http://schemas.microsoft.com/office/drawing/2014/main" id="{F0516B53-9496-DAFE-D59F-0DD54370DB7C}"/>
              </a:ext>
            </a:extLst>
          </p:cNvPr>
          <p:cNvSpPr/>
          <p:nvPr/>
        </p:nvSpPr>
        <p:spPr>
          <a:xfrm>
            <a:off x="6192985" y="505689"/>
            <a:ext cx="4921825" cy="292331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TC 3-22.20</a:t>
            </a:r>
          </a:p>
        </p:txBody>
      </p:sp>
      <p:sp>
        <p:nvSpPr>
          <p:cNvPr id="11" name="1">
            <a:extLst>
              <a:ext uri="{FF2B5EF4-FFF2-40B4-BE49-F238E27FC236}">
                <a16:creationId xmlns:a16="http://schemas.microsoft.com/office/drawing/2014/main" id="{F9AE54C0-0BF9-7CC3-9295-1B44977E76C8}"/>
              </a:ext>
            </a:extLst>
          </p:cNvPr>
          <p:cNvSpPr>
            <a:spLocks/>
          </p:cNvSpPr>
          <p:nvPr/>
        </p:nvSpPr>
        <p:spPr>
          <a:xfrm>
            <a:off x="6192985" y="505688"/>
            <a:ext cx="4921825" cy="29233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TC COVERS PRT (PHYSICAL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READINESS TRAINING)?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12" name="2">
            <a:extLst>
              <a:ext uri="{FF2B5EF4-FFF2-40B4-BE49-F238E27FC236}">
                <a16:creationId xmlns:a16="http://schemas.microsoft.com/office/drawing/2014/main" id="{0B52DB99-3E83-D9A0-B394-3C4948647E5C}"/>
              </a:ext>
            </a:extLst>
          </p:cNvPr>
          <p:cNvSpPr/>
          <p:nvPr/>
        </p:nvSpPr>
        <p:spPr>
          <a:xfrm>
            <a:off x="775858" y="3775362"/>
            <a:ext cx="4921825" cy="292331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>
                <a:latin typeface="Arial Black" panose="020B0A04020102020204" pitchFamily="34" charset="0"/>
              </a:rPr>
              <a:t>AR 350-1 CHAPTER 1 SECTION 4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13" name="1">
            <a:extLst>
              <a:ext uri="{FF2B5EF4-FFF2-40B4-BE49-F238E27FC236}">
                <a16:creationId xmlns:a16="http://schemas.microsoft.com/office/drawing/2014/main" id="{14DB1B70-7A0F-FA2F-3D5A-477D75723966}"/>
              </a:ext>
            </a:extLst>
          </p:cNvPr>
          <p:cNvSpPr>
            <a:spLocks/>
          </p:cNvSpPr>
          <p:nvPr/>
        </p:nvSpPr>
        <p:spPr>
          <a:xfrm>
            <a:off x="789712" y="3761505"/>
            <a:ext cx="4921825" cy="29233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AR COVERS THE ARMY PHYSICAL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FITNESS PROGRAM?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14" name="2">
            <a:extLst>
              <a:ext uri="{FF2B5EF4-FFF2-40B4-BE49-F238E27FC236}">
                <a16:creationId xmlns:a16="http://schemas.microsoft.com/office/drawing/2014/main" id="{5C967381-94DF-B9B1-4745-0A86EBB95854}"/>
              </a:ext>
            </a:extLst>
          </p:cNvPr>
          <p:cNvSpPr/>
          <p:nvPr/>
        </p:nvSpPr>
        <p:spPr>
          <a:xfrm>
            <a:off x="6192984" y="3729179"/>
            <a:ext cx="4921825" cy="292331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AR 600-25</a:t>
            </a:r>
          </a:p>
        </p:txBody>
      </p:sp>
      <p:sp>
        <p:nvSpPr>
          <p:cNvPr id="15" name="1">
            <a:extLst>
              <a:ext uri="{FF2B5EF4-FFF2-40B4-BE49-F238E27FC236}">
                <a16:creationId xmlns:a16="http://schemas.microsoft.com/office/drawing/2014/main" id="{075FBF39-B0DD-2392-E7D7-F477DF6C33E7}"/>
              </a:ext>
            </a:extLst>
          </p:cNvPr>
          <p:cNvSpPr>
            <a:spLocks/>
          </p:cNvSpPr>
          <p:nvPr/>
        </p:nvSpPr>
        <p:spPr>
          <a:xfrm>
            <a:off x="6192984" y="3729176"/>
            <a:ext cx="4921825" cy="29233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AR COVERS MILITARY CUSTOMS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AND COURTESY?</a:t>
            </a:r>
            <a:endParaRPr lang="en-U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2568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4" grpId="0" animBg="1"/>
      <p:bldP spid="4" grpId="1" animBg="1"/>
      <p:bldP spid="8" grpId="0" animBg="1"/>
      <p:bldP spid="8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">
            <a:extLst>
              <a:ext uri="{FF2B5EF4-FFF2-40B4-BE49-F238E27FC236}">
                <a16:creationId xmlns:a16="http://schemas.microsoft.com/office/drawing/2014/main" id="{326581E9-1081-3A9E-534D-DF4515D55C1E}"/>
              </a:ext>
            </a:extLst>
          </p:cNvPr>
          <p:cNvSpPr/>
          <p:nvPr/>
        </p:nvSpPr>
        <p:spPr>
          <a:xfrm>
            <a:off x="803567" y="505689"/>
            <a:ext cx="4921825" cy="292331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FM 6-22</a:t>
            </a:r>
          </a:p>
        </p:txBody>
      </p:sp>
      <p:sp>
        <p:nvSpPr>
          <p:cNvPr id="4" name="1">
            <a:extLst>
              <a:ext uri="{FF2B5EF4-FFF2-40B4-BE49-F238E27FC236}">
                <a16:creationId xmlns:a16="http://schemas.microsoft.com/office/drawing/2014/main" id="{1D2B6FA4-019D-B5AF-33B8-615842EC2D90}"/>
              </a:ext>
            </a:extLst>
          </p:cNvPr>
          <p:cNvSpPr>
            <a:spLocks/>
          </p:cNvSpPr>
          <p:nvPr/>
        </p:nvSpPr>
        <p:spPr>
          <a:xfrm>
            <a:off x="803567" y="505689"/>
            <a:ext cx="4921825" cy="29233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FM COVERS LEADERSHIP?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8" name="2">
            <a:extLst>
              <a:ext uri="{FF2B5EF4-FFF2-40B4-BE49-F238E27FC236}">
                <a16:creationId xmlns:a16="http://schemas.microsoft.com/office/drawing/2014/main" id="{F0516B53-9496-DAFE-D59F-0DD54370DB7C}"/>
              </a:ext>
            </a:extLst>
          </p:cNvPr>
          <p:cNvSpPr/>
          <p:nvPr/>
        </p:nvSpPr>
        <p:spPr>
          <a:xfrm>
            <a:off x="6192984" y="505687"/>
            <a:ext cx="4921825" cy="292331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FM 6-22 APPENDIX B</a:t>
            </a:r>
          </a:p>
        </p:txBody>
      </p:sp>
      <p:sp>
        <p:nvSpPr>
          <p:cNvPr id="11" name="1">
            <a:extLst>
              <a:ext uri="{FF2B5EF4-FFF2-40B4-BE49-F238E27FC236}">
                <a16:creationId xmlns:a16="http://schemas.microsoft.com/office/drawing/2014/main" id="{F9AE54C0-0BF9-7CC3-9295-1B44977E76C8}"/>
              </a:ext>
            </a:extLst>
          </p:cNvPr>
          <p:cNvSpPr>
            <a:spLocks/>
          </p:cNvSpPr>
          <p:nvPr/>
        </p:nvSpPr>
        <p:spPr>
          <a:xfrm>
            <a:off x="6192984" y="505687"/>
            <a:ext cx="4921825" cy="29233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FM COVERS COUNSELING?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12" name="2">
            <a:extLst>
              <a:ext uri="{FF2B5EF4-FFF2-40B4-BE49-F238E27FC236}">
                <a16:creationId xmlns:a16="http://schemas.microsoft.com/office/drawing/2014/main" id="{0B52DB99-3E83-D9A0-B394-3C4948647E5C}"/>
              </a:ext>
            </a:extLst>
          </p:cNvPr>
          <p:cNvSpPr/>
          <p:nvPr/>
        </p:nvSpPr>
        <p:spPr>
          <a:xfrm>
            <a:off x="775858" y="3775362"/>
            <a:ext cx="4921825" cy="292331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AR 27-10</a:t>
            </a:r>
          </a:p>
        </p:txBody>
      </p:sp>
      <p:sp>
        <p:nvSpPr>
          <p:cNvPr id="13" name="1">
            <a:extLst>
              <a:ext uri="{FF2B5EF4-FFF2-40B4-BE49-F238E27FC236}">
                <a16:creationId xmlns:a16="http://schemas.microsoft.com/office/drawing/2014/main" id="{14DB1B70-7A0F-FA2F-3D5A-477D75723966}"/>
              </a:ext>
            </a:extLst>
          </p:cNvPr>
          <p:cNvSpPr>
            <a:spLocks/>
          </p:cNvSpPr>
          <p:nvPr/>
        </p:nvSpPr>
        <p:spPr>
          <a:xfrm>
            <a:off x="775857" y="3775364"/>
            <a:ext cx="4921825" cy="29233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AR COVERS MILITARY JUSTICE?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14" name="2">
            <a:extLst>
              <a:ext uri="{FF2B5EF4-FFF2-40B4-BE49-F238E27FC236}">
                <a16:creationId xmlns:a16="http://schemas.microsoft.com/office/drawing/2014/main" id="{5C967381-94DF-B9B1-4745-0A86EBB95854}"/>
              </a:ext>
            </a:extLst>
          </p:cNvPr>
          <p:cNvSpPr/>
          <p:nvPr/>
        </p:nvSpPr>
        <p:spPr>
          <a:xfrm>
            <a:off x="6192985" y="3789217"/>
            <a:ext cx="4921825" cy="292331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FM 3-25.26</a:t>
            </a:r>
          </a:p>
        </p:txBody>
      </p:sp>
      <p:sp>
        <p:nvSpPr>
          <p:cNvPr id="15" name="1">
            <a:extLst>
              <a:ext uri="{FF2B5EF4-FFF2-40B4-BE49-F238E27FC236}">
                <a16:creationId xmlns:a16="http://schemas.microsoft.com/office/drawing/2014/main" id="{075FBF39-B0DD-2392-E7D7-F477DF6C33E7}"/>
              </a:ext>
            </a:extLst>
          </p:cNvPr>
          <p:cNvSpPr>
            <a:spLocks/>
          </p:cNvSpPr>
          <p:nvPr/>
        </p:nvSpPr>
        <p:spPr>
          <a:xfrm>
            <a:off x="6192984" y="3775362"/>
            <a:ext cx="4921825" cy="292330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FM COVERS MAP READING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AND LAND NAVIGATION?</a:t>
            </a:r>
            <a:endParaRPr lang="en-U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0031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4" grpId="0" animBg="1"/>
      <p:bldP spid="4" grpId="1" animBg="1"/>
      <p:bldP spid="8" grpId="0" animBg="1"/>
      <p:bldP spid="8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">
            <a:extLst>
              <a:ext uri="{FF2B5EF4-FFF2-40B4-BE49-F238E27FC236}">
                <a16:creationId xmlns:a16="http://schemas.microsoft.com/office/drawing/2014/main" id="{326581E9-1081-3A9E-534D-DF4515D55C1E}"/>
              </a:ext>
            </a:extLst>
          </p:cNvPr>
          <p:cNvSpPr/>
          <p:nvPr/>
        </p:nvSpPr>
        <p:spPr>
          <a:xfrm>
            <a:off x="803567" y="505689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AR 350-1</a:t>
            </a:r>
          </a:p>
        </p:txBody>
      </p:sp>
      <p:sp>
        <p:nvSpPr>
          <p:cNvPr id="4" name="1">
            <a:extLst>
              <a:ext uri="{FF2B5EF4-FFF2-40B4-BE49-F238E27FC236}">
                <a16:creationId xmlns:a16="http://schemas.microsoft.com/office/drawing/2014/main" id="{1D2B6FA4-019D-B5AF-33B8-615842EC2D90}"/>
              </a:ext>
            </a:extLst>
          </p:cNvPr>
          <p:cNvSpPr>
            <a:spLocks/>
          </p:cNvSpPr>
          <p:nvPr/>
        </p:nvSpPr>
        <p:spPr>
          <a:xfrm>
            <a:off x="803567" y="505688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AR COVERS ARMY TRAINING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and LEADER DEVELOPMENT?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8" name="2">
            <a:extLst>
              <a:ext uri="{FF2B5EF4-FFF2-40B4-BE49-F238E27FC236}">
                <a16:creationId xmlns:a16="http://schemas.microsoft.com/office/drawing/2014/main" id="{F0516B53-9496-DAFE-D59F-0DD54370DB7C}"/>
              </a:ext>
            </a:extLst>
          </p:cNvPr>
          <p:cNvSpPr/>
          <p:nvPr/>
        </p:nvSpPr>
        <p:spPr>
          <a:xfrm>
            <a:off x="6192985" y="505689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TIS: 24 MONTHS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TIG: 4 MONTHS</a:t>
            </a:r>
          </a:p>
        </p:txBody>
      </p:sp>
      <p:sp>
        <p:nvSpPr>
          <p:cNvPr id="11" name="1">
            <a:extLst>
              <a:ext uri="{FF2B5EF4-FFF2-40B4-BE49-F238E27FC236}">
                <a16:creationId xmlns:a16="http://schemas.microsoft.com/office/drawing/2014/main" id="{F9AE54C0-0BF9-7CC3-9295-1B44977E76C8}"/>
              </a:ext>
            </a:extLst>
          </p:cNvPr>
          <p:cNvSpPr>
            <a:spLocks/>
          </p:cNvSpPr>
          <p:nvPr/>
        </p:nvSpPr>
        <p:spPr>
          <a:xfrm>
            <a:off x="6179130" y="505688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IS THE NORMAL TIS (TIME IN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SERVICE) AND TIG (TIME IN GRADE)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FOR PROMOTION TO SPC?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12" name="2">
            <a:extLst>
              <a:ext uri="{FF2B5EF4-FFF2-40B4-BE49-F238E27FC236}">
                <a16:creationId xmlns:a16="http://schemas.microsoft.com/office/drawing/2014/main" id="{0B52DB99-3E83-D9A0-B394-3C4948647E5C}"/>
              </a:ext>
            </a:extLst>
          </p:cNvPr>
          <p:cNvSpPr/>
          <p:nvPr/>
        </p:nvSpPr>
        <p:spPr>
          <a:xfrm>
            <a:off x="775858" y="3775362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TIS: 12 MONTHS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TIG: 4 MONTHS</a:t>
            </a:r>
          </a:p>
        </p:txBody>
      </p:sp>
      <p:sp>
        <p:nvSpPr>
          <p:cNvPr id="13" name="1">
            <a:extLst>
              <a:ext uri="{FF2B5EF4-FFF2-40B4-BE49-F238E27FC236}">
                <a16:creationId xmlns:a16="http://schemas.microsoft.com/office/drawing/2014/main" id="{14DB1B70-7A0F-FA2F-3D5A-477D75723966}"/>
              </a:ext>
            </a:extLst>
          </p:cNvPr>
          <p:cNvSpPr>
            <a:spLocks/>
          </p:cNvSpPr>
          <p:nvPr/>
        </p:nvSpPr>
        <p:spPr>
          <a:xfrm>
            <a:off x="775856" y="3775362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IS THE NORMAL TIS AND TIG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FOR PROMOTION TO PFC?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14" name="2">
            <a:extLst>
              <a:ext uri="{FF2B5EF4-FFF2-40B4-BE49-F238E27FC236}">
                <a16:creationId xmlns:a16="http://schemas.microsoft.com/office/drawing/2014/main" id="{5C967381-94DF-B9B1-4745-0A86EBB95854}"/>
              </a:ext>
            </a:extLst>
          </p:cNvPr>
          <p:cNvSpPr/>
          <p:nvPr/>
        </p:nvSpPr>
        <p:spPr>
          <a:xfrm>
            <a:off x="6192985" y="3789217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1. ARTICLE 15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2. COURT MARTIAL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3. CONVICTION BY CIVIL COURT</a:t>
            </a:r>
          </a:p>
        </p:txBody>
      </p:sp>
      <p:sp>
        <p:nvSpPr>
          <p:cNvPr id="15" name="1">
            <a:extLst>
              <a:ext uri="{FF2B5EF4-FFF2-40B4-BE49-F238E27FC236}">
                <a16:creationId xmlns:a16="http://schemas.microsoft.com/office/drawing/2014/main" id="{075FBF39-B0DD-2392-E7D7-F477DF6C33E7}"/>
              </a:ext>
            </a:extLst>
          </p:cNvPr>
          <p:cNvSpPr>
            <a:spLocks/>
          </p:cNvSpPr>
          <p:nvPr/>
        </p:nvSpPr>
        <p:spPr>
          <a:xfrm>
            <a:off x="6192985" y="3789219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ARE THREE WAYS A SOLDIER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MAYBE REDUCED FOR MISCONDUCT?</a:t>
            </a:r>
            <a:endParaRPr lang="en-U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5603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4" grpId="0" animBg="1"/>
      <p:bldP spid="4" grpId="1" animBg="1"/>
      <p:bldP spid="8" grpId="0" animBg="1"/>
      <p:bldP spid="8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">
            <a:extLst>
              <a:ext uri="{FF2B5EF4-FFF2-40B4-BE49-F238E27FC236}">
                <a16:creationId xmlns:a16="http://schemas.microsoft.com/office/drawing/2014/main" id="{326581E9-1081-3A9E-534D-DF4515D55C1E}"/>
              </a:ext>
            </a:extLst>
          </p:cNvPr>
          <p:cNvSpPr/>
          <p:nvPr/>
        </p:nvSpPr>
        <p:spPr>
          <a:xfrm>
            <a:off x="803567" y="505689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SECONDARY ZONE PROVIDES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INCENTIVES TO THOSE WHO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STRIVE FOR EXCELLENCE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AND WHOSE ACCOMPLISHMENTS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DEMONSTRATED CAPACITY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FOR LEADERSHIP, AND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MARKED POTENTIAL PROMOTION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AHEAD OF THEIR PEERS.</a:t>
            </a:r>
          </a:p>
        </p:txBody>
      </p:sp>
      <p:sp>
        <p:nvSpPr>
          <p:cNvPr id="4" name="1">
            <a:extLst>
              <a:ext uri="{FF2B5EF4-FFF2-40B4-BE49-F238E27FC236}">
                <a16:creationId xmlns:a16="http://schemas.microsoft.com/office/drawing/2014/main" id="{1D2B6FA4-019D-B5AF-33B8-615842EC2D90}"/>
              </a:ext>
            </a:extLst>
          </p:cNvPr>
          <p:cNvSpPr>
            <a:spLocks/>
          </p:cNvSpPr>
          <p:nvPr/>
        </p:nvSpPr>
        <p:spPr>
          <a:xfrm>
            <a:off x="803567" y="505689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 IS THE PURPOSE OF THE SECONDARY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ZONE?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8" name="2">
            <a:extLst>
              <a:ext uri="{FF2B5EF4-FFF2-40B4-BE49-F238E27FC236}">
                <a16:creationId xmlns:a16="http://schemas.microsoft.com/office/drawing/2014/main" id="{F0516B53-9496-DAFE-D59F-0DD54370DB7C}"/>
              </a:ext>
            </a:extLst>
          </p:cNvPr>
          <p:cNvSpPr/>
          <p:nvPr/>
        </p:nvSpPr>
        <p:spPr>
          <a:xfrm>
            <a:off x="6192985" y="505689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SOLDIER IS COUNSELED, COUNSELING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NEEDS TO BE FOCUSED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ON AREAS WHERE THE SOLDIER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NEEDS TO IMPROVE</a:t>
            </a:r>
          </a:p>
        </p:txBody>
      </p:sp>
      <p:sp>
        <p:nvSpPr>
          <p:cNvPr id="11" name="1">
            <a:extLst>
              <a:ext uri="{FF2B5EF4-FFF2-40B4-BE49-F238E27FC236}">
                <a16:creationId xmlns:a16="http://schemas.microsoft.com/office/drawing/2014/main" id="{F9AE54C0-0BF9-7CC3-9295-1B44977E76C8}"/>
              </a:ext>
            </a:extLst>
          </p:cNvPr>
          <p:cNvSpPr>
            <a:spLocks/>
          </p:cNvSpPr>
          <p:nvPr/>
        </p:nvSpPr>
        <p:spPr>
          <a:xfrm>
            <a:off x="6192985" y="491836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IS DONE FOR SOLDIERS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E-4 AND BELOW WHO MEET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PROMOTION ELIGIBILITY WITHOUT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WAIVERS, BUT ARE NOT RECOMMENDED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FOR PROMOTION?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12" name="2">
            <a:extLst>
              <a:ext uri="{FF2B5EF4-FFF2-40B4-BE49-F238E27FC236}">
                <a16:creationId xmlns:a16="http://schemas.microsoft.com/office/drawing/2014/main" id="{0B52DB99-3E83-D9A0-B394-3C4948647E5C}"/>
              </a:ext>
            </a:extLst>
          </p:cNvPr>
          <p:cNvSpPr/>
          <p:nvPr/>
        </p:nvSpPr>
        <p:spPr>
          <a:xfrm>
            <a:off x="775858" y="3775362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1. VOLUNTARY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2. COMMANDER/ SUPERVISOR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3. BIOCHEMICAL (DRUG TEST)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4. MEDICAL IDENTIFICATION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5. INVESTIGATION OR APPREHENSION</a:t>
            </a:r>
          </a:p>
        </p:txBody>
      </p:sp>
      <p:sp>
        <p:nvSpPr>
          <p:cNvPr id="13" name="1">
            <a:extLst>
              <a:ext uri="{FF2B5EF4-FFF2-40B4-BE49-F238E27FC236}">
                <a16:creationId xmlns:a16="http://schemas.microsoft.com/office/drawing/2014/main" id="{14DB1B70-7A0F-FA2F-3D5A-477D75723966}"/>
              </a:ext>
            </a:extLst>
          </p:cNvPr>
          <p:cNvSpPr>
            <a:spLocks/>
          </p:cNvSpPr>
          <p:nvPr/>
        </p:nvSpPr>
        <p:spPr>
          <a:xfrm>
            <a:off x="775857" y="3775360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ARE FIVE WAYS A SOLDIER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CAN BE IDENTIFIED AS HAVING A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SUBSTANCE ABUSE ISSUE?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14" name="2">
            <a:extLst>
              <a:ext uri="{FF2B5EF4-FFF2-40B4-BE49-F238E27FC236}">
                <a16:creationId xmlns:a16="http://schemas.microsoft.com/office/drawing/2014/main" id="{5C967381-94DF-B9B1-4745-0A86EBB95854}"/>
              </a:ext>
            </a:extLst>
          </p:cNvPr>
          <p:cNvSpPr/>
          <p:nvPr/>
        </p:nvSpPr>
        <p:spPr>
          <a:xfrm>
            <a:off x="6192985" y="3789217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ARMY SUBSTANCE ABUSE PROGRAM</a:t>
            </a:r>
          </a:p>
        </p:txBody>
      </p:sp>
      <p:sp>
        <p:nvSpPr>
          <p:cNvPr id="15" name="1">
            <a:extLst>
              <a:ext uri="{FF2B5EF4-FFF2-40B4-BE49-F238E27FC236}">
                <a16:creationId xmlns:a16="http://schemas.microsoft.com/office/drawing/2014/main" id="{075FBF39-B0DD-2392-E7D7-F477DF6C33E7}"/>
              </a:ext>
            </a:extLst>
          </p:cNvPr>
          <p:cNvSpPr>
            <a:spLocks/>
          </p:cNvSpPr>
          <p:nvPr/>
        </p:nvSpPr>
        <p:spPr>
          <a:xfrm>
            <a:off x="6192985" y="3789219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DOES ASAP STAND FOR?</a:t>
            </a:r>
            <a:endParaRPr lang="en-U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9159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4" grpId="0" animBg="1"/>
      <p:bldP spid="4" grpId="1" animBg="1"/>
      <p:bldP spid="8" grpId="0" animBg="1"/>
      <p:bldP spid="8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">
            <a:extLst>
              <a:ext uri="{FF2B5EF4-FFF2-40B4-BE49-F238E27FC236}">
                <a16:creationId xmlns:a16="http://schemas.microsoft.com/office/drawing/2014/main" id="{326581E9-1081-3A9E-534D-DF4515D55C1E}"/>
              </a:ext>
            </a:extLst>
          </p:cNvPr>
          <p:cNvSpPr/>
          <p:nvPr/>
        </p:nvSpPr>
        <p:spPr>
          <a:xfrm>
            <a:off x="803567" y="505689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NO!</a:t>
            </a:r>
          </a:p>
        </p:txBody>
      </p:sp>
      <p:sp>
        <p:nvSpPr>
          <p:cNvPr id="4" name="1">
            <a:extLst>
              <a:ext uri="{FF2B5EF4-FFF2-40B4-BE49-F238E27FC236}">
                <a16:creationId xmlns:a16="http://schemas.microsoft.com/office/drawing/2014/main" id="{1D2B6FA4-019D-B5AF-33B8-615842EC2D90}"/>
              </a:ext>
            </a:extLst>
          </p:cNvPr>
          <p:cNvSpPr>
            <a:spLocks/>
          </p:cNvSpPr>
          <p:nvPr/>
        </p:nvSpPr>
        <p:spPr>
          <a:xfrm>
            <a:off x="803567" y="512614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CAN SOLDIER ENROLLED IN ASAP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REENLIST?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8" name="2">
            <a:extLst>
              <a:ext uri="{FF2B5EF4-FFF2-40B4-BE49-F238E27FC236}">
                <a16:creationId xmlns:a16="http://schemas.microsoft.com/office/drawing/2014/main" id="{F0516B53-9496-DAFE-D59F-0DD54370DB7C}"/>
              </a:ext>
            </a:extLst>
          </p:cNvPr>
          <p:cNvSpPr/>
          <p:nvPr/>
        </p:nvSpPr>
        <p:spPr>
          <a:xfrm>
            <a:off x="6192985" y="505689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YES UNDR AR 600-8-2 (FLAGS)</a:t>
            </a:r>
          </a:p>
        </p:txBody>
      </p:sp>
      <p:sp>
        <p:nvSpPr>
          <p:cNvPr id="11" name="1">
            <a:extLst>
              <a:ext uri="{FF2B5EF4-FFF2-40B4-BE49-F238E27FC236}">
                <a16:creationId xmlns:a16="http://schemas.microsoft.com/office/drawing/2014/main" id="{F9AE54C0-0BF9-7CC3-9295-1B44977E76C8}"/>
              </a:ext>
            </a:extLst>
          </p:cNvPr>
          <p:cNvSpPr>
            <a:spLocks/>
          </p:cNvSpPr>
          <p:nvPr/>
        </p:nvSpPr>
        <p:spPr>
          <a:xfrm>
            <a:off x="6192985" y="512614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WILL SOLDIERS WHO ARE COMMAND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REFERRED TO ASAP BE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FLAGGED?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12" name="2">
            <a:extLst>
              <a:ext uri="{FF2B5EF4-FFF2-40B4-BE49-F238E27FC236}">
                <a16:creationId xmlns:a16="http://schemas.microsoft.com/office/drawing/2014/main" id="{0B52DB99-3E83-D9A0-B394-3C4948647E5C}"/>
              </a:ext>
            </a:extLst>
          </p:cNvPr>
          <p:cNvSpPr/>
          <p:nvPr/>
        </p:nvSpPr>
        <p:spPr>
          <a:xfrm>
            <a:off x="775858" y="3775362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I WILL GUARD EVERYTHING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WITHIN THE LIMITS OF MY POST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AND QUIT MY POST ONLY WHEN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PROPERLY RELIEVED.</a:t>
            </a:r>
          </a:p>
        </p:txBody>
      </p:sp>
      <p:sp>
        <p:nvSpPr>
          <p:cNvPr id="13" name="1">
            <a:extLst>
              <a:ext uri="{FF2B5EF4-FFF2-40B4-BE49-F238E27FC236}">
                <a16:creationId xmlns:a16="http://schemas.microsoft.com/office/drawing/2014/main" id="{14DB1B70-7A0F-FA2F-3D5A-477D75723966}"/>
              </a:ext>
            </a:extLst>
          </p:cNvPr>
          <p:cNvSpPr>
            <a:spLocks/>
          </p:cNvSpPr>
          <p:nvPr/>
        </p:nvSpPr>
        <p:spPr>
          <a:xfrm>
            <a:off x="775857" y="3775364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IS GENERAL ORDER NUMBER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ONE?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14" name="2">
            <a:extLst>
              <a:ext uri="{FF2B5EF4-FFF2-40B4-BE49-F238E27FC236}">
                <a16:creationId xmlns:a16="http://schemas.microsoft.com/office/drawing/2014/main" id="{5C967381-94DF-B9B1-4745-0A86EBB95854}"/>
              </a:ext>
            </a:extLst>
          </p:cNvPr>
          <p:cNvSpPr/>
          <p:nvPr/>
        </p:nvSpPr>
        <p:spPr>
          <a:xfrm>
            <a:off x="6192985" y="3789217"/>
            <a:ext cx="4921825" cy="29233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Arial Black" panose="020B0A04020102020204" pitchFamily="34" charset="0"/>
              </a:rPr>
              <a:t>I WILL OBEY MY SPECIAL ORDERS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AND PERFORM ALL MY</a:t>
            </a:r>
          </a:p>
          <a:p>
            <a:pPr algn="ctr"/>
            <a:r>
              <a:rPr lang="en-US" dirty="0">
                <a:latin typeface="Arial Black" panose="020B0A04020102020204" pitchFamily="34" charset="0"/>
              </a:rPr>
              <a:t>DUTIES IN A MILITARY MANNER.</a:t>
            </a:r>
          </a:p>
        </p:txBody>
      </p:sp>
      <p:sp>
        <p:nvSpPr>
          <p:cNvPr id="15" name="1">
            <a:extLst>
              <a:ext uri="{FF2B5EF4-FFF2-40B4-BE49-F238E27FC236}">
                <a16:creationId xmlns:a16="http://schemas.microsoft.com/office/drawing/2014/main" id="{075FBF39-B0DD-2392-E7D7-F477DF6C33E7}"/>
              </a:ext>
            </a:extLst>
          </p:cNvPr>
          <p:cNvSpPr>
            <a:spLocks/>
          </p:cNvSpPr>
          <p:nvPr/>
        </p:nvSpPr>
        <p:spPr>
          <a:xfrm>
            <a:off x="6192984" y="3789219"/>
            <a:ext cx="4921825" cy="29233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Arial Black" panose="020B0A04020102020204" pitchFamily="34" charset="0"/>
              </a:rPr>
              <a:t>WHAT IS GENERAL ORDER NUMBER</a:t>
            </a:r>
          </a:p>
          <a:p>
            <a:pPr algn="ctr"/>
            <a:r>
              <a:rPr lang="en-US" b="1" dirty="0">
                <a:latin typeface="Arial Black" panose="020B0A04020102020204" pitchFamily="34" charset="0"/>
              </a:rPr>
              <a:t>TWO?</a:t>
            </a:r>
            <a:endParaRPr lang="en-U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228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7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8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17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4" grpId="0" animBg="1"/>
      <p:bldP spid="4" grpId="1" animBg="1"/>
      <p:bldP spid="8" grpId="0" animBg="1"/>
      <p:bldP spid="8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</TotalTime>
  <Words>1287</Words>
  <Application>Microsoft Office PowerPoint</Application>
  <PresentationFormat>Widescreen</PresentationFormat>
  <Paragraphs>295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Arial Black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kalen peugh</dc:creator>
  <cp:lastModifiedBy>kalen peugh</cp:lastModifiedBy>
  <cp:revision>2</cp:revision>
  <dcterms:created xsi:type="dcterms:W3CDTF">2023-12-27T03:45:38Z</dcterms:created>
  <dcterms:modified xsi:type="dcterms:W3CDTF">2023-12-28T03:26:22Z</dcterms:modified>
</cp:coreProperties>
</file>