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742A3-83C2-8940-52A3-D3DCA9FA4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45484-3D1A-092E-5009-A72AFAB51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008AE-B129-2C2B-127E-542285ABB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523BE-9ABF-14B9-8B51-4D1D93DFD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DD351-C6CB-630B-5AAF-13A183A2D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9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FE44A-F0DD-1A60-E7A6-535FF6B46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5565C-784D-6EFF-0200-EBD90BB00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9F2BA-CFF6-7BBE-98FC-3405C8E3B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5088F-9373-747C-0E46-9DF0F0AEE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51405-BB99-ADB8-674E-199A8934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0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93F9F7-1947-1EE5-620B-3478F9933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FF7D20-A5B1-957D-1844-269A24D0F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15E34-B9CF-5559-5101-6755C686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AA30C-1878-74C4-50A7-336D3C16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684BF-BC21-8618-FE42-5374E5AD9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7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AB7FF-3084-24ED-16DA-85401D144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76FD8-54AF-BEC9-9DD3-65C53B783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D1E4A-00DE-9BCB-F254-C2D5FD34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DE3A-6669-A3C6-1437-3A26E33D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0F748-D352-21D8-B9E7-2CEA22368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6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DAF49-6268-8BCF-E957-1C92913A7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B752C-F80B-0A56-B2EA-BAC400309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1B4D1-C1D5-8281-D3BB-D9261DD63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56CA1-8A89-6608-1468-D17DB3132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11FF3-FA93-5FEB-FBA0-701C5B41A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5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4FF67-E11F-8F0D-037D-F104CE24F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DF7B4-97ED-F59F-7C90-4152E9712E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5F21D-8530-3AAD-C6B9-33059F008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82736-744C-E7A7-2933-A9873A9CC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76393-4A8C-89D2-B096-38C5932B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46611-DD13-1F37-8600-D5DAFC5CC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2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EE3C6-3726-9418-99D3-5B1C6D5D1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E526F-CE4D-D0CF-C6C5-7948A60C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E2F56-BDAB-E533-2985-005357CD5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0AB75-A31D-3093-8D47-52D239A00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974F9E-2F1E-0BAA-6451-8CE7BB30C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400901-A50D-CEE5-3B5A-64F789A0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1810A2-5D77-DAFA-DD5A-49663791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7588D-5056-E1FD-D7C7-8FB9B16B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5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D598C-E6DE-A067-C0BB-E28392B81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75FA5-EFC3-1F3D-86A8-E7BCC545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7F380F-0E1D-91FC-EEF4-3EE480E9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B6A53-C52D-D00A-ADE3-F36215B6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5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BAEA10-7450-C4AC-1475-39E05FF8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8C93E-A4CC-0856-09C6-AE491D923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3750E-167E-1E5B-5324-0EEB98F3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2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DF41-9910-CDB8-6191-358732F4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0F9CA-6A9E-22E4-A638-3D8D64EF7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EEBB2E-B264-1601-BF49-4D1DD56C2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58B19-ABF8-5F51-C95B-6D838013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D8F50-F5C9-04CF-5CFC-B567E0AE6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91931-3C44-8590-2539-874C8538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3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A077-14C0-95E2-90D1-52CBBAD43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665AAB-12AB-6C46-EE14-CB3AFD3D6C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DED77-F492-84FD-7478-FCFC4FF78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CAC742-81B4-AC8F-8B2C-9C1CBE3E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C46F7-F924-915C-3396-B2BB572BA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5EB30D-47DF-AF58-1F9C-30FC130D3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9BA835-5BE6-481D-39D3-54A39F9C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6947D-4610-893C-689C-E32DDABAA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0F576-142C-2E59-A2FD-DAFBB6E88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FF86-EE3A-4726-9022-695D584C898E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9FE7D-9D62-7BE4-BBA3-F713A37AC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9062E-7DDB-1F33-388F-9BA8EE4EE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FE6CE-7060-4A6D-BAF9-E20D92BE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2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1x25, 1x15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1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230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1x25, 1x15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1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240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53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1x35, 1x15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030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260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2x10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84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270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1x35, 1x25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903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280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2x10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934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290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1x25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04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2x15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002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310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1x35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196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330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3x45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9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069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340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2x45, 1x35, 1x15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057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160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1x35, 1x15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33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170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1x35, 2x10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4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1x35, 1x25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4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2x10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51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1x25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82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210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2x15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54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4B207B-66EB-C2CE-7A56-81C95E3CCE0C}"/>
              </a:ext>
            </a:extLst>
          </p:cNvPr>
          <p:cNvSpPr txBox="1"/>
          <p:nvPr/>
        </p:nvSpPr>
        <p:spPr>
          <a:xfrm>
            <a:off x="1604865" y="382555"/>
            <a:ext cx="8742784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PLATES PER SIDE: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1x45, 1x35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1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162</Words>
  <Application>Microsoft Office PowerPoint</Application>
  <PresentationFormat>Widescreen</PresentationFormat>
  <Paragraphs>80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Army Golden Master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Marston, Alex J SFC USARMY 1 ID 2 ABCT (USA)</dc:creator>
  <cp:lastModifiedBy>Marston, Alex J SFC USARMY 1 ID 2 ABCT (USA)</cp:lastModifiedBy>
  <cp:revision>1</cp:revision>
  <dcterms:created xsi:type="dcterms:W3CDTF">2023-10-31T19:15:08Z</dcterms:created>
  <dcterms:modified xsi:type="dcterms:W3CDTF">2023-10-31T19:27:31Z</dcterms:modified>
</cp:coreProperties>
</file>