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4"/>
    <p:sldMasterId id="2147483660" r:id="rId5"/>
  </p:sldMasterIdLst>
  <p:notesMasterIdLst>
    <p:notesMasterId r:id="rId7"/>
  </p:notesMasterIdLst>
  <p:sldIdLst>
    <p:sldId id="415" r:id="rId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750"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9A9248F-F775-442E-B178-BA5ECFDA1B2F}" type="datetimeFigureOut">
              <a:rPr lang="en-US" smtClean="0"/>
              <a:t>1/12/2023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C8A3B49-4172-4039-B89E-2D199BB6E03F}" type="slidenum">
              <a:rPr lang="en-US" smtClean="0"/>
              <a:t>‹#›</a:t>
            </a:fld>
            <a:endParaRPr lang="en-US"/>
          </a:p>
        </p:txBody>
      </p:sp>
    </p:spTree>
    <p:extLst>
      <p:ext uri="{BB962C8B-B14F-4D97-AF65-F5344CB8AC3E}">
        <p14:creationId xmlns:p14="http://schemas.microsoft.com/office/powerpoint/2010/main" val="1754386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B997398-2F17-4DF7-8260-D8916CA3EDD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771FFB-8BA1-4014-A293-00BC71EA2CB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6673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3265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28475"/>
            <a:ext cx="2844800" cy="140808"/>
          </a:xfrm>
          <a:prstGeom prst="rect">
            <a:avLst/>
          </a:prstGeom>
        </p:spPr>
        <p:txBody>
          <a:bodyPr vert="horz" lIns="18288" tIns="18288" rIns="18288" bIns="18288" rtlCol="0" anchor="ctr">
            <a:spAutoFit/>
          </a:bodyPr>
          <a:lstStyle>
            <a:lvl1pPr algn="r">
              <a:defRPr sz="675"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25949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28475"/>
            <a:ext cx="2844800" cy="140808"/>
          </a:xfrm>
          <a:prstGeom prst="rect">
            <a:avLst/>
          </a:prstGeom>
        </p:spPr>
        <p:txBody>
          <a:bodyPr vert="horz" lIns="18288" tIns="18288" rIns="18288" bIns="18288" rtlCol="0" anchor="ctr">
            <a:spAutoFit/>
          </a:bodyPr>
          <a:lstStyle>
            <a:lvl1pPr algn="r">
              <a:defRPr sz="675"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96469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89C0DD55-13AA-470C-B61E-D9CEB887D560}" type="slidenum">
              <a:rPr lang="en-US" smtClean="0">
                <a:solidFill>
                  <a:prstClr val="black"/>
                </a:solidFill>
              </a:rPr>
              <a:pPr/>
              <a:t>‹#›</a:t>
            </a:fld>
            <a:endParaRPr lang="en-US">
              <a:solidFill>
                <a:prstClr val="black"/>
              </a:solidFill>
            </a:endParaRPr>
          </a:p>
        </p:txBody>
      </p:sp>
      <p:sp>
        <p:nvSpPr>
          <p:cNvPr id="4" name="Content Placeholder 3"/>
          <p:cNvSpPr>
            <a:spLocks noGrp="1"/>
          </p:cNvSpPr>
          <p:nvPr>
            <p:ph sz="quarter" idx="11"/>
          </p:nvPr>
        </p:nvSpPr>
        <p:spPr>
          <a:xfrm>
            <a:off x="819151" y="661988"/>
            <a:ext cx="1219200"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51353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8162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22163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11011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503578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28475"/>
            <a:ext cx="2844800" cy="140808"/>
          </a:xfrm>
          <a:prstGeom prst="rect">
            <a:avLst/>
          </a:prstGeom>
        </p:spPr>
        <p:txBody>
          <a:bodyPr vert="horz" lIns="18288" tIns="18288" rIns="18288" bIns="18288" rtlCol="0" anchor="ctr">
            <a:spAutoFit/>
          </a:bodyPr>
          <a:lstStyle>
            <a:lvl1pPr algn="r">
              <a:defRPr sz="675"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610876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28475"/>
            <a:ext cx="2844800" cy="140808"/>
          </a:xfrm>
          <a:prstGeom prst="rect">
            <a:avLst/>
          </a:prstGeom>
        </p:spPr>
        <p:txBody>
          <a:bodyPr vert="horz" lIns="18288" tIns="18288" rIns="18288" bIns="18288" rtlCol="0" anchor="ctr">
            <a:spAutoFit/>
          </a:bodyPr>
          <a:lstStyle>
            <a:lvl1pPr algn="r">
              <a:defRPr sz="675"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05702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9E79955-2D05-4176-B725-127D5D2A7393}" type="datetimeFigureOut">
              <a:rPr lang="en-US" smtClean="0"/>
              <a:t>1/12/2023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3F6CD0-96A4-4525-A7A1-DEC2968F0048}" type="slidenum">
              <a:rPr lang="en-US" smtClean="0"/>
              <a:t>‹#›</a:t>
            </a:fld>
            <a:endParaRPr lang="en-US"/>
          </a:p>
        </p:txBody>
      </p:sp>
    </p:spTree>
    <p:extLst>
      <p:ext uri="{BB962C8B-B14F-4D97-AF65-F5344CB8AC3E}">
        <p14:creationId xmlns:p14="http://schemas.microsoft.com/office/powerpoint/2010/main" val="35433206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89C0DD55-13AA-470C-B61E-D9CEB887D560}" type="slidenum">
              <a:rPr lang="en-US" smtClean="0">
                <a:solidFill>
                  <a:prstClr val="black"/>
                </a:solidFill>
              </a:rPr>
              <a:pPr/>
              <a:t>‹#›</a:t>
            </a:fld>
            <a:endParaRPr lang="en-US">
              <a:solidFill>
                <a:prstClr val="black"/>
              </a:solidFill>
            </a:endParaRPr>
          </a:p>
        </p:txBody>
      </p:sp>
      <p:sp>
        <p:nvSpPr>
          <p:cNvPr id="4" name="Content Placeholder 3"/>
          <p:cNvSpPr>
            <a:spLocks noGrp="1"/>
          </p:cNvSpPr>
          <p:nvPr>
            <p:ph sz="quarter" idx="11"/>
          </p:nvPr>
        </p:nvSpPr>
        <p:spPr>
          <a:xfrm>
            <a:off x="819151" y="661988"/>
            <a:ext cx="1219200"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52263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97762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61054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23029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09760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BAB413-DDED-4A62-BCDA-07C618D10500}" type="datetimeFigureOut">
              <a:rPr lang="en-US" smtClean="0"/>
              <a:t>1/12/2023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93D479-4AC1-412D-B7D6-F38D72152825}" type="slidenum">
              <a:rPr lang="en-US" smtClean="0"/>
              <a:t>‹#›</a:t>
            </a:fld>
            <a:endParaRPr lang="en-US"/>
          </a:p>
        </p:txBody>
      </p:sp>
    </p:spTree>
    <p:extLst>
      <p:ext uri="{BB962C8B-B14F-4D97-AF65-F5344CB8AC3E}">
        <p14:creationId xmlns:p14="http://schemas.microsoft.com/office/powerpoint/2010/main" val="732808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BAB413-DDED-4A62-BCDA-07C618D10500}"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93D479-4AC1-412D-B7D6-F38D72152825}" type="slidenum">
              <a:rPr lang="en-US" smtClean="0"/>
              <a:t>‹#›</a:t>
            </a:fld>
            <a:endParaRPr lang="en-US"/>
          </a:p>
        </p:txBody>
      </p:sp>
    </p:spTree>
    <p:extLst>
      <p:ext uri="{BB962C8B-B14F-4D97-AF65-F5344CB8AC3E}">
        <p14:creationId xmlns:p14="http://schemas.microsoft.com/office/powerpoint/2010/main" val="24672886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11164"/>
            <a:ext cx="2844800" cy="175433"/>
          </a:xfrm>
          <a:prstGeom prst="rect">
            <a:avLst/>
          </a:prstGeom>
        </p:spPr>
        <p:txBody>
          <a:bodyPr vert="horz" lIns="18288" tIns="18288" rIns="18288" bIns="18288" rtlCol="0" anchor="ctr">
            <a:spAutoFit/>
          </a:bodyPr>
          <a:lstStyle>
            <a:lvl1pPr algn="r">
              <a:defRPr sz="900"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427636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89C0DD55-13AA-470C-B61E-D9CEB887D560}" type="slidenum">
              <a:rPr lang="en-US" smtClean="0">
                <a:solidFill>
                  <a:prstClr val="black"/>
                </a:solidFill>
              </a:rPr>
              <a:pPr/>
              <a:t>‹#›</a:t>
            </a:fld>
            <a:endParaRPr lang="en-US">
              <a:solidFill>
                <a:prstClr val="black"/>
              </a:solidFill>
            </a:endParaRPr>
          </a:p>
        </p:txBody>
      </p:sp>
      <p:sp>
        <p:nvSpPr>
          <p:cNvPr id="4" name="Content Placeholder 3"/>
          <p:cNvSpPr>
            <a:spLocks noGrp="1"/>
          </p:cNvSpPr>
          <p:nvPr>
            <p:ph sz="quarter" idx="11"/>
          </p:nvPr>
        </p:nvSpPr>
        <p:spPr>
          <a:xfrm>
            <a:off x="819151" y="661988"/>
            <a:ext cx="1219200"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74761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4723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11161"/>
            <a:ext cx="2844800" cy="175433"/>
          </a:xfrm>
          <a:prstGeom prst="rect">
            <a:avLst/>
          </a:prstGeom>
        </p:spPr>
        <p:txBody>
          <a:bodyPr vert="horz" lIns="18288" tIns="18288" rIns="18288" bIns="18288" rtlCol="0" anchor="ctr">
            <a:spAutoFit/>
          </a:bodyPr>
          <a:lstStyle>
            <a:lvl1pPr algn="r">
              <a:defRPr sz="900"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80927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47787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7437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7375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4"/>
            <a:ext cx="2743200" cy="365125"/>
          </a:xfrm>
          <a:prstGeom prst="rect">
            <a:avLst/>
          </a:prstGeom>
        </p:spPr>
        <p:txBody>
          <a:bodyPr/>
          <a:lstStyle/>
          <a:p>
            <a:fld id="{9ABAB413-DDED-4A62-BCDA-07C618D10500}" type="datetimeFigureOut">
              <a:rPr lang="en-US" smtClean="0">
                <a:solidFill>
                  <a:prstClr val="black"/>
                </a:solidFill>
              </a:rPr>
              <a:pPr/>
              <a:t>1/12/2023</a:t>
            </a:fld>
            <a:endParaRPr lang="en-US">
              <a:solidFill>
                <a:prstClr val="black"/>
              </a:solidFill>
            </a:endParaRPr>
          </a:p>
        </p:txBody>
      </p:sp>
      <p:sp>
        <p:nvSpPr>
          <p:cNvPr id="4" name="Footer Placeholder 3"/>
          <p:cNvSpPr>
            <a:spLocks noGrp="1"/>
          </p:cNvSpPr>
          <p:nvPr>
            <p:ph type="ftr" sz="quarter" idx="11"/>
          </p:nvPr>
        </p:nvSpPr>
        <p:spPr>
          <a:xfrm>
            <a:off x="4038600" y="6356354"/>
            <a:ext cx="41148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7793D479-4AC1-412D-B7D6-F38D7215282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93519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4246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8659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11164"/>
            <a:ext cx="2844800" cy="175433"/>
          </a:xfrm>
          <a:prstGeom prst="rect">
            <a:avLst/>
          </a:prstGeom>
        </p:spPr>
        <p:txBody>
          <a:bodyPr vert="horz" lIns="18288" tIns="18288" rIns="18288" bIns="18288" rtlCol="0" anchor="ctr">
            <a:spAutoFit/>
          </a:bodyPr>
          <a:lstStyle>
            <a:lvl1pPr algn="r">
              <a:defRPr sz="900"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14892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89C0DD55-13AA-470C-B61E-D9CEB887D560}" type="slidenum">
              <a:rPr lang="en-US" smtClean="0">
                <a:solidFill>
                  <a:prstClr val="black"/>
                </a:solidFill>
              </a:rPr>
              <a:pPr/>
              <a:t>‹#›</a:t>
            </a:fld>
            <a:endParaRPr lang="en-US">
              <a:solidFill>
                <a:prstClr val="black"/>
              </a:solidFill>
            </a:endParaRPr>
          </a:p>
        </p:txBody>
      </p:sp>
      <p:sp>
        <p:nvSpPr>
          <p:cNvPr id="4" name="Content Placeholder 3"/>
          <p:cNvSpPr>
            <a:spLocks noGrp="1"/>
          </p:cNvSpPr>
          <p:nvPr>
            <p:ph sz="quarter" idx="11"/>
          </p:nvPr>
        </p:nvSpPr>
        <p:spPr>
          <a:xfrm>
            <a:off x="819151" y="661988"/>
            <a:ext cx="1219200"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251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005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5.xml"/><Relationship Id="rId18" Type="http://schemas.openxmlformats.org/officeDocument/2006/relationships/slideLayout" Target="../slideLayouts/slideLayout20.xml"/><Relationship Id="rId26" Type="http://schemas.openxmlformats.org/officeDocument/2006/relationships/slideLayout" Target="../slideLayouts/slideLayout28.xml"/><Relationship Id="rId3" Type="http://schemas.openxmlformats.org/officeDocument/2006/relationships/slideLayout" Target="../slideLayouts/slideLayout5.xml"/><Relationship Id="rId21" Type="http://schemas.openxmlformats.org/officeDocument/2006/relationships/slideLayout" Target="../slideLayouts/slideLayout23.xml"/><Relationship Id="rId34" Type="http://schemas.openxmlformats.org/officeDocument/2006/relationships/image" Target="../media/image4.png"/><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33" Type="http://schemas.microsoft.com/office/2007/relationships/hdphoto" Target="../media/hdphoto2.wdp"/><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29" Type="http://schemas.openxmlformats.org/officeDocument/2006/relationships/slideLayout" Target="../slideLayouts/slideLayout31.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32" Type="http://schemas.openxmlformats.org/officeDocument/2006/relationships/image" Target="../media/image3.png"/><Relationship Id="rId5" Type="http://schemas.openxmlformats.org/officeDocument/2006/relationships/slideLayout" Target="../slideLayouts/slideLayout7.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28" Type="http://schemas.openxmlformats.org/officeDocument/2006/relationships/slideLayout" Target="../slideLayouts/slideLayout30.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31"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slideLayout" Target="../slideLayouts/slideLayout29.xml"/><Relationship Id="rId30" Type="http://schemas.openxmlformats.org/officeDocument/2006/relationships/slideLayout" Target="../slideLayouts/slideLayout32.xml"/><Relationship Id="rId35" Type="http://schemas.microsoft.com/office/2007/relationships/hdphoto" Target="../media/hdphoto3.wdp"/><Relationship Id="rId8"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997398-2F17-4DF7-8260-D8916CA3EDD4}" type="datetimeFigureOut">
              <a:rPr lang="en-US" smtClean="0"/>
              <a:t>1/12/2023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771FFB-8BA1-4014-A293-00BC71EA2CB1}" type="slidenum">
              <a:rPr lang="en-US" smtClean="0"/>
              <a:t>‹#›</a:t>
            </a:fld>
            <a:endParaRPr lang="en-US"/>
          </a:p>
        </p:txBody>
      </p:sp>
      <p:cxnSp>
        <p:nvCxnSpPr>
          <p:cNvPr id="7" name="Straight Connector 6"/>
          <p:cNvCxnSpPr/>
          <p:nvPr userDrawn="1"/>
        </p:nvCxnSpPr>
        <p:spPr>
          <a:xfrm>
            <a:off x="254466" y="694888"/>
            <a:ext cx="11582400" cy="0"/>
          </a:xfrm>
          <a:prstGeom prst="line">
            <a:avLst/>
          </a:prstGeom>
          <a:ln w="57150">
            <a:solidFill>
              <a:srgbClr val="0000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8" name="Picture 3"/>
          <p:cNvPicPr>
            <a:picLocks noChangeAspect="1" noChangeArrowheads="1"/>
          </p:cNvPicPr>
          <p:nvPr userDrawn="1"/>
        </p:nvPicPr>
        <p:blipFill>
          <a:blip r:embed="rId4" cstate="print"/>
          <a:srcRect/>
          <a:stretch>
            <a:fillRect/>
          </a:stretch>
        </p:blipFill>
        <p:spPr bwMode="auto">
          <a:xfrm>
            <a:off x="95017" y="55865"/>
            <a:ext cx="450267" cy="618519"/>
          </a:xfrm>
          <a:prstGeom prst="rect">
            <a:avLst/>
          </a:prstGeom>
          <a:noFill/>
          <a:ln w="9525">
            <a:noFill/>
            <a:miter lim="800000"/>
            <a:headEnd/>
            <a:tailEnd/>
          </a:ln>
        </p:spPr>
      </p:pic>
      <p:pic>
        <p:nvPicPr>
          <p:cNvPr id="9" name="Picture 8"/>
          <p:cNvPicPr>
            <a:picLocks noChangeAspect="1"/>
          </p:cNvPicPr>
          <p:nvPr userDrawn="1"/>
        </p:nvPicPr>
        <p:blipFill>
          <a:blip r:embed="rId5" cstate="print">
            <a:extLst>
              <a:ext uri="{BEBA8EAE-BF5A-486C-A8C5-ECC9F3942E4B}">
                <a14:imgProps xmlns:a14="http://schemas.microsoft.com/office/drawing/2010/main">
                  <a14:imgLayer r:embed="rId6">
                    <a14:imgEffect>
                      <a14:backgroundRemoval t="6308" b="93506" l="9647" r="89796"/>
                    </a14:imgEffect>
                  </a14:imgLayer>
                </a14:imgProps>
              </a:ext>
              <a:ext uri="{28A0092B-C50C-407E-A947-70E740481C1C}">
                <a14:useLocalDpi xmlns:a14="http://schemas.microsoft.com/office/drawing/2010/main" val="0"/>
              </a:ext>
            </a:extLst>
          </a:blip>
          <a:stretch>
            <a:fillRect/>
          </a:stretch>
        </p:blipFill>
        <p:spPr>
          <a:xfrm>
            <a:off x="11486276" y="0"/>
            <a:ext cx="674384" cy="674384"/>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961458234"/>
      </p:ext>
    </p:extLst>
  </p:cSld>
  <p:clrMap bg1="lt1" tx1="dk1" bg2="lt2" tx2="dk2" accent1="accent1" accent2="accent2" accent3="accent3" accent4="accent4" accent5="accent5" accent6="accent6" hlink="hlink" folHlink="folHlink"/>
  <p:sldLayoutIdLst>
    <p:sldLayoutId id="2147483696" r:id="rId1"/>
    <p:sldLayoutId id="214748372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4" name="Group 23"/>
          <p:cNvGrpSpPr/>
          <p:nvPr userDrawn="1"/>
        </p:nvGrpSpPr>
        <p:grpSpPr>
          <a:xfrm>
            <a:off x="4752764" y="0"/>
            <a:ext cx="2682240" cy="6858000"/>
            <a:chOff x="3564573" y="0"/>
            <a:chExt cx="2011680" cy="6858000"/>
          </a:xfrm>
        </p:grpSpPr>
        <p:sp>
          <p:nvSpPr>
            <p:cNvPr id="26" name="TextBox 25"/>
            <p:cNvSpPr txBox="1"/>
            <p:nvPr/>
          </p:nvSpPr>
          <p:spPr>
            <a:xfrm>
              <a:off x="3564573" y="0"/>
              <a:ext cx="2011680" cy="228600"/>
            </a:xfrm>
            <a:prstGeom prst="rect">
              <a:avLst/>
            </a:prstGeom>
            <a:noFill/>
          </p:spPr>
          <p:txBody>
            <a:bodyPr wrap="none" lIns="18288" tIns="18288" rIns="18288" bIns="18288" rtlCol="0" anchor="ctr" anchorCtr="0">
              <a:noAutofit/>
            </a:bodyPr>
            <a:lstStyle/>
            <a:p>
              <a:pPr algn="ctr"/>
              <a:r>
                <a:rPr lang="en-US" sz="900" b="1">
                  <a:solidFill>
                    <a:prstClr val="black"/>
                  </a:solidFill>
                  <a:latin typeface="Arial" pitchFamily="34" charset="0"/>
                  <a:cs typeface="Arial" pitchFamily="34" charset="0"/>
                </a:rPr>
                <a:t>FOR OFFICIAL USE ONLY</a:t>
              </a:r>
            </a:p>
          </p:txBody>
        </p:sp>
        <p:sp>
          <p:nvSpPr>
            <p:cNvPr id="27" name="TextBox 26"/>
            <p:cNvSpPr txBox="1"/>
            <p:nvPr/>
          </p:nvSpPr>
          <p:spPr>
            <a:xfrm>
              <a:off x="3564573" y="6629400"/>
              <a:ext cx="2011680" cy="228600"/>
            </a:xfrm>
            <a:prstGeom prst="rect">
              <a:avLst/>
            </a:prstGeom>
            <a:noFill/>
          </p:spPr>
          <p:txBody>
            <a:bodyPr wrap="none" lIns="18288" tIns="18288" rIns="18288" bIns="18288" rtlCol="0" anchor="ctr" anchorCtr="0">
              <a:noAutofit/>
            </a:bodyPr>
            <a:lstStyle/>
            <a:p>
              <a:pPr algn="ctr"/>
              <a:r>
                <a:rPr lang="en-US" sz="900" b="1">
                  <a:solidFill>
                    <a:prstClr val="black"/>
                  </a:solidFill>
                  <a:latin typeface="Arial" pitchFamily="34" charset="0"/>
                  <a:cs typeface="Arial" pitchFamily="34" charset="0"/>
                </a:rPr>
                <a:t>FOR OFFICIAL USE ONLY</a:t>
              </a:r>
            </a:p>
          </p:txBody>
        </p:sp>
      </p:grpSp>
      <p:cxnSp>
        <p:nvCxnSpPr>
          <p:cNvPr id="15" name="Straight Connector 14"/>
          <p:cNvCxnSpPr/>
          <p:nvPr userDrawn="1"/>
        </p:nvCxnSpPr>
        <p:spPr>
          <a:xfrm>
            <a:off x="0" y="762000"/>
            <a:ext cx="12192000" cy="0"/>
          </a:xfrm>
          <a:prstGeom prst="line">
            <a:avLst/>
          </a:prstGeom>
          <a:ln w="57150">
            <a:solidFill>
              <a:srgbClr val="3366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32" cstate="print">
            <a:extLst>
              <a:ext uri="{BEBA8EAE-BF5A-486C-A8C5-ECC9F3942E4B}">
                <a14:imgProps xmlns:a14="http://schemas.microsoft.com/office/drawing/2010/main">
                  <a14:imgLayer r:embed="rId33">
                    <a14:imgEffect>
                      <a14:backgroundRemoval t="1439" b="100000" l="0" r="97238"/>
                    </a14:imgEffect>
                  </a14:imgLayer>
                </a14:imgProps>
              </a:ext>
              <a:ext uri="{28A0092B-C50C-407E-A947-70E740481C1C}">
                <a14:useLocalDpi xmlns:a14="http://schemas.microsoft.com/office/drawing/2010/main" val="0"/>
              </a:ext>
            </a:extLst>
          </a:blip>
          <a:stretch>
            <a:fillRect/>
          </a:stretch>
        </p:blipFill>
        <p:spPr>
          <a:xfrm>
            <a:off x="176166" y="66185"/>
            <a:ext cx="466103" cy="626980"/>
          </a:xfrm>
          <a:prstGeom prst="rect">
            <a:avLst/>
          </a:prstGeom>
          <a:effectLst>
            <a:outerShdw blurRad="50800" dist="38100" dir="5400000" algn="t" rotWithShape="0">
              <a:prstClr val="black">
                <a:alpha val="40000"/>
              </a:prstClr>
            </a:outerShdw>
          </a:effectLst>
        </p:spPr>
      </p:pic>
      <p:pic>
        <p:nvPicPr>
          <p:cNvPr id="14" name="Picture 13"/>
          <p:cNvPicPr>
            <a:picLocks noChangeAspect="1"/>
          </p:cNvPicPr>
          <p:nvPr userDrawn="1"/>
        </p:nvPicPr>
        <p:blipFill>
          <a:blip r:embed="rId34" cstate="print">
            <a:extLst>
              <a:ext uri="{BEBA8EAE-BF5A-486C-A8C5-ECC9F3942E4B}">
                <a14:imgProps xmlns:a14="http://schemas.microsoft.com/office/drawing/2010/main">
                  <a14:imgLayer r:embed="rId35">
                    <a14:imgEffect>
                      <a14:backgroundRemoval t="6308" b="93506" l="9647" r="89796"/>
                    </a14:imgEffect>
                  </a14:imgLayer>
                </a14:imgProps>
              </a:ext>
              <a:ext uri="{28A0092B-C50C-407E-A947-70E740481C1C}">
                <a14:useLocalDpi xmlns:a14="http://schemas.microsoft.com/office/drawing/2010/main" val="0"/>
              </a:ext>
            </a:extLst>
          </a:blip>
          <a:stretch>
            <a:fillRect/>
          </a:stretch>
        </p:blipFill>
        <p:spPr>
          <a:xfrm>
            <a:off x="11335352" y="-7938"/>
            <a:ext cx="856649" cy="775225"/>
          </a:xfrm>
          <a:prstGeom prst="rect">
            <a:avLst/>
          </a:prstGeom>
          <a:effectLst>
            <a:outerShdw blurRad="50800" dist="38100" dir="5400000" algn="t" rotWithShape="0">
              <a:prstClr val="black">
                <a:alpha val="40000"/>
              </a:prstClr>
            </a:outerShdw>
          </a:effectLst>
        </p:spPr>
      </p:pic>
      <p:sp>
        <p:nvSpPr>
          <p:cNvPr id="9" name="Slide Number Placeholder 5"/>
          <p:cNvSpPr>
            <a:spLocks noGrp="1"/>
          </p:cNvSpPr>
          <p:nvPr>
            <p:ph type="sldNum" sz="quarter" idx="4"/>
          </p:nvPr>
        </p:nvSpPr>
        <p:spPr>
          <a:xfrm>
            <a:off x="9127340" y="6511161"/>
            <a:ext cx="2844800" cy="175433"/>
          </a:xfrm>
          <a:prstGeom prst="rect">
            <a:avLst/>
          </a:prstGeom>
        </p:spPr>
        <p:txBody>
          <a:bodyPr vert="horz" lIns="18288" tIns="18288" rIns="18288" bIns="18288" rtlCol="0" anchor="ctr">
            <a:spAutoFit/>
          </a:bodyPr>
          <a:lstStyle>
            <a:lvl1pPr algn="r">
              <a:defRPr sz="900" b="1">
                <a:solidFill>
                  <a:schemeClr val="tx1"/>
                </a:solidFill>
                <a:latin typeface="Arial" pitchFamily="34" charset="0"/>
                <a:cs typeface="Arial" pitchFamily="34" charset="0"/>
              </a:defRPr>
            </a:lvl1pPr>
          </a:lstStyle>
          <a:p>
            <a:r>
              <a:rPr lang="en-US">
                <a:solidFill>
                  <a:prstClr val="black"/>
                </a:solidFill>
              </a:rPr>
              <a:t>1</a:t>
            </a:r>
          </a:p>
        </p:txBody>
      </p:sp>
    </p:spTree>
    <p:extLst>
      <p:ext uri="{BB962C8B-B14F-4D97-AF65-F5344CB8AC3E}">
        <p14:creationId xmlns:p14="http://schemas.microsoft.com/office/powerpoint/2010/main" val="30860660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Lst>
  <p:hf hdr="0" ftr="0" dt="0"/>
  <p:txStyles>
    <p:titleStyle>
      <a:lvl1pPr algn="ctr" defTabSz="685800" rtl="0" eaLnBrk="1" latinLnBrk="0" hangingPunct="1">
        <a:spcBef>
          <a:spcPct val="0"/>
        </a:spcBef>
        <a:buNone/>
        <a:defRPr sz="2400" b="1" kern="1200">
          <a:solidFill>
            <a:schemeClr val="tx1"/>
          </a:solidFill>
          <a:latin typeface="Arial" pitchFamily="34" charset="0"/>
          <a:ea typeface="+mj-ea"/>
          <a:cs typeface="Arial" pitchFamily="34" charset="0"/>
        </a:defRPr>
      </a:lvl1pPr>
    </p:titleStyle>
    <p:bodyStyle>
      <a:lvl1pPr marL="129779" indent="-129779" algn="l" defTabSz="685800" rtl="0" eaLnBrk="1" latinLnBrk="0" hangingPunct="1">
        <a:spcBef>
          <a:spcPts val="0"/>
        </a:spcBef>
        <a:spcAft>
          <a:spcPts val="450"/>
        </a:spcAft>
        <a:buFont typeface="Arial" pitchFamily="34" charset="0"/>
        <a:buChar char="•"/>
        <a:defRPr sz="1950" b="0" kern="1200">
          <a:solidFill>
            <a:schemeClr val="tx1"/>
          </a:solidFill>
          <a:latin typeface="Arial" pitchFamily="34" charset="0"/>
          <a:ea typeface="+mn-ea"/>
          <a:cs typeface="Arial" pitchFamily="34" charset="0"/>
        </a:defRPr>
      </a:lvl1pPr>
      <a:lvl2pPr marL="258366" indent="-128588" algn="l" defTabSz="685800" rtl="0" eaLnBrk="1" latinLnBrk="0" hangingPunct="1">
        <a:spcBef>
          <a:spcPts val="0"/>
        </a:spcBef>
        <a:spcAft>
          <a:spcPts val="450"/>
        </a:spcAft>
        <a:buFont typeface="Arial" pitchFamily="34" charset="0"/>
        <a:buChar char="–"/>
        <a:defRPr sz="1800" b="0" kern="1200">
          <a:solidFill>
            <a:schemeClr val="tx1"/>
          </a:solidFill>
          <a:latin typeface="Arial" pitchFamily="34" charset="0"/>
          <a:ea typeface="+mn-ea"/>
          <a:cs typeface="Arial" pitchFamily="34" charset="0"/>
        </a:defRPr>
      </a:lvl2pPr>
      <a:lvl3pPr marL="388144" indent="-134541" algn="l" defTabSz="685800" rtl="0" eaLnBrk="1" latinLnBrk="0" hangingPunct="1">
        <a:spcBef>
          <a:spcPts val="0"/>
        </a:spcBef>
        <a:spcAft>
          <a:spcPts val="450"/>
        </a:spcAft>
        <a:buFont typeface="Arial" pitchFamily="34" charset="0"/>
        <a:buChar char="•"/>
        <a:defRPr sz="1650" b="0" kern="1200">
          <a:solidFill>
            <a:schemeClr val="tx1"/>
          </a:solidFill>
          <a:latin typeface="Arial" pitchFamily="34" charset="0"/>
          <a:ea typeface="+mn-ea"/>
          <a:cs typeface="Arial" pitchFamily="34" charset="0"/>
        </a:defRPr>
      </a:lvl3pPr>
      <a:lvl4pPr marL="516731" indent="-129779" algn="l" defTabSz="685800" rtl="0" eaLnBrk="1" latinLnBrk="0" hangingPunct="1">
        <a:spcBef>
          <a:spcPts val="0"/>
        </a:spcBef>
        <a:spcAft>
          <a:spcPts val="450"/>
        </a:spcAft>
        <a:buFont typeface="Arial" pitchFamily="34" charset="0"/>
        <a:buChar char="–"/>
        <a:defRPr sz="1500" b="0" kern="1200">
          <a:solidFill>
            <a:schemeClr val="tx1"/>
          </a:solidFill>
          <a:latin typeface="Arial" pitchFamily="34" charset="0"/>
          <a:ea typeface="+mn-ea"/>
          <a:cs typeface="Arial" pitchFamily="34" charset="0"/>
        </a:defRPr>
      </a:lvl4pPr>
      <a:lvl5pPr marL="688181" indent="-171450" algn="l" defTabSz="685800" rtl="0" eaLnBrk="1" latinLnBrk="0" hangingPunct="1">
        <a:spcBef>
          <a:spcPts val="0"/>
        </a:spcBef>
        <a:spcAft>
          <a:spcPts val="450"/>
        </a:spcAft>
        <a:buFont typeface="Arial" pitchFamily="34" charset="0"/>
        <a:buChar char="»"/>
        <a:defRPr sz="1350" b="0" kern="1200">
          <a:solidFill>
            <a:schemeClr val="tx1"/>
          </a:solidFill>
          <a:latin typeface="Arial" pitchFamily="34" charset="0"/>
          <a:ea typeface="+mn-ea"/>
          <a:cs typeface="Arial"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descr="A picture containing old, outdoor object, stone, concrete">
            <a:extLst>
              <a:ext uri="{FF2B5EF4-FFF2-40B4-BE49-F238E27FC236}">
                <a16:creationId xmlns:a16="http://schemas.microsoft.com/office/drawing/2014/main" id="{D634238E-4094-F347-A558-A2FDACC7FF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0525" y="827184"/>
            <a:ext cx="5647819" cy="4260841"/>
          </a:xfrm>
          <a:prstGeom prst="rect">
            <a:avLst/>
          </a:prstGeom>
        </p:spPr>
      </p:pic>
      <p:sp>
        <p:nvSpPr>
          <p:cNvPr id="2" name="Title 1"/>
          <p:cNvSpPr>
            <a:spLocks noGrp="1"/>
          </p:cNvSpPr>
          <p:nvPr>
            <p:ph type="title"/>
          </p:nvPr>
        </p:nvSpPr>
        <p:spPr>
          <a:xfrm>
            <a:off x="1924184" y="10701"/>
            <a:ext cx="8120710" cy="703626"/>
          </a:xfrm>
        </p:spPr>
        <p:txBody>
          <a:bodyPr>
            <a:normAutofit/>
          </a:bodyPr>
          <a:lstStyle/>
          <a:p>
            <a:pPr algn="ctr"/>
            <a:r>
              <a:rPr lang="en-US" sz="4000" dirty="0">
                <a:latin typeface="Arial" panose="020B0604020202020204" pitchFamily="34" charset="0"/>
                <a:cs typeface="Arial" panose="020B0604020202020204" pitchFamily="34" charset="0"/>
              </a:rPr>
              <a:t>C CO – FORGE Company Training</a:t>
            </a:r>
            <a:endParaRPr lang="en-US" sz="3200" dirty="0">
              <a:latin typeface="Arial" panose="020B0604020202020204" pitchFamily="34" charset="0"/>
              <a:cs typeface="Arial" panose="020B0604020202020204" pitchFamily="34" charset="0"/>
            </a:endParaRPr>
          </a:p>
        </p:txBody>
      </p:sp>
      <p:grpSp>
        <p:nvGrpSpPr>
          <p:cNvPr id="3" name="Group 2"/>
          <p:cNvGrpSpPr/>
          <p:nvPr/>
        </p:nvGrpSpPr>
        <p:grpSpPr>
          <a:xfrm>
            <a:off x="64215" y="859636"/>
            <a:ext cx="10450976" cy="5535511"/>
            <a:chOff x="1911966" y="199894"/>
            <a:chExt cx="8285196" cy="5140372"/>
          </a:xfrm>
        </p:grpSpPr>
        <p:sp>
          <p:nvSpPr>
            <p:cNvPr id="6" name="TextBox 5"/>
            <p:cNvSpPr txBox="1"/>
            <p:nvPr/>
          </p:nvSpPr>
          <p:spPr>
            <a:xfrm>
              <a:off x="1911966" y="881834"/>
              <a:ext cx="4668801" cy="2337881"/>
            </a:xfrm>
            <a:prstGeom prst="rect">
              <a:avLst/>
            </a:prstGeom>
            <a:solidFill>
              <a:schemeClr val="bg1"/>
            </a:solidFill>
            <a:ln w="19050">
              <a:solidFill>
                <a:schemeClr val="tx1"/>
              </a:solidFill>
            </a:ln>
          </p:spPr>
          <p:txBody>
            <a:bodyPr wrap="square" lIns="91440" tIns="45720" rIns="91440" bIns="45720" rtlCol="0" anchor="t">
              <a:noAutofit/>
            </a:bodyPr>
            <a:lstStyle/>
            <a:p>
              <a:pPr fontAlgn="base"/>
              <a:r>
                <a:rPr lang="en-US" sz="1050" b="1" u="sng" dirty="0">
                  <a:solidFill>
                    <a:srgbClr val="000000"/>
                  </a:solidFill>
                  <a:latin typeface="Arial" panose="020B0604020202020204" pitchFamily="34" charset="0"/>
                  <a:cs typeface="Arial" panose="020B0604020202020204" pitchFamily="34" charset="0"/>
                </a:rPr>
                <a:t>Concept of Operations:</a:t>
              </a:r>
              <a:r>
                <a:rPr lang="en-US" sz="1050" dirty="0">
                  <a:solidFill>
                    <a:srgbClr val="000000"/>
                  </a:solidFill>
                  <a:latin typeface="Arial" panose="020B0604020202020204" pitchFamily="34" charset="0"/>
                  <a:cs typeface="Arial" panose="020B0604020202020204" pitchFamily="34" charset="0"/>
                </a:rPr>
                <a:t>​</a:t>
              </a:r>
            </a:p>
            <a:p>
              <a:pPr fontAlgn="base"/>
              <a:r>
                <a:rPr lang="en-US" sz="1050" b="1" dirty="0">
                  <a:solidFill>
                    <a:srgbClr val="000000"/>
                  </a:solidFill>
                  <a:latin typeface="Arial" panose="020B0604020202020204" pitchFamily="34" charset="0"/>
                  <a:cs typeface="Arial" panose="020B0604020202020204" pitchFamily="34" charset="0"/>
                </a:rPr>
                <a:t>Phase I (Preparation):</a:t>
              </a:r>
              <a:r>
                <a:rPr lang="en-US" sz="1050" dirty="0">
                  <a:latin typeface="Arial" panose="020B0604020202020204" pitchFamily="34" charset="0"/>
                  <a:cs typeface="Arial" panose="020B0604020202020204" pitchFamily="34" charset="0"/>
                </a:rPr>
                <a:t> will be executed from 08JAN-24JAN23, beginning with prerequisite training on Urban Operations tasks and ending with final PCC/PCI prior to movement. </a:t>
              </a:r>
              <a:endParaRPr lang="en-US" sz="1050" b="1" dirty="0">
                <a:solidFill>
                  <a:srgbClr val="000000"/>
                </a:solidFill>
                <a:latin typeface="Arial" panose="020B0604020202020204" pitchFamily="34" charset="0"/>
                <a:cs typeface="Arial" panose="020B0604020202020204" pitchFamily="34" charset="0"/>
              </a:endParaRPr>
            </a:p>
            <a:p>
              <a:pPr fontAlgn="base"/>
              <a:r>
                <a:rPr lang="en-US" sz="1050" b="1" dirty="0">
                  <a:solidFill>
                    <a:srgbClr val="000000"/>
                  </a:solidFill>
                  <a:latin typeface="Arial" panose="020B0604020202020204" pitchFamily="34" charset="0"/>
                  <a:cs typeface="Arial" panose="020B0604020202020204" pitchFamily="34" charset="0"/>
                </a:rPr>
                <a:t>Phase </a:t>
              </a:r>
              <a:r>
                <a:rPr lang="en-US" sz="1050" b="1" dirty="0" err="1">
                  <a:solidFill>
                    <a:srgbClr val="000000"/>
                  </a:solidFill>
                  <a:latin typeface="Arial" panose="020B0604020202020204" pitchFamily="34" charset="0"/>
                  <a:cs typeface="Arial" panose="020B0604020202020204" pitchFamily="34" charset="0"/>
                </a:rPr>
                <a:t>IIa</a:t>
              </a:r>
              <a:r>
                <a:rPr lang="en-US" sz="1050" b="1" dirty="0">
                  <a:solidFill>
                    <a:srgbClr val="000000"/>
                  </a:solidFill>
                  <a:latin typeface="Arial" panose="020B0604020202020204" pitchFamily="34" charset="0"/>
                  <a:cs typeface="Arial" panose="020B0604020202020204" pitchFamily="34" charset="0"/>
                </a:rPr>
                <a:t> (Movement): </a:t>
              </a:r>
              <a:r>
                <a:rPr lang="en-US" sz="1050" dirty="0">
                  <a:solidFill>
                    <a:srgbClr val="000000"/>
                  </a:solidFill>
                  <a:latin typeface="Arial" panose="020B0604020202020204" pitchFamily="34" charset="0"/>
                  <a:cs typeface="Arial" panose="020B0604020202020204" pitchFamily="34" charset="0"/>
                </a:rPr>
                <a:t>Will begin at completion of all PCC/PCI NLT 251300JAN23 and end upon arrival of UAC. At 1300 FM will begin from CHIP at a 20 min/mile pace for 1.4 miles to UAC.</a:t>
              </a:r>
              <a:endParaRPr lang="en-US" sz="1050" b="1" dirty="0">
                <a:solidFill>
                  <a:srgbClr val="000000"/>
                </a:solidFill>
                <a:latin typeface="Arial" panose="020B0604020202020204" pitchFamily="34" charset="0"/>
                <a:cs typeface="Arial" panose="020B0604020202020204" pitchFamily="34" charset="0"/>
              </a:endParaRPr>
            </a:p>
            <a:p>
              <a:pPr fontAlgn="base"/>
              <a:r>
                <a:rPr lang="en-US" sz="1050" b="1" dirty="0">
                  <a:solidFill>
                    <a:srgbClr val="000000"/>
                  </a:solidFill>
                  <a:latin typeface="Arial" panose="020B0604020202020204" pitchFamily="34" charset="0"/>
                  <a:cs typeface="Arial" panose="020B0604020202020204" pitchFamily="34" charset="0"/>
                </a:rPr>
                <a:t>Phase IIb (Occupation):</a:t>
              </a:r>
              <a:r>
                <a:rPr lang="en-US" sz="1050" dirty="0">
                  <a:solidFill>
                    <a:srgbClr val="000000"/>
                  </a:solidFill>
                  <a:latin typeface="Arial" panose="020B0604020202020204" pitchFamily="34" charset="0"/>
                  <a:cs typeface="Arial" panose="020B0604020202020204" pitchFamily="34" charset="0"/>
                </a:rPr>
                <a:t> Begins upon arrival at UAC and ends once UAC is occupied. PLTs get 100% accountability of personnel and equipment and stage equipment to prepare for training. </a:t>
              </a:r>
            </a:p>
            <a:p>
              <a:pPr fontAlgn="base"/>
              <a:r>
                <a:rPr lang="en-US" sz="1050" b="1" dirty="0">
                  <a:solidFill>
                    <a:srgbClr val="000000"/>
                  </a:solidFill>
                  <a:latin typeface="Arial" panose="020B0604020202020204" pitchFamily="34" charset="0"/>
                  <a:cs typeface="Arial" panose="020B0604020202020204" pitchFamily="34" charset="0"/>
                </a:rPr>
                <a:t>Phase IIIa (Execution): </a:t>
              </a:r>
              <a:r>
                <a:rPr lang="en-US" sz="1050" dirty="0">
                  <a:solidFill>
                    <a:srgbClr val="000000"/>
                  </a:solidFill>
                  <a:latin typeface="Arial" panose="020B0604020202020204" pitchFamily="34" charset="0"/>
                  <a:cs typeface="Arial" panose="020B0604020202020204" pitchFamily="34" charset="0"/>
                </a:rPr>
                <a:t>Begins once Equipment is staged and teams are set NLT 251400JAN23 and ends NLT 251730JAN23. Platoons conduct Battle Drill 6 in Fire team elements. </a:t>
              </a:r>
            </a:p>
            <a:p>
              <a:pPr fontAlgn="base"/>
              <a:r>
                <a:rPr lang="en-US" sz="1050" b="1" dirty="0">
                  <a:solidFill>
                    <a:srgbClr val="000000"/>
                  </a:solidFill>
                  <a:latin typeface="Arial" panose="020B0604020202020204" pitchFamily="34" charset="0"/>
                  <a:cs typeface="Arial" panose="020B0604020202020204" pitchFamily="34" charset="0"/>
                </a:rPr>
                <a:t>Phase IV (Preparation for follow on mission): </a:t>
              </a:r>
              <a:r>
                <a:rPr lang="en-US" sz="1050" dirty="0">
                  <a:solidFill>
                    <a:srgbClr val="000000"/>
                  </a:solidFill>
                  <a:latin typeface="Arial" panose="020B0604020202020204" pitchFamily="34" charset="0"/>
                  <a:cs typeface="Arial" panose="020B0604020202020204" pitchFamily="34" charset="0"/>
                </a:rPr>
                <a:t>Begins NLT 251730JAN23 with platoons conducting AAR of the training, establish patrol bases and conducting priorities of work in preparation for FM4 and ends with the company staged and ready to conduct FM4 NLT 252330JAN23. </a:t>
              </a:r>
              <a:endParaRPr lang="en-US" sz="1050" b="1" dirty="0">
                <a:solidFill>
                  <a:srgbClr val="000000"/>
                </a:solidFill>
                <a:latin typeface="Arial" panose="020B0604020202020204" pitchFamily="34" charset="0"/>
                <a:cs typeface="Arial" panose="020B0604020202020204" pitchFamily="34" charset="0"/>
              </a:endParaRPr>
            </a:p>
            <a:p>
              <a:br>
                <a:rPr lang="en-US" sz="900" dirty="0">
                  <a:latin typeface="Arial" panose="020B0604020202020204" pitchFamily="34" charset="0"/>
                  <a:cs typeface="Arial" panose="020B0604020202020204" pitchFamily="34" charset="0"/>
                </a:rPr>
              </a:br>
              <a:r>
                <a:rPr lang="en-US" sz="900" b="1" dirty="0">
                  <a:solidFill>
                    <a:srgbClr val="000000"/>
                  </a:solidFill>
                  <a:latin typeface="Arial" panose="020B0604020202020204" pitchFamily="34" charset="0"/>
                  <a:cs typeface="Arial" panose="020B0604020202020204" pitchFamily="34" charset="0"/>
                </a:rPr>
                <a:t>  </a:t>
              </a:r>
              <a:endParaRPr lang="en-US" sz="900" dirty="0">
                <a:latin typeface="Arial" panose="020B0604020202020204" pitchFamily="34" charset="0"/>
                <a:cs typeface="Arial" panose="020B0604020202020204" pitchFamily="34" charset="0"/>
              </a:endParaRPr>
            </a:p>
          </p:txBody>
        </p:sp>
        <p:sp>
          <p:nvSpPr>
            <p:cNvPr id="7" name="TextBox 6"/>
            <p:cNvSpPr txBox="1">
              <a:spLocks noChangeAspect="1"/>
            </p:cNvSpPr>
            <p:nvPr/>
          </p:nvSpPr>
          <p:spPr>
            <a:xfrm>
              <a:off x="1911966" y="199894"/>
              <a:ext cx="4669107" cy="618759"/>
            </a:xfrm>
            <a:prstGeom prst="rect">
              <a:avLst/>
            </a:prstGeom>
            <a:noFill/>
            <a:ln w="19050">
              <a:solidFill>
                <a:schemeClr val="tx1"/>
              </a:solidFill>
            </a:ln>
          </p:spPr>
          <p:txBody>
            <a:bodyPr wrap="square" lIns="91440" tIns="45720" rIns="91440" bIns="45720" rtlCol="0" anchor="t">
              <a:noAutofit/>
            </a:bodyPr>
            <a:lstStyle/>
            <a:p>
              <a:pPr defTabSz="685800">
                <a:defRPr/>
              </a:pPr>
              <a:r>
                <a:rPr lang="en-US" sz="1200" b="1" u="sng" dirty="0">
                  <a:latin typeface="Arial" panose="020B0604020202020204" pitchFamily="34" charset="0"/>
                  <a:cs typeface="Arial" panose="020B0604020202020204" pitchFamily="34" charset="0"/>
                </a:rPr>
                <a:t>Mission</a:t>
              </a:r>
              <a:r>
                <a:rPr lang="en-US" sz="1400" b="1" dirty="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 </a:t>
              </a:r>
              <a:r>
                <a:rPr lang="en-US" sz="1200" dirty="0">
                  <a:solidFill>
                    <a:srgbClr val="000000"/>
                  </a:solidFill>
                  <a:latin typeface="Arial" panose="020B0604020202020204" pitchFamily="34" charset="0"/>
                  <a:cs typeface="Arial" panose="020B0604020202020204" pitchFamily="34" charset="0"/>
                </a:rPr>
                <a:t>C/1-13 IN conducts Company Training 251300JAN2023 IVO Urban Assault Course IOT train and evaluate Battle Drill 6 in a field environment, laying the foundation of Urban Operations and preparing Trainees for future training. </a:t>
              </a:r>
            </a:p>
          </p:txBody>
        </p:sp>
        <p:sp>
          <p:nvSpPr>
            <p:cNvPr id="23" name="TextBox 22"/>
            <p:cNvSpPr txBox="1"/>
            <p:nvPr/>
          </p:nvSpPr>
          <p:spPr>
            <a:xfrm>
              <a:off x="1911966" y="3282893"/>
              <a:ext cx="4669110" cy="2057373"/>
            </a:xfrm>
            <a:prstGeom prst="rect">
              <a:avLst/>
            </a:prstGeom>
            <a:solidFill>
              <a:schemeClr val="bg1"/>
            </a:solidFill>
            <a:ln w="19050">
              <a:solidFill>
                <a:schemeClr val="tx1"/>
              </a:solidFill>
            </a:ln>
          </p:spPr>
          <p:txBody>
            <a:bodyPr wrap="square" lIns="91440" tIns="45720" rIns="91440" bIns="45720" rtlCol="0" anchor="t">
              <a:noAutofit/>
            </a:bodyPr>
            <a:lstStyle/>
            <a:p>
              <a:pPr defTabSz="685800">
                <a:defRPr/>
              </a:pPr>
              <a:r>
                <a:rPr lang="en-US" sz="1050" b="1" u="sng" dirty="0">
                  <a:latin typeface="Arial" panose="020B0604020202020204" pitchFamily="34" charset="0"/>
                  <a:cs typeface="Arial" panose="020B0604020202020204" pitchFamily="34" charset="0"/>
                </a:rPr>
                <a:t>Sustainment:</a:t>
              </a:r>
            </a:p>
            <a:p>
              <a:pPr defTabSz="685800">
                <a:defRPr/>
              </a:pPr>
              <a:endParaRPr lang="en-US" sz="900" b="1" u="sng" dirty="0">
                <a:latin typeface="Arial" panose="020B0604020202020204" pitchFamily="34" charset="0"/>
                <a:cs typeface="Arial" panose="020B0604020202020204" pitchFamily="34" charset="0"/>
              </a:endParaRPr>
            </a:p>
            <a:p>
              <a:pPr defTabSz="685800">
                <a:defRPr/>
              </a:pPr>
              <a:r>
                <a:rPr lang="en-US" sz="1000" u="sng" dirty="0">
                  <a:latin typeface="Arial" panose="020B0604020202020204" pitchFamily="34" charset="0"/>
                  <a:cs typeface="Arial" panose="020B0604020202020204" pitchFamily="34" charset="0"/>
                </a:rPr>
                <a:t>CL I:</a:t>
              </a:r>
              <a:r>
                <a:rPr lang="en-US" sz="1000" dirty="0">
                  <a:latin typeface="Arial" panose="020B0604020202020204" pitchFamily="34" charset="0"/>
                  <a:cs typeface="Arial" panose="020B0604020202020204" pitchFamily="34" charset="0"/>
                </a:rPr>
                <a:t> 	M-A (10 Boxes), MORE meal prior to SP</a:t>
              </a:r>
            </a:p>
            <a:p>
              <a:pPr defTabSz="685800">
                <a:defRPr/>
              </a:pPr>
              <a:r>
                <a:rPr lang="en-US" sz="1000" u="sng" dirty="0">
                  <a:latin typeface="Arial" panose="020B0604020202020204" pitchFamily="34" charset="0"/>
                  <a:cs typeface="Arial" panose="020B0604020202020204" pitchFamily="34" charset="0"/>
                </a:rPr>
                <a:t>CL III</a:t>
              </a:r>
              <a:r>
                <a:rPr lang="en-US" sz="1000" dirty="0">
                  <a:latin typeface="Arial" panose="020B0604020202020204" pitchFamily="34" charset="0"/>
                  <a:cs typeface="Arial" panose="020B0604020202020204" pitchFamily="34" charset="0"/>
                </a:rPr>
                <a:t>: 	Resupply POL at designated fuel points when vehicles are at 50% threshold</a:t>
              </a:r>
            </a:p>
            <a:p>
              <a:pPr defTabSz="685800">
                <a:defRPr/>
              </a:pPr>
              <a:r>
                <a:rPr lang="en-US" sz="1000" u="sng" dirty="0">
                  <a:latin typeface="Arial" panose="020B0604020202020204" pitchFamily="34" charset="0"/>
                  <a:cs typeface="Arial" panose="020B0604020202020204" pitchFamily="34" charset="0"/>
                </a:rPr>
                <a:t>Class V</a:t>
              </a:r>
              <a:r>
                <a:rPr lang="en-US" sz="1000" dirty="0">
                  <a:latin typeface="Arial" panose="020B0604020202020204" pitchFamily="34" charset="0"/>
                  <a:cs typeface="Arial" panose="020B0604020202020204" pitchFamily="34" charset="0"/>
                </a:rPr>
                <a:t>: 	2000 x 5.56 blank</a:t>
              </a:r>
            </a:p>
            <a:p>
              <a:pPr defTabSz="685800">
                <a:defRPr/>
              </a:pPr>
              <a:r>
                <a:rPr lang="en-US" sz="1000" u="sng" dirty="0">
                  <a:latin typeface="Arial" panose="020B0604020202020204" pitchFamily="34" charset="0"/>
                  <a:cs typeface="Arial" panose="020B0604020202020204" pitchFamily="34" charset="0"/>
                </a:rPr>
                <a:t>Class VII: </a:t>
              </a:r>
              <a:r>
                <a:rPr lang="en-US" sz="1000" dirty="0">
                  <a:latin typeface="Arial" panose="020B0604020202020204" pitchFamily="34" charset="0"/>
                  <a:cs typeface="Arial" panose="020B0604020202020204" pitchFamily="34" charset="0"/>
                </a:rPr>
                <a:t>	4x BRICs, 4 Rescue Randy's</a:t>
              </a:r>
            </a:p>
            <a:p>
              <a:pPr defTabSz="685800">
                <a:defRPr/>
              </a:pPr>
              <a:r>
                <a:rPr lang="en-US" sz="1000" dirty="0">
                  <a:latin typeface="Arial" panose="020B0604020202020204" pitchFamily="34" charset="0"/>
                  <a:cs typeface="Arial" panose="020B0604020202020204" pitchFamily="34" charset="0"/>
                </a:rPr>
                <a:t>	1x LMTV, 1x 1-Ton Water Buffalo, GSA Van, 1x HMMWV</a:t>
              </a:r>
            </a:p>
            <a:p>
              <a:pPr defTabSz="685800">
                <a:defRPr/>
              </a:pPr>
              <a:endParaRPr lang="en-US" sz="1000" dirty="0">
                <a:latin typeface="Arial" panose="020B0604020202020204" pitchFamily="34" charset="0"/>
                <a:cs typeface="Arial" panose="020B0604020202020204" pitchFamily="34" charset="0"/>
              </a:endParaRPr>
            </a:p>
            <a:p>
              <a:pPr defTabSz="685800">
                <a:defRPr/>
              </a:pPr>
              <a:r>
                <a:rPr lang="en-US" sz="1000" u="sng" dirty="0">
                  <a:latin typeface="Arial" panose="020B0604020202020204" pitchFamily="34" charset="0"/>
                  <a:cs typeface="Arial" panose="020B0604020202020204" pitchFamily="34" charset="0"/>
                </a:rPr>
                <a:t>Class VIII</a:t>
              </a:r>
              <a:r>
                <a:rPr lang="en-US" sz="1000" dirty="0">
                  <a:latin typeface="Arial" panose="020B0604020202020204" pitchFamily="34" charset="0"/>
                  <a:cs typeface="Arial" panose="020B0604020202020204" pitchFamily="34" charset="0"/>
                </a:rPr>
                <a:t>: 	4x Litters, 4x CLS bags, 4x Foot Care Kit</a:t>
              </a:r>
            </a:p>
            <a:p>
              <a:pPr defTabSz="685800">
                <a:defRPr/>
              </a:pPr>
              <a:endParaRPr lang="en-US" sz="900" u="sng" dirty="0">
                <a:latin typeface="Arial" panose="020B0604020202020204" pitchFamily="34" charset="0"/>
                <a:cs typeface="Arial" panose="020B0604020202020204" pitchFamily="34" charset="0"/>
              </a:endParaRPr>
            </a:p>
            <a:p>
              <a:pPr defTabSz="685800">
                <a:defRPr/>
              </a:pPr>
              <a:endParaRPr lang="en-US" sz="900" u="sng" dirty="0">
                <a:latin typeface="Arial" panose="020B0604020202020204" pitchFamily="34" charset="0"/>
                <a:cs typeface="Arial" panose="020B0604020202020204" pitchFamily="34" charset="0"/>
              </a:endParaRPr>
            </a:p>
          </p:txBody>
        </p:sp>
        <p:cxnSp>
          <p:nvCxnSpPr>
            <p:cNvPr id="42" name="Straight Connector 41"/>
            <p:cNvCxnSpPr/>
            <p:nvPr/>
          </p:nvCxnSpPr>
          <p:spPr>
            <a:xfrm rot="16200000">
              <a:off x="10145541" y="2977444"/>
              <a:ext cx="32716" cy="7052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aphicFrame>
        <p:nvGraphicFramePr>
          <p:cNvPr id="45" name="Table 44"/>
          <p:cNvGraphicFramePr>
            <a:graphicFrameLocks noGrp="1"/>
          </p:cNvGraphicFramePr>
          <p:nvPr>
            <p:extLst>
              <p:ext uri="{D42A27DB-BD31-4B8C-83A1-F6EECF244321}">
                <p14:modId xmlns:p14="http://schemas.microsoft.com/office/powerpoint/2010/main" val="4120796154"/>
              </p:ext>
            </p:extLst>
          </p:nvPr>
        </p:nvGraphicFramePr>
        <p:xfrm>
          <a:off x="406661" y="6100825"/>
          <a:ext cx="5204350" cy="245256"/>
        </p:xfrm>
        <a:graphic>
          <a:graphicData uri="http://schemas.openxmlformats.org/drawingml/2006/table">
            <a:tbl>
              <a:tblPr>
                <a:tableStyleId>{5C22544A-7EE6-4342-B048-85BDC9FD1C3A}</a:tableStyleId>
              </a:tblPr>
              <a:tblGrid>
                <a:gridCol w="1040870">
                  <a:extLst>
                    <a:ext uri="{9D8B030D-6E8A-4147-A177-3AD203B41FA5}">
                      <a16:colId xmlns:a16="http://schemas.microsoft.com/office/drawing/2014/main" val="20000"/>
                    </a:ext>
                  </a:extLst>
                </a:gridCol>
                <a:gridCol w="1040870">
                  <a:extLst>
                    <a:ext uri="{9D8B030D-6E8A-4147-A177-3AD203B41FA5}">
                      <a16:colId xmlns:a16="http://schemas.microsoft.com/office/drawing/2014/main" val="2797793345"/>
                    </a:ext>
                  </a:extLst>
                </a:gridCol>
                <a:gridCol w="1040870">
                  <a:extLst>
                    <a:ext uri="{9D8B030D-6E8A-4147-A177-3AD203B41FA5}">
                      <a16:colId xmlns:a16="http://schemas.microsoft.com/office/drawing/2014/main" val="553958476"/>
                    </a:ext>
                  </a:extLst>
                </a:gridCol>
                <a:gridCol w="1040870">
                  <a:extLst>
                    <a:ext uri="{9D8B030D-6E8A-4147-A177-3AD203B41FA5}">
                      <a16:colId xmlns:a16="http://schemas.microsoft.com/office/drawing/2014/main" val="3392395174"/>
                    </a:ext>
                  </a:extLst>
                </a:gridCol>
                <a:gridCol w="1040870">
                  <a:extLst>
                    <a:ext uri="{9D8B030D-6E8A-4147-A177-3AD203B41FA5}">
                      <a16:colId xmlns:a16="http://schemas.microsoft.com/office/drawing/2014/main" val="929427425"/>
                    </a:ext>
                  </a:extLst>
                </a:gridCol>
              </a:tblGrid>
              <a:tr h="245256">
                <a:tc>
                  <a:txBody>
                    <a:bodyPr/>
                    <a:lstStyle/>
                    <a:p>
                      <a:pPr algn="ctr" fontAlgn="ctr"/>
                      <a:r>
                        <a:rPr lang="en-US" sz="800" b="1" i="0" u="none" strike="noStrike" dirty="0">
                          <a:solidFill>
                            <a:schemeClr val="tx1"/>
                          </a:solidFill>
                          <a:effectLst/>
                          <a:latin typeface="+mn-lt"/>
                        </a:rPr>
                        <a:t>P:</a:t>
                      </a:r>
                      <a:r>
                        <a:rPr lang="en-US" sz="800" b="1" i="0" u="none" strike="noStrike" baseline="0" dirty="0">
                          <a:solidFill>
                            <a:schemeClr val="tx1"/>
                          </a:solidFill>
                          <a:effectLst/>
                          <a:latin typeface="+mn-lt"/>
                        </a:rPr>
                        <a:t> </a:t>
                      </a:r>
                      <a:r>
                        <a:rPr lang="en-US" sz="800" b="0" i="0" u="none" strike="noStrike" baseline="0" dirty="0">
                          <a:solidFill>
                            <a:schemeClr val="tx1"/>
                          </a:solidFill>
                          <a:effectLst/>
                          <a:latin typeface="+mn-lt"/>
                        </a:rPr>
                        <a:t>Radio</a:t>
                      </a:r>
                      <a:endParaRPr lang="en-US" sz="800" b="0" i="0" u="none" strike="noStrike" dirty="0">
                        <a:solidFill>
                          <a:schemeClr val="tx1"/>
                        </a:solidFill>
                        <a:effectLst/>
                        <a:latin typeface="+mn-lt"/>
                      </a:endParaRPr>
                    </a:p>
                  </a:txBody>
                  <a:tcPr marL="5765" marR="5765" marT="57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1" i="0" u="none" strike="noStrike" dirty="0">
                          <a:solidFill>
                            <a:schemeClr val="tx1"/>
                          </a:solidFill>
                          <a:effectLst/>
                          <a:latin typeface="+mn-lt"/>
                        </a:rPr>
                        <a:t>A: </a:t>
                      </a:r>
                      <a:r>
                        <a:rPr lang="en-US" sz="800" b="0" i="0" u="none" strike="noStrike" dirty="0">
                          <a:solidFill>
                            <a:schemeClr val="tx1"/>
                          </a:solidFill>
                          <a:effectLst/>
                          <a:latin typeface="+mn-lt"/>
                        </a:rPr>
                        <a:t>Cell Phones</a:t>
                      </a:r>
                    </a:p>
                  </a:txBody>
                  <a:tcPr marL="5765" marR="5765" marT="57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800" b="1" i="0" u="none" strike="noStrike" dirty="0">
                          <a:solidFill>
                            <a:schemeClr val="tx1"/>
                          </a:solidFill>
                          <a:effectLst/>
                          <a:latin typeface="+mn-lt"/>
                        </a:rPr>
                        <a:t>C: </a:t>
                      </a:r>
                      <a:r>
                        <a:rPr lang="en-US" sz="800" b="0" i="0" u="none" strike="noStrike" dirty="0">
                          <a:solidFill>
                            <a:schemeClr val="tx1"/>
                          </a:solidFill>
                          <a:effectLst/>
                          <a:latin typeface="+mn-lt"/>
                        </a:rPr>
                        <a:t>BRIC</a:t>
                      </a:r>
                      <a:r>
                        <a:rPr lang="en-US" sz="800" b="0" i="0" u="none" strike="noStrike" baseline="0" dirty="0">
                          <a:solidFill>
                            <a:schemeClr val="tx1"/>
                          </a:solidFill>
                          <a:effectLst/>
                          <a:latin typeface="+mn-lt"/>
                        </a:rPr>
                        <a:t> </a:t>
                      </a:r>
                      <a:endParaRPr lang="en-US" sz="800" b="0" i="0" u="none" strike="noStrike" dirty="0">
                        <a:solidFill>
                          <a:schemeClr val="tx1"/>
                        </a:solidFill>
                        <a:effectLst/>
                        <a:latin typeface="+mn-lt"/>
                      </a:endParaRPr>
                    </a:p>
                  </a:txBody>
                  <a:tcPr marL="5765" marR="5765" marT="57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1" i="0" u="none" strike="noStrike" dirty="0">
                          <a:solidFill>
                            <a:schemeClr val="tx1"/>
                          </a:solidFill>
                          <a:effectLst/>
                          <a:latin typeface="+mn-lt"/>
                        </a:rPr>
                        <a:t>E: </a:t>
                      </a:r>
                      <a:r>
                        <a:rPr lang="en-US" sz="800" b="0" i="0" u="none" strike="noStrike" dirty="0">
                          <a:solidFill>
                            <a:schemeClr val="tx1"/>
                          </a:solidFill>
                          <a:effectLst/>
                          <a:latin typeface="+mn-lt"/>
                        </a:rPr>
                        <a:t>Runner</a:t>
                      </a:r>
                      <a:endParaRPr lang="en-US" sz="800" b="1" i="0" u="none" strike="noStrike" dirty="0">
                        <a:solidFill>
                          <a:schemeClr val="tx1"/>
                        </a:solidFill>
                        <a:effectLst/>
                        <a:latin typeface="+mn-lt"/>
                      </a:endParaRPr>
                    </a:p>
                  </a:txBody>
                  <a:tcPr marL="5765" marR="5765" marT="57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1" i="0" u="none" strike="noStrike" dirty="0">
                          <a:solidFill>
                            <a:schemeClr val="tx1"/>
                          </a:solidFill>
                          <a:effectLst/>
                          <a:latin typeface="+mn-lt"/>
                        </a:rPr>
                        <a:t>EMS: </a:t>
                      </a:r>
                      <a:r>
                        <a:rPr lang="en-US" sz="800" b="0" i="0" u="none" strike="noStrike" dirty="0">
                          <a:solidFill>
                            <a:schemeClr val="tx1"/>
                          </a:solidFill>
                          <a:effectLst/>
                          <a:latin typeface="+mn-lt"/>
                        </a:rPr>
                        <a:t>751-91111</a:t>
                      </a:r>
                      <a:endParaRPr lang="en-US" sz="800" b="1" i="0" u="none" strike="noStrike" dirty="0">
                        <a:solidFill>
                          <a:schemeClr val="tx1"/>
                        </a:solidFill>
                        <a:effectLst/>
                        <a:latin typeface="+mn-lt"/>
                      </a:endParaRPr>
                    </a:p>
                  </a:txBody>
                  <a:tcPr marL="5765" marR="5765" marT="57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67" name="TextBox 66"/>
          <p:cNvSpPr txBox="1"/>
          <p:nvPr/>
        </p:nvSpPr>
        <p:spPr>
          <a:xfrm>
            <a:off x="5996839" y="5158681"/>
            <a:ext cx="6076410" cy="1233790"/>
          </a:xfrm>
          <a:prstGeom prst="rect">
            <a:avLst/>
          </a:prstGeom>
          <a:solidFill>
            <a:schemeClr val="bg1"/>
          </a:solidFill>
          <a:ln w="19050">
            <a:solidFill>
              <a:schemeClr val="tx1"/>
            </a:solidFill>
          </a:ln>
        </p:spPr>
        <p:txBody>
          <a:bodyPr wrap="square" lIns="91440" tIns="45720" rIns="91440" bIns="45720" rtlCol="0" anchor="t">
            <a:noAutofit/>
          </a:bodyPr>
          <a:lstStyle/>
          <a:p>
            <a:pPr defTabSz="685800">
              <a:defRPr/>
            </a:pPr>
            <a:r>
              <a:rPr lang="en-US" sz="1050" b="1" u="sng" dirty="0">
                <a:latin typeface="Arial" panose="020B0604020202020204" pitchFamily="34" charset="0"/>
                <a:cs typeface="Arial" panose="020B0604020202020204" pitchFamily="34" charset="0"/>
              </a:rPr>
              <a:t>Timeline:</a:t>
            </a:r>
          </a:p>
          <a:p>
            <a:pPr algn="ctr" defTabSz="685800">
              <a:defRPr/>
            </a:pPr>
            <a:r>
              <a:rPr lang="en-US" sz="1050" b="1" u="sng" dirty="0">
                <a:latin typeface="Arial" panose="020B0604020202020204" pitchFamily="34" charset="0"/>
                <a:cs typeface="Arial" panose="020B0604020202020204" pitchFamily="34" charset="0"/>
              </a:rPr>
              <a:t>25 JAN</a:t>
            </a:r>
          </a:p>
          <a:p>
            <a:r>
              <a:rPr lang="en-US" sz="1050" dirty="0">
                <a:latin typeface="Arial" pitchFamily="34" charset="0"/>
                <a:cs typeface="Arial" pitchFamily="34" charset="0"/>
              </a:rPr>
              <a:t>1230-1300: Lunch MRE, PCC/PCIs for FM                    1745-1830: Dinner Chow</a:t>
            </a:r>
          </a:p>
          <a:p>
            <a:r>
              <a:rPr lang="en-US" sz="1050" dirty="0">
                <a:latin typeface="Arial" pitchFamily="34" charset="0"/>
                <a:cs typeface="Arial" pitchFamily="34" charset="0"/>
              </a:rPr>
              <a:t>1300-1330: FM from CHIP to UAC                                 1830-1900: Establish Patrol bases</a:t>
            </a:r>
          </a:p>
          <a:p>
            <a:r>
              <a:rPr lang="en-US" sz="1050" dirty="0">
                <a:latin typeface="Arial" pitchFamily="34" charset="0"/>
                <a:cs typeface="Arial" pitchFamily="34" charset="0"/>
              </a:rPr>
              <a:t>1330-1400: Stage equipment, prepare for training         1900-2230: Priorities of work</a:t>
            </a:r>
          </a:p>
          <a:p>
            <a:r>
              <a:rPr lang="en-US" sz="1050" dirty="0">
                <a:latin typeface="Arial" pitchFamily="34" charset="0"/>
                <a:cs typeface="Arial" pitchFamily="34" charset="0"/>
              </a:rPr>
              <a:t>1400-1730: Platoons conduct Battle Drill 6                     2230-2300: Stage at UAC for FM4</a:t>
            </a:r>
          </a:p>
          <a:p>
            <a:r>
              <a:rPr lang="en-US" sz="1050" dirty="0">
                <a:latin typeface="Arial" pitchFamily="34" charset="0"/>
                <a:cs typeface="Arial" pitchFamily="34" charset="0"/>
              </a:rPr>
              <a:t>1730-1745: Training AAR                                                2300-2330: Final FM4 PCC/PCIs</a:t>
            </a:r>
          </a:p>
        </p:txBody>
      </p:sp>
      <p:sp>
        <p:nvSpPr>
          <p:cNvPr id="20" name="Down Arrow 66">
            <a:extLst>
              <a:ext uri="{FF2B5EF4-FFF2-40B4-BE49-F238E27FC236}">
                <a16:creationId xmlns:a16="http://schemas.microsoft.com/office/drawing/2014/main" id="{64E28E6D-55A3-772D-F54D-24773FCEEC1B}"/>
              </a:ext>
            </a:extLst>
          </p:cNvPr>
          <p:cNvSpPr/>
          <p:nvPr/>
        </p:nvSpPr>
        <p:spPr>
          <a:xfrm rot="10800000">
            <a:off x="10313673" y="924375"/>
            <a:ext cx="314074" cy="433073"/>
          </a:xfrm>
          <a:prstGeom prst="downArrow">
            <a:avLst/>
          </a:prstGeom>
          <a:solidFill>
            <a:sysClr val="windowText" lastClr="000000"/>
          </a:solidFill>
          <a:ln w="158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panose="020B0604020202020204" pitchFamily="34" charset="0"/>
                <a:cs typeface="Arial" pitchFamily="34" charset="0"/>
              </a:rPr>
              <a:t>N</a:t>
            </a:r>
          </a:p>
        </p:txBody>
      </p:sp>
      <p:graphicFrame>
        <p:nvGraphicFramePr>
          <p:cNvPr id="8" name="Table 7">
            <a:extLst>
              <a:ext uri="{FF2B5EF4-FFF2-40B4-BE49-F238E27FC236}">
                <a16:creationId xmlns:a16="http://schemas.microsoft.com/office/drawing/2014/main" id="{83DE161F-6A4B-72F9-E287-01CE0B363783}"/>
              </a:ext>
            </a:extLst>
          </p:cNvPr>
          <p:cNvGraphicFramePr>
            <a:graphicFrameLocks noGrp="1"/>
          </p:cNvGraphicFramePr>
          <p:nvPr>
            <p:extLst>
              <p:ext uri="{D42A27DB-BD31-4B8C-83A1-F6EECF244321}">
                <p14:modId xmlns:p14="http://schemas.microsoft.com/office/powerpoint/2010/main" val="2225928060"/>
              </p:ext>
            </p:extLst>
          </p:nvPr>
        </p:nvGraphicFramePr>
        <p:xfrm>
          <a:off x="695657" y="6444208"/>
          <a:ext cx="10515599" cy="387736"/>
        </p:xfrm>
        <a:graphic>
          <a:graphicData uri="http://schemas.openxmlformats.org/drawingml/2006/table">
            <a:tbl>
              <a:tblPr/>
              <a:tblGrid>
                <a:gridCol w="1384770">
                  <a:extLst>
                    <a:ext uri="{9D8B030D-6E8A-4147-A177-3AD203B41FA5}">
                      <a16:colId xmlns:a16="http://schemas.microsoft.com/office/drawing/2014/main" val="3816694210"/>
                    </a:ext>
                  </a:extLst>
                </a:gridCol>
                <a:gridCol w="1436699">
                  <a:extLst>
                    <a:ext uri="{9D8B030D-6E8A-4147-A177-3AD203B41FA5}">
                      <a16:colId xmlns:a16="http://schemas.microsoft.com/office/drawing/2014/main" val="110470207"/>
                    </a:ext>
                  </a:extLst>
                </a:gridCol>
                <a:gridCol w="1194364">
                  <a:extLst>
                    <a:ext uri="{9D8B030D-6E8A-4147-A177-3AD203B41FA5}">
                      <a16:colId xmlns:a16="http://schemas.microsoft.com/office/drawing/2014/main" val="1724712609"/>
                    </a:ext>
                  </a:extLst>
                </a:gridCol>
                <a:gridCol w="1445354">
                  <a:extLst>
                    <a:ext uri="{9D8B030D-6E8A-4147-A177-3AD203B41FA5}">
                      <a16:colId xmlns:a16="http://schemas.microsoft.com/office/drawing/2014/main" val="496507500"/>
                    </a:ext>
                  </a:extLst>
                </a:gridCol>
                <a:gridCol w="1211674">
                  <a:extLst>
                    <a:ext uri="{9D8B030D-6E8A-4147-A177-3AD203B41FA5}">
                      <a16:colId xmlns:a16="http://schemas.microsoft.com/office/drawing/2014/main" val="2321632816"/>
                    </a:ext>
                  </a:extLst>
                </a:gridCol>
                <a:gridCol w="1228984">
                  <a:extLst>
                    <a:ext uri="{9D8B030D-6E8A-4147-A177-3AD203B41FA5}">
                      <a16:colId xmlns:a16="http://schemas.microsoft.com/office/drawing/2014/main" val="2259070201"/>
                    </a:ext>
                  </a:extLst>
                </a:gridCol>
                <a:gridCol w="1168400">
                  <a:extLst>
                    <a:ext uri="{9D8B030D-6E8A-4147-A177-3AD203B41FA5}">
                      <a16:colId xmlns:a16="http://schemas.microsoft.com/office/drawing/2014/main" val="2938005337"/>
                    </a:ext>
                  </a:extLst>
                </a:gridCol>
                <a:gridCol w="1445354">
                  <a:extLst>
                    <a:ext uri="{9D8B030D-6E8A-4147-A177-3AD203B41FA5}">
                      <a16:colId xmlns:a16="http://schemas.microsoft.com/office/drawing/2014/main" val="3834904397"/>
                    </a:ext>
                  </a:extLst>
                </a:gridCol>
              </a:tblGrid>
              <a:tr h="193868">
                <a:tc>
                  <a:txBody>
                    <a:bodyPr/>
                    <a:lstStyle/>
                    <a:p>
                      <a:pPr algn="ctr" fontAlgn="base"/>
                      <a:r>
                        <a:rPr lang="en-US" sz="700" b="1" i="0" u="none" strike="noStrike">
                          <a:solidFill>
                            <a:srgbClr val="FFFFFF"/>
                          </a:solidFill>
                          <a:effectLst/>
                          <a:latin typeface="Calibri" panose="020F0502020204030204" pitchFamily="34" charset="0"/>
                        </a:rPr>
                        <a:t>PLAN</a:t>
                      </a:r>
                      <a:r>
                        <a:rPr lang="en-US" sz="700" b="0" i="0">
                          <a:solidFill>
                            <a:srgbClr val="000000"/>
                          </a:solidFill>
                          <a:effectLst/>
                          <a:latin typeface="Calibri" panose="020F0502020204030204" pitchFamily="34" charset="0"/>
                        </a:rPr>
                        <a:t>​</a:t>
                      </a:r>
                      <a:endParaRPr lang="en-US" sz="1600" b="0" i="0">
                        <a:solidFill>
                          <a:srgbClr val="000000"/>
                        </a:solidFill>
                        <a:effectLst/>
                      </a:endParaRPr>
                    </a:p>
                  </a:txBody>
                  <a:tcPr marL="83086" marR="83086" marT="41543" marB="41543" anchor="ctr">
                    <a:lnL w="13173" cap="flat" cmpd="sng" algn="ctr">
                      <a:solidFill>
                        <a:srgbClr val="000000"/>
                      </a:solidFill>
                      <a:prstDash val="solid"/>
                      <a:round/>
                      <a:headEnd type="none" w="med" len="med"/>
                      <a:tailEnd type="none" w="med" len="med"/>
                    </a:lnL>
                    <a:lnR w="13173" cap="flat" cmpd="sng" algn="ctr">
                      <a:solidFill>
                        <a:srgbClr val="000000"/>
                      </a:solidFill>
                      <a:prstDash val="solid"/>
                      <a:round/>
                      <a:headEnd type="none" w="med" len="med"/>
                      <a:tailEnd type="none" w="med" len="med"/>
                    </a:lnR>
                    <a:lnT w="13173" cap="flat" cmpd="sng" algn="ctr">
                      <a:solidFill>
                        <a:srgbClr val="000000"/>
                      </a:solidFill>
                      <a:prstDash val="solid"/>
                      <a:round/>
                      <a:headEnd type="none" w="med" len="med"/>
                      <a:tailEnd type="none" w="med" len="med"/>
                    </a:lnT>
                    <a:lnB w="13173" cap="flat" cmpd="sng" algn="ctr">
                      <a:solidFill>
                        <a:srgbClr val="000000"/>
                      </a:solidFill>
                      <a:prstDash val="solid"/>
                      <a:round/>
                      <a:headEnd type="none" w="med" len="med"/>
                      <a:tailEnd type="none" w="med" len="med"/>
                    </a:lnB>
                    <a:solidFill>
                      <a:srgbClr val="000000"/>
                    </a:solidFill>
                  </a:tcPr>
                </a:tc>
                <a:tc>
                  <a:txBody>
                    <a:bodyPr/>
                    <a:lstStyle/>
                    <a:p>
                      <a:pPr algn="ctr" fontAlgn="base"/>
                      <a:r>
                        <a:rPr lang="en-US" sz="700" b="1" i="0" u="none" strike="noStrike">
                          <a:solidFill>
                            <a:srgbClr val="FFFFFF"/>
                          </a:solidFill>
                          <a:effectLst/>
                          <a:latin typeface="Calibri" panose="020F0502020204030204" pitchFamily="34" charset="0"/>
                        </a:rPr>
                        <a:t>OPORD</a:t>
                      </a:r>
                      <a:r>
                        <a:rPr lang="en-US" sz="700" b="0" i="0">
                          <a:solidFill>
                            <a:srgbClr val="000000"/>
                          </a:solidFill>
                          <a:effectLst/>
                          <a:latin typeface="Calibri" panose="020F0502020204030204" pitchFamily="34" charset="0"/>
                        </a:rPr>
                        <a:t>​</a:t>
                      </a:r>
                      <a:endParaRPr lang="en-US" sz="1600" b="0" i="0">
                        <a:solidFill>
                          <a:srgbClr val="000000"/>
                        </a:solidFill>
                        <a:effectLst/>
                      </a:endParaRPr>
                    </a:p>
                  </a:txBody>
                  <a:tcPr marL="83086" marR="83086" marT="41543" marB="41543" anchor="ctr">
                    <a:lnL w="13173" cap="flat" cmpd="sng" algn="ctr">
                      <a:solidFill>
                        <a:srgbClr val="000000"/>
                      </a:solidFill>
                      <a:prstDash val="solid"/>
                      <a:round/>
                      <a:headEnd type="none" w="med" len="med"/>
                      <a:tailEnd type="none" w="med" len="med"/>
                    </a:lnL>
                    <a:lnR w="13173" cap="flat" cmpd="sng" algn="ctr">
                      <a:solidFill>
                        <a:srgbClr val="000000"/>
                      </a:solidFill>
                      <a:prstDash val="solid"/>
                      <a:round/>
                      <a:headEnd type="none" w="med" len="med"/>
                      <a:tailEnd type="none" w="med" len="med"/>
                    </a:lnR>
                    <a:lnT w="13173" cap="flat" cmpd="sng" algn="ctr">
                      <a:solidFill>
                        <a:srgbClr val="000000"/>
                      </a:solidFill>
                      <a:prstDash val="solid"/>
                      <a:round/>
                      <a:headEnd type="none" w="med" len="med"/>
                      <a:tailEnd type="none" w="med" len="med"/>
                    </a:lnT>
                    <a:lnB w="13173" cap="flat" cmpd="sng" algn="ctr">
                      <a:solidFill>
                        <a:srgbClr val="000000"/>
                      </a:solidFill>
                      <a:prstDash val="solid"/>
                      <a:round/>
                      <a:headEnd type="none" w="med" len="med"/>
                      <a:tailEnd type="none" w="med" len="med"/>
                    </a:lnB>
                    <a:solidFill>
                      <a:srgbClr val="000000"/>
                    </a:solidFill>
                  </a:tcPr>
                </a:tc>
                <a:tc>
                  <a:txBody>
                    <a:bodyPr/>
                    <a:lstStyle/>
                    <a:p>
                      <a:pPr algn="ctr" fontAlgn="base"/>
                      <a:r>
                        <a:rPr lang="en-US" sz="700" b="1" i="0" u="none" strike="noStrike">
                          <a:solidFill>
                            <a:srgbClr val="FFFFFF"/>
                          </a:solidFill>
                          <a:effectLst/>
                          <a:latin typeface="Calibri" panose="020F0502020204030204" pitchFamily="34" charset="0"/>
                        </a:rPr>
                        <a:t>RECON</a:t>
                      </a:r>
                      <a:r>
                        <a:rPr lang="en-US" sz="700" b="0" i="0">
                          <a:solidFill>
                            <a:srgbClr val="000000"/>
                          </a:solidFill>
                          <a:effectLst/>
                          <a:latin typeface="Calibri" panose="020F0502020204030204" pitchFamily="34" charset="0"/>
                        </a:rPr>
                        <a:t>​</a:t>
                      </a:r>
                      <a:endParaRPr lang="en-US" sz="1600" b="0" i="0">
                        <a:solidFill>
                          <a:srgbClr val="000000"/>
                        </a:solidFill>
                        <a:effectLst/>
                      </a:endParaRPr>
                    </a:p>
                  </a:txBody>
                  <a:tcPr marL="83086" marR="83086" marT="41543" marB="41543" anchor="ctr">
                    <a:lnL w="13173" cap="flat" cmpd="sng" algn="ctr">
                      <a:solidFill>
                        <a:srgbClr val="000000"/>
                      </a:solidFill>
                      <a:prstDash val="solid"/>
                      <a:round/>
                      <a:headEnd type="none" w="med" len="med"/>
                      <a:tailEnd type="none" w="med" len="med"/>
                    </a:lnL>
                    <a:lnR w="13173" cap="flat" cmpd="sng" algn="ctr">
                      <a:solidFill>
                        <a:srgbClr val="000000"/>
                      </a:solidFill>
                      <a:prstDash val="solid"/>
                      <a:round/>
                      <a:headEnd type="none" w="med" len="med"/>
                      <a:tailEnd type="none" w="med" len="med"/>
                    </a:lnR>
                    <a:lnT w="13173" cap="flat" cmpd="sng" algn="ctr">
                      <a:solidFill>
                        <a:srgbClr val="000000"/>
                      </a:solidFill>
                      <a:prstDash val="solid"/>
                      <a:round/>
                      <a:headEnd type="none" w="med" len="med"/>
                      <a:tailEnd type="none" w="med" len="med"/>
                    </a:lnT>
                    <a:lnB w="13173" cap="flat" cmpd="sng" algn="ctr">
                      <a:solidFill>
                        <a:srgbClr val="000000"/>
                      </a:solidFill>
                      <a:prstDash val="solid"/>
                      <a:round/>
                      <a:headEnd type="none" w="med" len="med"/>
                      <a:tailEnd type="none" w="med" len="med"/>
                    </a:lnB>
                    <a:solidFill>
                      <a:srgbClr val="000000"/>
                    </a:solidFill>
                  </a:tcPr>
                </a:tc>
                <a:tc>
                  <a:txBody>
                    <a:bodyPr/>
                    <a:lstStyle/>
                    <a:p>
                      <a:pPr algn="ctr" fontAlgn="base"/>
                      <a:r>
                        <a:rPr lang="en-US" sz="700" b="1" i="0" u="none" strike="noStrike">
                          <a:solidFill>
                            <a:srgbClr val="FFFFFF"/>
                          </a:solidFill>
                          <a:effectLst/>
                          <a:latin typeface="Calibri" panose="020F0502020204030204" pitchFamily="34" charset="0"/>
                        </a:rPr>
                        <a:t>CERT LEADERS</a:t>
                      </a:r>
                      <a:r>
                        <a:rPr lang="en-US" sz="700" b="0" i="0">
                          <a:solidFill>
                            <a:srgbClr val="000000"/>
                          </a:solidFill>
                          <a:effectLst/>
                          <a:latin typeface="Calibri" panose="020F0502020204030204" pitchFamily="34" charset="0"/>
                        </a:rPr>
                        <a:t>​</a:t>
                      </a:r>
                      <a:endParaRPr lang="en-US" sz="1600" b="0" i="0">
                        <a:solidFill>
                          <a:srgbClr val="000000"/>
                        </a:solidFill>
                        <a:effectLst/>
                      </a:endParaRPr>
                    </a:p>
                  </a:txBody>
                  <a:tcPr marL="83086" marR="83086" marT="41543" marB="41543" anchor="ctr">
                    <a:lnL w="13173" cap="flat" cmpd="sng" algn="ctr">
                      <a:solidFill>
                        <a:srgbClr val="000000"/>
                      </a:solidFill>
                      <a:prstDash val="solid"/>
                      <a:round/>
                      <a:headEnd type="none" w="med" len="med"/>
                      <a:tailEnd type="none" w="med" len="med"/>
                    </a:lnL>
                    <a:lnR w="13173" cap="flat" cmpd="sng" algn="ctr">
                      <a:solidFill>
                        <a:srgbClr val="000000"/>
                      </a:solidFill>
                      <a:prstDash val="solid"/>
                      <a:round/>
                      <a:headEnd type="none" w="med" len="med"/>
                      <a:tailEnd type="none" w="med" len="med"/>
                    </a:lnR>
                    <a:lnT w="13173" cap="flat" cmpd="sng" algn="ctr">
                      <a:solidFill>
                        <a:srgbClr val="000000"/>
                      </a:solidFill>
                      <a:prstDash val="solid"/>
                      <a:round/>
                      <a:headEnd type="none" w="med" len="med"/>
                      <a:tailEnd type="none" w="med" len="med"/>
                    </a:lnT>
                    <a:lnB w="13173" cap="flat" cmpd="sng" algn="ctr">
                      <a:solidFill>
                        <a:srgbClr val="000000"/>
                      </a:solidFill>
                      <a:prstDash val="solid"/>
                      <a:round/>
                      <a:headEnd type="none" w="med" len="med"/>
                      <a:tailEnd type="none" w="med" len="med"/>
                    </a:lnB>
                    <a:solidFill>
                      <a:srgbClr val="000000"/>
                    </a:solidFill>
                  </a:tcPr>
                </a:tc>
                <a:tc>
                  <a:txBody>
                    <a:bodyPr/>
                    <a:lstStyle/>
                    <a:p>
                      <a:pPr algn="ctr" fontAlgn="base"/>
                      <a:r>
                        <a:rPr lang="en-US" sz="700" b="1" i="0" u="none" strike="noStrike" dirty="0">
                          <a:solidFill>
                            <a:srgbClr val="FFFFFF"/>
                          </a:solidFill>
                          <a:effectLst/>
                          <a:latin typeface="Calibri" panose="020F0502020204030204" pitchFamily="34" charset="0"/>
                        </a:rPr>
                        <a:t>REHEARSE</a:t>
                      </a:r>
                      <a:r>
                        <a:rPr lang="en-US" sz="700" b="0" i="0" dirty="0">
                          <a:solidFill>
                            <a:srgbClr val="000000"/>
                          </a:solidFill>
                          <a:effectLst/>
                          <a:latin typeface="Calibri" panose="020F0502020204030204" pitchFamily="34" charset="0"/>
                        </a:rPr>
                        <a:t>​</a:t>
                      </a:r>
                      <a:endParaRPr lang="en-US" sz="1600" b="0" i="0" dirty="0">
                        <a:solidFill>
                          <a:srgbClr val="000000"/>
                        </a:solidFill>
                        <a:effectLst/>
                      </a:endParaRPr>
                    </a:p>
                  </a:txBody>
                  <a:tcPr marL="83086" marR="83086" marT="41543" marB="41543" anchor="ctr">
                    <a:lnL w="13173" cap="flat" cmpd="sng" algn="ctr">
                      <a:solidFill>
                        <a:srgbClr val="000000"/>
                      </a:solidFill>
                      <a:prstDash val="solid"/>
                      <a:round/>
                      <a:headEnd type="none" w="med" len="med"/>
                      <a:tailEnd type="none" w="med" len="med"/>
                    </a:lnL>
                    <a:lnR w="13173" cap="flat" cmpd="sng" algn="ctr">
                      <a:solidFill>
                        <a:srgbClr val="000000"/>
                      </a:solidFill>
                      <a:prstDash val="solid"/>
                      <a:round/>
                      <a:headEnd type="none" w="med" len="med"/>
                      <a:tailEnd type="none" w="med" len="med"/>
                    </a:lnR>
                    <a:lnT w="13173" cap="flat" cmpd="sng" algn="ctr">
                      <a:solidFill>
                        <a:srgbClr val="000000"/>
                      </a:solidFill>
                      <a:prstDash val="solid"/>
                      <a:round/>
                      <a:headEnd type="none" w="med" len="med"/>
                      <a:tailEnd type="none" w="med" len="med"/>
                    </a:lnT>
                    <a:lnB w="13173" cap="flat" cmpd="sng" algn="ctr">
                      <a:solidFill>
                        <a:srgbClr val="000000"/>
                      </a:solidFill>
                      <a:prstDash val="solid"/>
                      <a:round/>
                      <a:headEnd type="none" w="med" len="med"/>
                      <a:tailEnd type="none" w="med" len="med"/>
                    </a:lnB>
                    <a:solidFill>
                      <a:srgbClr val="000000"/>
                    </a:solidFill>
                  </a:tcPr>
                </a:tc>
                <a:tc>
                  <a:txBody>
                    <a:bodyPr/>
                    <a:lstStyle/>
                    <a:p>
                      <a:pPr algn="ctr" fontAlgn="base"/>
                      <a:r>
                        <a:rPr lang="en-US" sz="700" b="1" i="0" u="none" strike="noStrike">
                          <a:solidFill>
                            <a:srgbClr val="FFFFFF"/>
                          </a:solidFill>
                          <a:effectLst/>
                          <a:latin typeface="Calibri" panose="020F0502020204030204" pitchFamily="34" charset="0"/>
                        </a:rPr>
                        <a:t>EXECUTE</a:t>
                      </a:r>
                      <a:r>
                        <a:rPr lang="en-US" sz="700" b="0" i="0">
                          <a:solidFill>
                            <a:srgbClr val="000000"/>
                          </a:solidFill>
                          <a:effectLst/>
                          <a:latin typeface="Calibri" panose="020F0502020204030204" pitchFamily="34" charset="0"/>
                        </a:rPr>
                        <a:t>​</a:t>
                      </a:r>
                      <a:endParaRPr lang="en-US" sz="1600" b="0" i="0">
                        <a:solidFill>
                          <a:srgbClr val="000000"/>
                        </a:solidFill>
                        <a:effectLst/>
                      </a:endParaRPr>
                    </a:p>
                  </a:txBody>
                  <a:tcPr marL="83086" marR="83086" marT="41543" marB="41543" anchor="ctr">
                    <a:lnL w="13173" cap="flat" cmpd="sng" algn="ctr">
                      <a:solidFill>
                        <a:srgbClr val="000000"/>
                      </a:solidFill>
                      <a:prstDash val="solid"/>
                      <a:round/>
                      <a:headEnd type="none" w="med" len="med"/>
                      <a:tailEnd type="none" w="med" len="med"/>
                    </a:lnL>
                    <a:lnR w="13173" cap="flat" cmpd="sng" algn="ctr">
                      <a:solidFill>
                        <a:srgbClr val="000000"/>
                      </a:solidFill>
                      <a:prstDash val="solid"/>
                      <a:round/>
                      <a:headEnd type="none" w="med" len="med"/>
                      <a:tailEnd type="none" w="med" len="med"/>
                    </a:lnR>
                    <a:lnT w="13173" cap="flat" cmpd="sng" algn="ctr">
                      <a:solidFill>
                        <a:srgbClr val="000000"/>
                      </a:solidFill>
                      <a:prstDash val="solid"/>
                      <a:round/>
                      <a:headEnd type="none" w="med" len="med"/>
                      <a:tailEnd type="none" w="med" len="med"/>
                    </a:lnT>
                    <a:lnB w="13173" cap="flat" cmpd="sng" algn="ctr">
                      <a:solidFill>
                        <a:srgbClr val="000000"/>
                      </a:solidFill>
                      <a:prstDash val="solid"/>
                      <a:round/>
                      <a:headEnd type="none" w="med" len="med"/>
                      <a:tailEnd type="none" w="med" len="med"/>
                    </a:lnB>
                    <a:solidFill>
                      <a:srgbClr val="000000"/>
                    </a:solidFill>
                  </a:tcPr>
                </a:tc>
                <a:tc>
                  <a:txBody>
                    <a:bodyPr/>
                    <a:lstStyle/>
                    <a:p>
                      <a:pPr algn="ctr" fontAlgn="base"/>
                      <a:r>
                        <a:rPr lang="en-US" sz="700" b="1" i="0" u="none" strike="noStrike">
                          <a:solidFill>
                            <a:srgbClr val="FFFFFF"/>
                          </a:solidFill>
                          <a:effectLst/>
                          <a:latin typeface="Calibri" panose="020F0502020204030204" pitchFamily="34" charset="0"/>
                        </a:rPr>
                        <a:t>AAR</a:t>
                      </a:r>
                      <a:r>
                        <a:rPr lang="en-US" sz="700" b="0" i="0">
                          <a:solidFill>
                            <a:srgbClr val="000000"/>
                          </a:solidFill>
                          <a:effectLst/>
                          <a:latin typeface="Calibri" panose="020F0502020204030204" pitchFamily="34" charset="0"/>
                        </a:rPr>
                        <a:t>​</a:t>
                      </a:r>
                      <a:endParaRPr lang="en-US" sz="1600" b="0" i="0">
                        <a:solidFill>
                          <a:srgbClr val="000000"/>
                        </a:solidFill>
                        <a:effectLst/>
                      </a:endParaRPr>
                    </a:p>
                  </a:txBody>
                  <a:tcPr marL="83086" marR="83086" marT="41543" marB="41543" anchor="ctr">
                    <a:lnL w="13173" cap="flat" cmpd="sng" algn="ctr">
                      <a:solidFill>
                        <a:srgbClr val="000000"/>
                      </a:solidFill>
                      <a:prstDash val="solid"/>
                      <a:round/>
                      <a:headEnd type="none" w="med" len="med"/>
                      <a:tailEnd type="none" w="med" len="med"/>
                    </a:lnL>
                    <a:lnR w="13173" cap="flat" cmpd="sng" algn="ctr">
                      <a:solidFill>
                        <a:srgbClr val="000000"/>
                      </a:solidFill>
                      <a:prstDash val="solid"/>
                      <a:round/>
                      <a:headEnd type="none" w="med" len="med"/>
                      <a:tailEnd type="none" w="med" len="med"/>
                    </a:lnR>
                    <a:lnT w="13173" cap="flat" cmpd="sng" algn="ctr">
                      <a:solidFill>
                        <a:srgbClr val="000000"/>
                      </a:solidFill>
                      <a:prstDash val="solid"/>
                      <a:round/>
                      <a:headEnd type="none" w="med" len="med"/>
                      <a:tailEnd type="none" w="med" len="med"/>
                    </a:lnT>
                    <a:lnB w="13173" cap="flat" cmpd="sng" algn="ctr">
                      <a:solidFill>
                        <a:srgbClr val="000000"/>
                      </a:solidFill>
                      <a:prstDash val="solid"/>
                      <a:round/>
                      <a:headEnd type="none" w="med" len="med"/>
                      <a:tailEnd type="none" w="med" len="med"/>
                    </a:lnB>
                    <a:solidFill>
                      <a:srgbClr val="000000"/>
                    </a:solidFill>
                  </a:tcPr>
                </a:tc>
                <a:tc>
                  <a:txBody>
                    <a:bodyPr/>
                    <a:lstStyle/>
                    <a:p>
                      <a:pPr algn="ctr" fontAlgn="base"/>
                      <a:r>
                        <a:rPr lang="en-US" sz="700" b="1" i="0" u="none" strike="noStrike">
                          <a:solidFill>
                            <a:srgbClr val="FFFFFF"/>
                          </a:solidFill>
                          <a:effectLst/>
                          <a:latin typeface="Calibri" panose="020F0502020204030204" pitchFamily="34" charset="0"/>
                        </a:rPr>
                        <a:t>RETRAIN</a:t>
                      </a:r>
                      <a:r>
                        <a:rPr lang="en-US" sz="700" b="0" i="0">
                          <a:solidFill>
                            <a:srgbClr val="000000"/>
                          </a:solidFill>
                          <a:effectLst/>
                          <a:latin typeface="Calibri" panose="020F0502020204030204" pitchFamily="34" charset="0"/>
                        </a:rPr>
                        <a:t>​</a:t>
                      </a:r>
                      <a:endParaRPr lang="en-US" sz="1600" b="0" i="0">
                        <a:solidFill>
                          <a:srgbClr val="000000"/>
                        </a:solidFill>
                        <a:effectLst/>
                      </a:endParaRPr>
                    </a:p>
                  </a:txBody>
                  <a:tcPr marL="83086" marR="83086" marT="41543" marB="41543" anchor="ctr">
                    <a:lnL w="13173" cap="flat" cmpd="sng" algn="ctr">
                      <a:solidFill>
                        <a:srgbClr val="000000"/>
                      </a:solidFill>
                      <a:prstDash val="solid"/>
                      <a:round/>
                      <a:headEnd type="none" w="med" len="med"/>
                      <a:tailEnd type="none" w="med" len="med"/>
                    </a:lnL>
                    <a:lnR w="13173" cap="flat" cmpd="sng" algn="ctr">
                      <a:solidFill>
                        <a:srgbClr val="000000"/>
                      </a:solidFill>
                      <a:prstDash val="solid"/>
                      <a:round/>
                      <a:headEnd type="none" w="med" len="med"/>
                      <a:tailEnd type="none" w="med" len="med"/>
                    </a:lnR>
                    <a:lnT w="13173" cap="flat" cmpd="sng" algn="ctr">
                      <a:solidFill>
                        <a:srgbClr val="000000"/>
                      </a:solidFill>
                      <a:prstDash val="solid"/>
                      <a:round/>
                      <a:headEnd type="none" w="med" len="med"/>
                      <a:tailEnd type="none" w="med" len="med"/>
                    </a:lnT>
                    <a:lnB w="13173"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2152266120"/>
                  </a:ext>
                </a:extLst>
              </a:tr>
              <a:tr h="193868">
                <a:tc>
                  <a:txBody>
                    <a:bodyPr/>
                    <a:lstStyle/>
                    <a:p>
                      <a:pPr algn="ctr" fontAlgn="base"/>
                      <a:r>
                        <a:rPr lang="en-US" sz="700" b="1" i="0" u="none" strike="noStrike" dirty="0">
                          <a:solidFill>
                            <a:srgbClr val="000000"/>
                          </a:solidFill>
                          <a:effectLst/>
                          <a:latin typeface="Calibri" panose="020F0502020204030204" pitchFamily="34" charset="0"/>
                        </a:rPr>
                        <a:t>10JAN23</a:t>
                      </a:r>
                      <a:endParaRPr lang="en-US" sz="1600" b="0" i="0" dirty="0">
                        <a:solidFill>
                          <a:srgbClr val="000000"/>
                        </a:solidFill>
                        <a:effectLst/>
                      </a:endParaRPr>
                    </a:p>
                  </a:txBody>
                  <a:tcPr marL="83086" marR="83086" marT="41543" marB="41543" anchor="ctr">
                    <a:lnL w="13173" cap="flat" cmpd="sng" algn="ctr">
                      <a:solidFill>
                        <a:srgbClr val="000000"/>
                      </a:solidFill>
                      <a:prstDash val="solid"/>
                      <a:round/>
                      <a:headEnd type="none" w="med" len="med"/>
                      <a:tailEnd type="none" w="med" len="med"/>
                    </a:lnL>
                    <a:lnR w="13173" cap="flat" cmpd="sng" algn="ctr">
                      <a:solidFill>
                        <a:srgbClr val="000000"/>
                      </a:solidFill>
                      <a:prstDash val="solid"/>
                      <a:round/>
                      <a:headEnd type="none" w="med" len="med"/>
                      <a:tailEnd type="none" w="med" len="med"/>
                    </a:lnR>
                    <a:lnT w="13173" cap="flat" cmpd="sng" algn="ctr">
                      <a:solidFill>
                        <a:srgbClr val="000000"/>
                      </a:solidFill>
                      <a:prstDash val="solid"/>
                      <a:round/>
                      <a:headEnd type="none" w="med" len="med"/>
                      <a:tailEnd type="none" w="med" len="med"/>
                    </a:lnT>
                    <a:lnB w="13173" cap="flat" cmpd="sng" algn="ctr">
                      <a:solidFill>
                        <a:srgbClr val="000000"/>
                      </a:solidFill>
                      <a:prstDash val="solid"/>
                      <a:round/>
                      <a:headEnd type="none" w="med" len="med"/>
                      <a:tailEnd type="none" w="med" len="med"/>
                    </a:lnB>
                    <a:solidFill>
                      <a:srgbClr val="00B050"/>
                    </a:solidFill>
                  </a:tcPr>
                </a:tc>
                <a:tc>
                  <a:txBody>
                    <a:bodyPr/>
                    <a:lstStyle/>
                    <a:p>
                      <a:pPr algn="ctr" fontAlgn="base"/>
                      <a:r>
                        <a:rPr lang="en-US" sz="700" b="1" i="0" u="none" strike="noStrike" dirty="0">
                          <a:solidFill>
                            <a:srgbClr val="000000"/>
                          </a:solidFill>
                          <a:effectLst/>
                          <a:latin typeface="Calibri" panose="020F0502020204030204" pitchFamily="34" charset="0"/>
                        </a:rPr>
                        <a:t>12JAN23</a:t>
                      </a:r>
                      <a:endParaRPr lang="en-US" sz="1600" b="0" i="0" dirty="0">
                        <a:solidFill>
                          <a:srgbClr val="000000"/>
                        </a:solidFill>
                        <a:effectLst/>
                      </a:endParaRPr>
                    </a:p>
                  </a:txBody>
                  <a:tcPr marL="83086" marR="83086" marT="41543" marB="41543" anchor="ctr">
                    <a:lnL w="13173" cap="flat" cmpd="sng" algn="ctr">
                      <a:solidFill>
                        <a:srgbClr val="000000"/>
                      </a:solidFill>
                      <a:prstDash val="solid"/>
                      <a:round/>
                      <a:headEnd type="none" w="med" len="med"/>
                      <a:tailEnd type="none" w="med" len="med"/>
                    </a:lnL>
                    <a:lnR w="13173" cap="flat" cmpd="sng" algn="ctr">
                      <a:solidFill>
                        <a:srgbClr val="000000"/>
                      </a:solidFill>
                      <a:prstDash val="solid"/>
                      <a:round/>
                      <a:headEnd type="none" w="med" len="med"/>
                      <a:tailEnd type="none" w="med" len="med"/>
                    </a:lnR>
                    <a:lnT w="13173" cap="flat" cmpd="sng" algn="ctr">
                      <a:solidFill>
                        <a:srgbClr val="000000"/>
                      </a:solidFill>
                      <a:prstDash val="solid"/>
                      <a:round/>
                      <a:headEnd type="none" w="med" len="med"/>
                      <a:tailEnd type="none" w="med" len="med"/>
                    </a:lnT>
                    <a:lnB w="13173" cap="flat" cmpd="sng" algn="ctr">
                      <a:solidFill>
                        <a:srgbClr val="000000"/>
                      </a:solidFill>
                      <a:prstDash val="solid"/>
                      <a:round/>
                      <a:headEnd type="none" w="med" len="med"/>
                      <a:tailEnd type="none" w="med" len="med"/>
                    </a:lnB>
                    <a:solidFill>
                      <a:srgbClr val="00B050"/>
                    </a:solidFill>
                  </a:tcPr>
                </a:tc>
                <a:tc>
                  <a:txBody>
                    <a:bodyPr/>
                    <a:lstStyle/>
                    <a:p>
                      <a:pPr algn="ctr" fontAlgn="base"/>
                      <a:r>
                        <a:rPr lang="en-US" sz="700" b="1" i="0" u="none" strike="noStrike" dirty="0">
                          <a:solidFill>
                            <a:srgbClr val="000000"/>
                          </a:solidFill>
                          <a:effectLst/>
                          <a:latin typeface="Calibri" panose="020F0502020204030204" pitchFamily="34" charset="0"/>
                        </a:rPr>
                        <a:t>14JAN23</a:t>
                      </a:r>
                      <a:endParaRPr lang="en-US" sz="1600" b="0" i="0" dirty="0">
                        <a:solidFill>
                          <a:srgbClr val="000000"/>
                        </a:solidFill>
                        <a:effectLst/>
                      </a:endParaRPr>
                    </a:p>
                  </a:txBody>
                  <a:tcPr marL="83086" marR="83086" marT="41543" marB="41543" anchor="ctr">
                    <a:lnL w="13173" cap="flat" cmpd="sng" algn="ctr">
                      <a:solidFill>
                        <a:srgbClr val="000000"/>
                      </a:solidFill>
                      <a:prstDash val="solid"/>
                      <a:round/>
                      <a:headEnd type="none" w="med" len="med"/>
                      <a:tailEnd type="none" w="med" len="med"/>
                    </a:lnL>
                    <a:lnR w="13173" cap="flat" cmpd="sng" algn="ctr">
                      <a:solidFill>
                        <a:srgbClr val="000000"/>
                      </a:solidFill>
                      <a:prstDash val="solid"/>
                      <a:round/>
                      <a:headEnd type="none" w="med" len="med"/>
                      <a:tailEnd type="none" w="med" len="med"/>
                    </a:lnR>
                    <a:lnT w="13173" cap="flat" cmpd="sng" algn="ctr">
                      <a:solidFill>
                        <a:srgbClr val="000000"/>
                      </a:solidFill>
                      <a:prstDash val="solid"/>
                      <a:round/>
                      <a:headEnd type="none" w="med" len="med"/>
                      <a:tailEnd type="none" w="med" len="med"/>
                    </a:lnT>
                    <a:lnB w="13173" cap="flat" cmpd="sng" algn="ctr">
                      <a:solidFill>
                        <a:srgbClr val="000000"/>
                      </a:solidFill>
                      <a:prstDash val="solid"/>
                      <a:round/>
                      <a:headEnd type="none" w="med" len="med"/>
                      <a:tailEnd type="none" w="med" len="med"/>
                    </a:lnB>
                    <a:solidFill>
                      <a:srgbClr val="FFC000"/>
                    </a:solidFill>
                  </a:tcPr>
                </a:tc>
                <a:tc>
                  <a:txBody>
                    <a:bodyPr/>
                    <a:lstStyle/>
                    <a:p>
                      <a:pPr algn="ctr" fontAlgn="base"/>
                      <a:r>
                        <a:rPr lang="en-US" sz="700" b="1" i="0" u="none" strike="noStrike" dirty="0">
                          <a:solidFill>
                            <a:srgbClr val="000000"/>
                          </a:solidFill>
                          <a:effectLst/>
                          <a:latin typeface="Calibri" panose="020F0502020204030204" pitchFamily="34" charset="0"/>
                        </a:rPr>
                        <a:t>14JAN23</a:t>
                      </a:r>
                      <a:endParaRPr lang="en-US" sz="1600" b="0" i="0" dirty="0">
                        <a:solidFill>
                          <a:srgbClr val="000000"/>
                        </a:solidFill>
                        <a:effectLst/>
                      </a:endParaRPr>
                    </a:p>
                  </a:txBody>
                  <a:tcPr marL="83086" marR="83086" marT="41543" marB="41543" anchor="ctr">
                    <a:lnL w="13173" cap="flat" cmpd="sng" algn="ctr">
                      <a:solidFill>
                        <a:srgbClr val="000000"/>
                      </a:solidFill>
                      <a:prstDash val="solid"/>
                      <a:round/>
                      <a:headEnd type="none" w="med" len="med"/>
                      <a:tailEnd type="none" w="med" len="med"/>
                    </a:lnL>
                    <a:lnR w="13173" cap="flat" cmpd="sng" algn="ctr">
                      <a:solidFill>
                        <a:srgbClr val="000000"/>
                      </a:solidFill>
                      <a:prstDash val="solid"/>
                      <a:round/>
                      <a:headEnd type="none" w="med" len="med"/>
                      <a:tailEnd type="none" w="med" len="med"/>
                    </a:lnR>
                    <a:lnT w="13173" cap="flat" cmpd="sng" algn="ctr">
                      <a:solidFill>
                        <a:srgbClr val="000000"/>
                      </a:solidFill>
                      <a:prstDash val="solid"/>
                      <a:round/>
                      <a:headEnd type="none" w="med" len="med"/>
                      <a:tailEnd type="none" w="med" len="med"/>
                    </a:lnT>
                    <a:lnB w="13173" cap="flat" cmpd="sng" algn="ctr">
                      <a:solidFill>
                        <a:srgbClr val="000000"/>
                      </a:solidFill>
                      <a:prstDash val="solid"/>
                      <a:round/>
                      <a:headEnd type="none" w="med" len="med"/>
                      <a:tailEnd type="none" w="med" len="med"/>
                    </a:lnB>
                    <a:solidFill>
                      <a:srgbClr val="FFC000"/>
                    </a:solidFill>
                  </a:tcPr>
                </a:tc>
                <a:tc>
                  <a:txBody>
                    <a:bodyPr/>
                    <a:lstStyle/>
                    <a:p>
                      <a:pPr algn="ctr" fontAlgn="base"/>
                      <a:r>
                        <a:rPr lang="en-US" sz="700" b="1" i="0" u="none" strike="noStrike" dirty="0">
                          <a:solidFill>
                            <a:srgbClr val="000000"/>
                          </a:solidFill>
                          <a:effectLst/>
                          <a:latin typeface="Calibri" panose="020F0502020204030204" pitchFamily="34" charset="0"/>
                        </a:rPr>
                        <a:t>14-16JAN23, 21JAN23</a:t>
                      </a:r>
                      <a:endParaRPr lang="en-US" sz="1600" b="0" i="0" dirty="0">
                        <a:solidFill>
                          <a:srgbClr val="000000"/>
                        </a:solidFill>
                        <a:effectLst/>
                      </a:endParaRPr>
                    </a:p>
                  </a:txBody>
                  <a:tcPr marL="83086" marR="83086" marT="41543" marB="41543" anchor="ctr">
                    <a:lnL w="13173" cap="flat" cmpd="sng" algn="ctr">
                      <a:solidFill>
                        <a:srgbClr val="000000"/>
                      </a:solidFill>
                      <a:prstDash val="solid"/>
                      <a:round/>
                      <a:headEnd type="none" w="med" len="med"/>
                      <a:tailEnd type="none" w="med" len="med"/>
                    </a:lnL>
                    <a:lnR w="13173" cap="flat" cmpd="sng" algn="ctr">
                      <a:solidFill>
                        <a:srgbClr val="000000"/>
                      </a:solidFill>
                      <a:prstDash val="solid"/>
                      <a:round/>
                      <a:headEnd type="none" w="med" len="med"/>
                      <a:tailEnd type="none" w="med" len="med"/>
                    </a:lnR>
                    <a:lnT w="13173" cap="flat" cmpd="sng" algn="ctr">
                      <a:solidFill>
                        <a:srgbClr val="000000"/>
                      </a:solidFill>
                      <a:prstDash val="solid"/>
                      <a:round/>
                      <a:headEnd type="none" w="med" len="med"/>
                      <a:tailEnd type="none" w="med" len="med"/>
                    </a:lnT>
                    <a:lnB w="13173" cap="flat" cmpd="sng" algn="ctr">
                      <a:solidFill>
                        <a:srgbClr val="000000"/>
                      </a:solidFill>
                      <a:prstDash val="solid"/>
                      <a:round/>
                      <a:headEnd type="none" w="med" len="med"/>
                      <a:tailEnd type="none" w="med" len="med"/>
                    </a:lnB>
                    <a:solidFill>
                      <a:srgbClr val="FFC000"/>
                    </a:solidFill>
                  </a:tcPr>
                </a:tc>
                <a:tc>
                  <a:txBody>
                    <a:bodyPr/>
                    <a:lstStyle/>
                    <a:p>
                      <a:pPr algn="ctr" fontAlgn="base"/>
                      <a:r>
                        <a:rPr lang="en-US" sz="700" b="1" i="0" u="none" strike="noStrike" dirty="0">
                          <a:solidFill>
                            <a:srgbClr val="000000"/>
                          </a:solidFill>
                          <a:effectLst/>
                          <a:latin typeface="Calibri" panose="020F0502020204030204" pitchFamily="34" charset="0"/>
                        </a:rPr>
                        <a:t>25JAN23</a:t>
                      </a:r>
                      <a:endParaRPr lang="en-US" sz="1600" b="0" i="0" dirty="0">
                        <a:solidFill>
                          <a:srgbClr val="000000"/>
                        </a:solidFill>
                        <a:effectLst/>
                      </a:endParaRPr>
                    </a:p>
                  </a:txBody>
                  <a:tcPr marL="83086" marR="83086" marT="41543" marB="41543" anchor="ctr">
                    <a:lnL w="13173" cap="flat" cmpd="sng" algn="ctr">
                      <a:solidFill>
                        <a:srgbClr val="000000"/>
                      </a:solidFill>
                      <a:prstDash val="solid"/>
                      <a:round/>
                      <a:headEnd type="none" w="med" len="med"/>
                      <a:tailEnd type="none" w="med" len="med"/>
                    </a:lnL>
                    <a:lnR w="13173" cap="flat" cmpd="sng" algn="ctr">
                      <a:solidFill>
                        <a:srgbClr val="000000"/>
                      </a:solidFill>
                      <a:prstDash val="solid"/>
                      <a:round/>
                      <a:headEnd type="none" w="med" len="med"/>
                      <a:tailEnd type="none" w="med" len="med"/>
                    </a:lnR>
                    <a:lnT w="13173" cap="flat" cmpd="sng" algn="ctr">
                      <a:solidFill>
                        <a:srgbClr val="000000"/>
                      </a:solidFill>
                      <a:prstDash val="solid"/>
                      <a:round/>
                      <a:headEnd type="none" w="med" len="med"/>
                      <a:tailEnd type="none" w="med" len="med"/>
                    </a:lnT>
                    <a:lnB w="13173" cap="flat" cmpd="sng" algn="ctr">
                      <a:solidFill>
                        <a:srgbClr val="000000"/>
                      </a:solidFill>
                      <a:prstDash val="solid"/>
                      <a:round/>
                      <a:headEnd type="none" w="med" len="med"/>
                      <a:tailEnd type="none" w="med" len="med"/>
                    </a:lnB>
                    <a:solidFill>
                      <a:srgbClr val="FFC000"/>
                    </a:solidFill>
                  </a:tcPr>
                </a:tc>
                <a:tc>
                  <a:txBody>
                    <a:bodyPr/>
                    <a:lstStyle/>
                    <a:p>
                      <a:pPr algn="ctr" fontAlgn="base"/>
                      <a:r>
                        <a:rPr lang="en-US" sz="700" b="1" i="0" u="none" strike="noStrike" dirty="0">
                          <a:solidFill>
                            <a:srgbClr val="000000"/>
                          </a:solidFill>
                          <a:effectLst/>
                          <a:latin typeface="Calibri" panose="020F0502020204030204" pitchFamily="34" charset="0"/>
                        </a:rPr>
                        <a:t>25JAN23</a:t>
                      </a:r>
                      <a:endParaRPr lang="en-US" sz="1600" b="0" i="0" dirty="0">
                        <a:solidFill>
                          <a:srgbClr val="000000"/>
                        </a:solidFill>
                        <a:effectLst/>
                      </a:endParaRPr>
                    </a:p>
                  </a:txBody>
                  <a:tcPr marL="83086" marR="83086" marT="41543" marB="41543" anchor="ctr">
                    <a:lnL w="13173" cap="flat" cmpd="sng" algn="ctr">
                      <a:solidFill>
                        <a:srgbClr val="000000"/>
                      </a:solidFill>
                      <a:prstDash val="solid"/>
                      <a:round/>
                      <a:headEnd type="none" w="med" len="med"/>
                      <a:tailEnd type="none" w="med" len="med"/>
                    </a:lnL>
                    <a:lnR w="13173" cap="flat" cmpd="sng" algn="ctr">
                      <a:solidFill>
                        <a:srgbClr val="000000"/>
                      </a:solidFill>
                      <a:prstDash val="solid"/>
                      <a:round/>
                      <a:headEnd type="none" w="med" len="med"/>
                      <a:tailEnd type="none" w="med" len="med"/>
                    </a:lnR>
                    <a:lnT w="13173" cap="flat" cmpd="sng" algn="ctr">
                      <a:solidFill>
                        <a:srgbClr val="000000"/>
                      </a:solidFill>
                      <a:prstDash val="solid"/>
                      <a:round/>
                      <a:headEnd type="none" w="med" len="med"/>
                      <a:tailEnd type="none" w="med" len="med"/>
                    </a:lnT>
                    <a:lnB w="13173" cap="flat" cmpd="sng" algn="ctr">
                      <a:solidFill>
                        <a:srgbClr val="000000"/>
                      </a:solidFill>
                      <a:prstDash val="solid"/>
                      <a:round/>
                      <a:headEnd type="none" w="med" len="med"/>
                      <a:tailEnd type="none" w="med" len="med"/>
                    </a:lnB>
                    <a:solidFill>
                      <a:srgbClr val="FFC000"/>
                    </a:solidFill>
                  </a:tcPr>
                </a:tc>
                <a:tc>
                  <a:txBody>
                    <a:bodyPr/>
                    <a:lstStyle/>
                    <a:p>
                      <a:pPr algn="ctr" fontAlgn="base"/>
                      <a:r>
                        <a:rPr lang="en-US" sz="700" b="1" i="0" u="none" strike="noStrike" dirty="0">
                          <a:solidFill>
                            <a:srgbClr val="000000"/>
                          </a:solidFill>
                          <a:effectLst/>
                          <a:latin typeface="Calibri" panose="020F0502020204030204" pitchFamily="34" charset="0"/>
                        </a:rPr>
                        <a:t>25JAN23</a:t>
                      </a:r>
                      <a:endParaRPr lang="en-US" sz="1600" b="0" i="0" dirty="0">
                        <a:solidFill>
                          <a:srgbClr val="000000"/>
                        </a:solidFill>
                        <a:effectLst/>
                      </a:endParaRPr>
                    </a:p>
                  </a:txBody>
                  <a:tcPr marL="83086" marR="83086" marT="41543" marB="41543" anchor="ctr">
                    <a:lnL w="13173" cap="flat" cmpd="sng" algn="ctr">
                      <a:solidFill>
                        <a:srgbClr val="000000"/>
                      </a:solidFill>
                      <a:prstDash val="solid"/>
                      <a:round/>
                      <a:headEnd type="none" w="med" len="med"/>
                      <a:tailEnd type="none" w="med" len="med"/>
                    </a:lnL>
                    <a:lnR w="13173" cap="flat" cmpd="sng" algn="ctr">
                      <a:solidFill>
                        <a:srgbClr val="000000"/>
                      </a:solidFill>
                      <a:prstDash val="solid"/>
                      <a:round/>
                      <a:headEnd type="none" w="med" len="med"/>
                      <a:tailEnd type="none" w="med" len="med"/>
                    </a:lnR>
                    <a:lnT w="13173" cap="flat" cmpd="sng" algn="ctr">
                      <a:solidFill>
                        <a:srgbClr val="000000"/>
                      </a:solidFill>
                      <a:prstDash val="solid"/>
                      <a:round/>
                      <a:headEnd type="none" w="med" len="med"/>
                      <a:tailEnd type="none" w="med" len="med"/>
                    </a:lnT>
                    <a:lnB w="13173"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096106976"/>
                  </a:ext>
                </a:extLst>
              </a:tr>
            </a:tbl>
          </a:graphicData>
        </a:graphic>
      </p:graphicFrame>
      <p:sp>
        <p:nvSpPr>
          <p:cNvPr id="9" name="Rectangle 1">
            <a:extLst>
              <a:ext uri="{FF2B5EF4-FFF2-40B4-BE49-F238E27FC236}">
                <a16:creationId xmlns:a16="http://schemas.microsoft.com/office/drawing/2014/main" id="{40EE6230-9A5C-2CEC-CEE8-1C56CC9AE4C6}"/>
              </a:ext>
            </a:extLst>
          </p:cNvPr>
          <p:cNvSpPr>
            <a:spLocks noChangeArrowheads="1"/>
          </p:cNvSpPr>
          <p:nvPr/>
        </p:nvSpPr>
        <p:spPr bwMode="auto">
          <a:xfrm>
            <a:off x="1001163" y="6145844"/>
            <a:ext cx="12192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cs typeface="Arial" panose="020B0604020202020204" pitchFamily="34" charset="0"/>
              </a:rPr>
              <a:t> </a:t>
            </a:r>
            <a:endParaRPr kumimoji="0" lang="en-US" altLang="en-US" sz="1800" b="0" i="0" u="none" strike="noStrike" cap="none" normalizeH="0" baseline="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cs typeface="Arial" panose="020B0604020202020204" pitchFamily="34" charset="0"/>
            </a:endParaRPr>
          </a:p>
        </p:txBody>
      </p:sp>
      <p:grpSp>
        <p:nvGrpSpPr>
          <p:cNvPr id="21" name="Group 20">
            <a:extLst>
              <a:ext uri="{FF2B5EF4-FFF2-40B4-BE49-F238E27FC236}">
                <a16:creationId xmlns:a16="http://schemas.microsoft.com/office/drawing/2014/main" id="{2C4B3A98-AE7E-CC65-915C-CDCFB78A6521}"/>
              </a:ext>
            </a:extLst>
          </p:cNvPr>
          <p:cNvGrpSpPr/>
          <p:nvPr/>
        </p:nvGrpSpPr>
        <p:grpSpPr>
          <a:xfrm>
            <a:off x="7922373" y="2233398"/>
            <a:ext cx="593295" cy="628997"/>
            <a:chOff x="3572745" y="5035680"/>
            <a:chExt cx="759828" cy="914400"/>
          </a:xfrm>
          <a:solidFill>
            <a:sysClr val="window" lastClr="FFFFFF"/>
          </a:solidFill>
        </p:grpSpPr>
        <p:sp>
          <p:nvSpPr>
            <p:cNvPr id="22" name="Isosceles Triangle 21">
              <a:extLst>
                <a:ext uri="{FF2B5EF4-FFF2-40B4-BE49-F238E27FC236}">
                  <a16:creationId xmlns:a16="http://schemas.microsoft.com/office/drawing/2014/main" id="{62953E56-D758-6872-9C98-20CB311E623B}"/>
                </a:ext>
              </a:extLst>
            </p:cNvPr>
            <p:cNvSpPr/>
            <p:nvPr/>
          </p:nvSpPr>
          <p:spPr>
            <a:xfrm rot="7204634">
              <a:off x="3495459" y="5112966"/>
              <a:ext cx="914400" cy="759828"/>
            </a:xfrm>
            <a:prstGeom prst="triangle">
              <a:avLst/>
            </a:prstGeom>
            <a:grpFill/>
            <a:ln w="381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black"/>
                </a:solidFill>
                <a:effectLst/>
                <a:uLnTx/>
                <a:uFillTx/>
                <a:latin typeface="Arial" panose="020B0604020202020204" pitchFamily="34" charset="0"/>
                <a:cs typeface="Arial" pitchFamily="34" charset="0"/>
              </a:endParaRPr>
            </a:p>
          </p:txBody>
        </p:sp>
        <p:sp>
          <p:nvSpPr>
            <p:cNvPr id="24" name="TextBox 23">
              <a:extLst>
                <a:ext uri="{FF2B5EF4-FFF2-40B4-BE49-F238E27FC236}">
                  <a16:creationId xmlns:a16="http://schemas.microsoft.com/office/drawing/2014/main" id="{2CADDB2F-F2F0-FB0A-A198-B4F4A499F29C}"/>
                </a:ext>
              </a:extLst>
            </p:cNvPr>
            <p:cNvSpPr txBox="1"/>
            <p:nvPr/>
          </p:nvSpPr>
          <p:spPr>
            <a:xfrm>
              <a:off x="3577499" y="5305521"/>
              <a:ext cx="514203" cy="357942"/>
            </a:xfrm>
            <a:prstGeom prst="rect">
              <a:avLst/>
            </a:prstGeom>
            <a:noFill/>
            <a:ln w="15875">
              <a:noFill/>
              <a:miter lim="800000"/>
            </a:ln>
          </p:spPr>
          <p:txBody>
            <a:bodyPr wrap="square" rtlCol="0" anchor="ctr"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panose="020B0604020202020204" pitchFamily="34" charset="0"/>
                  <a:cs typeface="Arial" pitchFamily="34" charset="0"/>
                </a:rPr>
                <a:t>2nd</a:t>
              </a:r>
            </a:p>
          </p:txBody>
        </p:sp>
      </p:grpSp>
      <p:grpSp>
        <p:nvGrpSpPr>
          <p:cNvPr id="31" name="Group 30">
            <a:extLst>
              <a:ext uri="{FF2B5EF4-FFF2-40B4-BE49-F238E27FC236}">
                <a16:creationId xmlns:a16="http://schemas.microsoft.com/office/drawing/2014/main" id="{2D4F3752-74E8-1588-9685-623B081FF3D0}"/>
              </a:ext>
            </a:extLst>
          </p:cNvPr>
          <p:cNvGrpSpPr/>
          <p:nvPr/>
        </p:nvGrpSpPr>
        <p:grpSpPr>
          <a:xfrm>
            <a:off x="7922373" y="3615415"/>
            <a:ext cx="653547" cy="666409"/>
            <a:chOff x="13465693" y="6061943"/>
            <a:chExt cx="653547" cy="666409"/>
          </a:xfrm>
        </p:grpSpPr>
        <p:sp>
          <p:nvSpPr>
            <p:cNvPr id="28" name="Isosceles Triangle 27">
              <a:extLst>
                <a:ext uri="{FF2B5EF4-FFF2-40B4-BE49-F238E27FC236}">
                  <a16:creationId xmlns:a16="http://schemas.microsoft.com/office/drawing/2014/main" id="{E7FBA452-3F2E-67FE-A12D-C3CD5E04754E}"/>
                </a:ext>
              </a:extLst>
            </p:cNvPr>
            <p:cNvSpPr/>
            <p:nvPr/>
          </p:nvSpPr>
          <p:spPr>
            <a:xfrm rot="7204634">
              <a:off x="13510967" y="6120079"/>
              <a:ext cx="666409" cy="550137"/>
            </a:xfrm>
            <a:prstGeom prst="triangle">
              <a:avLst/>
            </a:prstGeom>
            <a:solidFill>
              <a:srgbClr val="00B0F0">
                <a:alpha val="80000"/>
              </a:srgbClr>
            </a:solidFill>
            <a:ln w="381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black"/>
                </a:solidFill>
                <a:effectLst/>
                <a:uLnTx/>
                <a:uFillTx/>
                <a:latin typeface="Arial" panose="020B0604020202020204" pitchFamily="34" charset="0"/>
                <a:cs typeface="Arial" pitchFamily="34" charset="0"/>
              </a:endParaRPr>
            </a:p>
          </p:txBody>
        </p:sp>
        <p:sp>
          <p:nvSpPr>
            <p:cNvPr id="29" name="TextBox 28">
              <a:extLst>
                <a:ext uri="{FF2B5EF4-FFF2-40B4-BE49-F238E27FC236}">
                  <a16:creationId xmlns:a16="http://schemas.microsoft.com/office/drawing/2014/main" id="{ED383A2B-2E2C-051C-DC2A-7E0A4131A874}"/>
                </a:ext>
              </a:extLst>
            </p:cNvPr>
            <p:cNvSpPr txBox="1"/>
            <p:nvPr/>
          </p:nvSpPr>
          <p:spPr>
            <a:xfrm>
              <a:off x="13465693" y="6236200"/>
              <a:ext cx="643943" cy="246221"/>
            </a:xfrm>
            <a:prstGeom prst="rect">
              <a:avLst/>
            </a:prstGeom>
            <a:noFill/>
            <a:ln w="15875">
              <a:noFill/>
              <a:miter lim="800000"/>
            </a:ln>
          </p:spPr>
          <p:txBody>
            <a:bodyPr wrap="square" rtlCol="0" anchor="ctr" anchorCtr="0">
              <a:spAutoFit/>
            </a:bodyPr>
            <a:lstStyle/>
            <a:p>
              <a:pPr algn="ctr"/>
              <a:r>
                <a:rPr lang="en-US" sz="1000" dirty="0">
                  <a:solidFill>
                    <a:prstClr val="black"/>
                  </a:solidFill>
                  <a:latin typeface="Arial" panose="020B0604020202020204" pitchFamily="34" charset="0"/>
                  <a:cs typeface="Arial" pitchFamily="34" charset="0"/>
                </a:rPr>
                <a:t>3</a:t>
              </a:r>
              <a:r>
                <a:rPr lang="en-US" sz="1000" baseline="30000" dirty="0">
                  <a:solidFill>
                    <a:prstClr val="black"/>
                  </a:solidFill>
                  <a:latin typeface="Arial" pitchFamily="34" charset="0"/>
                  <a:cs typeface="Arial" pitchFamily="34" charset="0"/>
                </a:rPr>
                <a:t>rd</a:t>
              </a:r>
              <a:endParaRPr lang="en-US" sz="1000" dirty="0">
                <a:solidFill>
                  <a:prstClr val="black"/>
                </a:solidFill>
                <a:latin typeface="Arial" pitchFamily="34" charset="0"/>
                <a:cs typeface="Arial" pitchFamily="34" charset="0"/>
              </a:endParaRPr>
            </a:p>
          </p:txBody>
        </p:sp>
      </p:grpSp>
      <p:grpSp>
        <p:nvGrpSpPr>
          <p:cNvPr id="25" name="Group 24">
            <a:extLst>
              <a:ext uri="{FF2B5EF4-FFF2-40B4-BE49-F238E27FC236}">
                <a16:creationId xmlns:a16="http://schemas.microsoft.com/office/drawing/2014/main" id="{536DBCDB-A4EB-0412-9332-105A9B319892}"/>
              </a:ext>
            </a:extLst>
          </p:cNvPr>
          <p:cNvGrpSpPr/>
          <p:nvPr/>
        </p:nvGrpSpPr>
        <p:grpSpPr>
          <a:xfrm>
            <a:off x="9328522" y="3667282"/>
            <a:ext cx="619712" cy="643125"/>
            <a:chOff x="3504908" y="5035680"/>
            <a:chExt cx="827665" cy="914400"/>
          </a:xfrm>
          <a:solidFill>
            <a:srgbClr val="FFFF00"/>
          </a:solidFill>
        </p:grpSpPr>
        <p:sp>
          <p:nvSpPr>
            <p:cNvPr id="26" name="Isosceles Triangle 25">
              <a:extLst>
                <a:ext uri="{FF2B5EF4-FFF2-40B4-BE49-F238E27FC236}">
                  <a16:creationId xmlns:a16="http://schemas.microsoft.com/office/drawing/2014/main" id="{6DE23A4A-F920-C5CA-6357-695B7E34DB1F}"/>
                </a:ext>
              </a:extLst>
            </p:cNvPr>
            <p:cNvSpPr/>
            <p:nvPr/>
          </p:nvSpPr>
          <p:spPr>
            <a:xfrm rot="7204634">
              <a:off x="3495459" y="5112966"/>
              <a:ext cx="914400" cy="759828"/>
            </a:xfrm>
            <a:prstGeom prst="triangle">
              <a:avLst/>
            </a:prstGeom>
            <a:grpFill/>
            <a:ln w="38100" cap="flat" cmpd="sng" algn="ctr">
              <a:solidFill>
                <a:srgbClr val="FFFF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black"/>
                </a:solidFill>
                <a:effectLst/>
                <a:uLnTx/>
                <a:uFillTx/>
                <a:latin typeface="Arial" panose="020B0604020202020204" pitchFamily="34" charset="0"/>
                <a:cs typeface="Arial" pitchFamily="34" charset="0"/>
              </a:endParaRPr>
            </a:p>
          </p:txBody>
        </p:sp>
        <p:sp>
          <p:nvSpPr>
            <p:cNvPr id="27" name="TextBox 26">
              <a:extLst>
                <a:ext uri="{FF2B5EF4-FFF2-40B4-BE49-F238E27FC236}">
                  <a16:creationId xmlns:a16="http://schemas.microsoft.com/office/drawing/2014/main" id="{225F9473-8A91-C94E-2865-9A9811239E3F}"/>
                </a:ext>
              </a:extLst>
            </p:cNvPr>
            <p:cNvSpPr txBox="1"/>
            <p:nvPr/>
          </p:nvSpPr>
          <p:spPr>
            <a:xfrm>
              <a:off x="3504908" y="5260650"/>
              <a:ext cx="643943" cy="350079"/>
            </a:xfrm>
            <a:prstGeom prst="rect">
              <a:avLst/>
            </a:prstGeom>
            <a:noFill/>
            <a:ln w="15875">
              <a:noFill/>
              <a:miter lim="800000"/>
            </a:ln>
          </p:spPr>
          <p:txBody>
            <a:bodyPr wrap="square" rtlCol="0" anchor="ctr"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panose="020B0604020202020204" pitchFamily="34" charset="0"/>
                  <a:cs typeface="Arial" pitchFamily="34" charset="0"/>
                </a:rPr>
                <a:t>4</a:t>
              </a:r>
              <a:r>
                <a:rPr kumimoji="0" lang="en-US" sz="1000" b="0" i="0" u="none" strike="noStrike" kern="0" cap="none" spc="0" normalizeH="0" baseline="30000" noProof="0" dirty="0">
                  <a:ln>
                    <a:noFill/>
                  </a:ln>
                  <a:solidFill>
                    <a:prstClr val="black"/>
                  </a:solidFill>
                  <a:effectLst/>
                  <a:uLnTx/>
                  <a:uFillTx/>
                  <a:latin typeface="Arial" pitchFamily="34" charset="0"/>
                  <a:cs typeface="Arial" pitchFamily="34" charset="0"/>
                </a:rPr>
                <a:t>th</a:t>
              </a:r>
              <a:r>
                <a:rPr kumimoji="0" lang="en-US" sz="1000" b="0" i="0" u="none" strike="noStrike" kern="0" cap="none" spc="0" normalizeH="0" baseline="0" noProof="0" dirty="0">
                  <a:ln>
                    <a:noFill/>
                  </a:ln>
                  <a:solidFill>
                    <a:prstClr val="black"/>
                  </a:solidFill>
                  <a:effectLst/>
                  <a:uLnTx/>
                  <a:uFillTx/>
                  <a:latin typeface="Arial" pitchFamily="34" charset="0"/>
                  <a:cs typeface="Arial" pitchFamily="34" charset="0"/>
                </a:rPr>
                <a:t> </a:t>
              </a:r>
            </a:p>
          </p:txBody>
        </p:sp>
      </p:grpSp>
      <p:grpSp>
        <p:nvGrpSpPr>
          <p:cNvPr id="13" name="Group 12">
            <a:extLst>
              <a:ext uri="{FF2B5EF4-FFF2-40B4-BE49-F238E27FC236}">
                <a16:creationId xmlns:a16="http://schemas.microsoft.com/office/drawing/2014/main" id="{F41E3078-C70B-846C-1D71-DE86244D0332}"/>
              </a:ext>
            </a:extLst>
          </p:cNvPr>
          <p:cNvGrpSpPr/>
          <p:nvPr/>
        </p:nvGrpSpPr>
        <p:grpSpPr>
          <a:xfrm>
            <a:off x="9330677" y="1851215"/>
            <a:ext cx="501492" cy="591707"/>
            <a:chOff x="2018116" y="3296491"/>
            <a:chExt cx="546044" cy="967122"/>
          </a:xfrm>
        </p:grpSpPr>
        <p:cxnSp>
          <p:nvCxnSpPr>
            <p:cNvPr id="14" name="Straight Connector 13">
              <a:extLst>
                <a:ext uri="{FF2B5EF4-FFF2-40B4-BE49-F238E27FC236}">
                  <a16:creationId xmlns:a16="http://schemas.microsoft.com/office/drawing/2014/main" id="{7A5DFBD1-0925-C0A5-4656-051421C2047A}"/>
                </a:ext>
              </a:extLst>
            </p:cNvPr>
            <p:cNvCxnSpPr/>
            <p:nvPr/>
          </p:nvCxnSpPr>
          <p:spPr>
            <a:xfrm>
              <a:off x="2291138" y="3296491"/>
              <a:ext cx="7774" cy="166708"/>
            </a:xfrm>
            <a:prstGeom prst="line">
              <a:avLst/>
            </a:prstGeom>
            <a:noFill/>
            <a:ln w="38100" cap="flat" cmpd="sng" algn="ctr">
              <a:solidFill>
                <a:sysClr val="windowText" lastClr="000000"/>
              </a:solidFill>
              <a:prstDash val="solid"/>
            </a:ln>
            <a:effectLst>
              <a:outerShdw blurRad="40000" dist="23000" dir="5400000" rotWithShape="0">
                <a:srgbClr val="000000">
                  <a:alpha val="35000"/>
                </a:srgbClr>
              </a:outerShdw>
            </a:effectLst>
          </p:spPr>
        </p:cxnSp>
        <p:sp>
          <p:nvSpPr>
            <p:cNvPr id="15" name="Rectangle 14">
              <a:extLst>
                <a:ext uri="{FF2B5EF4-FFF2-40B4-BE49-F238E27FC236}">
                  <a16:creationId xmlns:a16="http://schemas.microsoft.com/office/drawing/2014/main" id="{A66C47B2-0BD5-4D47-BF48-107883340375}"/>
                </a:ext>
              </a:extLst>
            </p:cNvPr>
            <p:cNvSpPr/>
            <p:nvPr/>
          </p:nvSpPr>
          <p:spPr>
            <a:xfrm>
              <a:off x="2027121" y="3516379"/>
              <a:ext cx="528034" cy="375591"/>
            </a:xfrm>
            <a:prstGeom prst="rect">
              <a:avLst/>
            </a:prstGeom>
            <a:solidFill>
              <a:srgbClr val="4BACC6">
                <a:lumMod val="60000"/>
                <a:lumOff val="40000"/>
              </a:srgbClr>
            </a:solidFill>
            <a:ln w="571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Arial" panose="020B0604020202020204" pitchFamily="34" charset="0"/>
                <a:cs typeface="Arial" pitchFamily="34" charset="0"/>
              </a:endParaRPr>
            </a:p>
          </p:txBody>
        </p:sp>
        <p:cxnSp>
          <p:nvCxnSpPr>
            <p:cNvPr id="16" name="Straight Connector 15">
              <a:extLst>
                <a:ext uri="{FF2B5EF4-FFF2-40B4-BE49-F238E27FC236}">
                  <a16:creationId xmlns:a16="http://schemas.microsoft.com/office/drawing/2014/main" id="{257D5E0C-3B36-434B-77AF-8795D7CC5E45}"/>
                </a:ext>
              </a:extLst>
            </p:cNvPr>
            <p:cNvCxnSpPr/>
            <p:nvPr/>
          </p:nvCxnSpPr>
          <p:spPr>
            <a:xfrm>
              <a:off x="2027121" y="3516379"/>
              <a:ext cx="528034" cy="375591"/>
            </a:xfrm>
            <a:prstGeom prst="line">
              <a:avLst/>
            </a:prstGeom>
            <a:noFill/>
            <a:ln w="38100" cap="flat" cmpd="sng" algn="ctr">
              <a:solidFill>
                <a:sysClr val="windowText" lastClr="000000"/>
              </a:solidFill>
              <a:prstDash val="solid"/>
            </a:ln>
            <a:effectLst>
              <a:outerShdw blurRad="40000" dist="23000" dir="5400000" rotWithShape="0">
                <a:srgbClr val="000000">
                  <a:alpha val="35000"/>
                </a:srgbClr>
              </a:outerShdw>
            </a:effectLst>
          </p:spPr>
        </p:cxnSp>
        <p:cxnSp>
          <p:nvCxnSpPr>
            <p:cNvPr id="18" name="Straight Connector 17">
              <a:extLst>
                <a:ext uri="{FF2B5EF4-FFF2-40B4-BE49-F238E27FC236}">
                  <a16:creationId xmlns:a16="http://schemas.microsoft.com/office/drawing/2014/main" id="{C04A0E56-A2DB-7E26-468A-3B9CBD68FBFB}"/>
                </a:ext>
              </a:extLst>
            </p:cNvPr>
            <p:cNvCxnSpPr/>
            <p:nvPr/>
          </p:nvCxnSpPr>
          <p:spPr>
            <a:xfrm flipH="1">
              <a:off x="2051672" y="3527673"/>
              <a:ext cx="512488" cy="325848"/>
            </a:xfrm>
            <a:prstGeom prst="line">
              <a:avLst/>
            </a:prstGeom>
            <a:noFill/>
            <a:ln w="38100" cap="flat" cmpd="sng" algn="ctr">
              <a:solidFill>
                <a:sysClr val="windowText" lastClr="000000"/>
              </a:solidFill>
              <a:prstDash val="solid"/>
            </a:ln>
            <a:effectLst>
              <a:outerShdw blurRad="40000" dist="23000" dir="5400000" rotWithShape="0">
                <a:srgbClr val="000000">
                  <a:alpha val="35000"/>
                </a:srgbClr>
              </a:outerShdw>
            </a:effectLst>
          </p:spPr>
        </p:cxnSp>
        <p:cxnSp>
          <p:nvCxnSpPr>
            <p:cNvPr id="19" name="Straight Connector 18">
              <a:extLst>
                <a:ext uri="{FF2B5EF4-FFF2-40B4-BE49-F238E27FC236}">
                  <a16:creationId xmlns:a16="http://schemas.microsoft.com/office/drawing/2014/main" id="{0D931521-ABE4-772E-0F75-E3D29580DDB7}"/>
                </a:ext>
              </a:extLst>
            </p:cNvPr>
            <p:cNvCxnSpPr/>
            <p:nvPr/>
          </p:nvCxnSpPr>
          <p:spPr>
            <a:xfrm>
              <a:off x="2018116" y="3881581"/>
              <a:ext cx="321904" cy="382032"/>
            </a:xfrm>
            <a:prstGeom prst="line">
              <a:avLst/>
            </a:prstGeom>
            <a:noFill/>
            <a:ln w="38100" cap="flat" cmpd="sng" algn="ctr">
              <a:solidFill>
                <a:sysClr val="windowText" lastClr="000000"/>
              </a:solidFill>
              <a:prstDash val="solid"/>
            </a:ln>
            <a:effectLst>
              <a:outerShdw blurRad="40000" dist="23000" dir="5400000" rotWithShape="0">
                <a:srgbClr val="000000">
                  <a:alpha val="35000"/>
                </a:srgbClr>
              </a:outerShdw>
            </a:effectLst>
          </p:spPr>
        </p:cxnSp>
      </p:grpSp>
      <p:sp>
        <p:nvSpPr>
          <p:cNvPr id="11" name="TextBox 10">
            <a:extLst>
              <a:ext uri="{FF2B5EF4-FFF2-40B4-BE49-F238E27FC236}">
                <a16:creationId xmlns:a16="http://schemas.microsoft.com/office/drawing/2014/main" id="{46470D4C-DA5D-15BA-FDF3-2AABD381E8AA}"/>
              </a:ext>
            </a:extLst>
          </p:cNvPr>
          <p:cNvSpPr txBox="1"/>
          <p:nvPr/>
        </p:nvSpPr>
        <p:spPr>
          <a:xfrm>
            <a:off x="8968109" y="2428821"/>
            <a:ext cx="1202975" cy="253916"/>
          </a:xfrm>
          <a:prstGeom prst="rect">
            <a:avLst/>
          </a:prstGeom>
          <a:noFill/>
          <a:ln w="15875">
            <a:noFill/>
            <a:miter lim="800000"/>
          </a:ln>
        </p:spPr>
        <p:txBody>
          <a:bodyPr wrap="square" rtlCol="0" anchor="ctr" anchorCtr="0">
            <a:spAutoFit/>
          </a:bodyPr>
          <a:lstStyle/>
          <a:p>
            <a:pPr algn="ctr"/>
            <a:r>
              <a:rPr lang="en-US" sz="1050" b="1" dirty="0">
                <a:latin typeface="Arial" panose="020B0604020202020204" pitchFamily="34" charset="0"/>
                <a:cs typeface="Arial" pitchFamily="34" charset="0"/>
              </a:rPr>
              <a:t>AO CRUSADER</a:t>
            </a:r>
          </a:p>
        </p:txBody>
      </p:sp>
    </p:spTree>
    <p:extLst>
      <p:ext uri="{BB962C8B-B14F-4D97-AF65-F5344CB8AC3E}">
        <p14:creationId xmlns:p14="http://schemas.microsoft.com/office/powerpoint/2010/main" val="102999224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5875">
          <a:solidFill>
            <a:schemeClr val="tx1"/>
          </a:solidFill>
          <a:miter lim="800000"/>
        </a:ln>
      </a:spPr>
      <a:bodyPr rtlCol="0" anchor="ctr"/>
      <a:lstStyle>
        <a:defPPr algn="ctr">
          <a:defRPr sz="1400" dirty="0">
            <a:solidFill>
              <a:schemeClr val="tx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w="15875">
          <a:noFill/>
          <a:miter lim="800000"/>
        </a:ln>
      </a:spPr>
      <a:bodyPr wrap="none" rtlCol="0" anchor="ctr" anchorCtr="0">
        <a:spAutoFit/>
      </a:bodyPr>
      <a:lstStyle>
        <a:defPPr algn="ctr">
          <a:defRPr sz="1200" b="0" u="none" dirty="0" err="1" smtClean="0">
            <a:latin typeface="Arial" pitchFamily="34" charset="0"/>
            <a:cs typeface="Arial" pitchFamily="34"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81399F95C66545A1F320CA18C51791" ma:contentTypeVersion="4" ma:contentTypeDescription="Create a new document." ma:contentTypeScope="" ma:versionID="e12810274eae232458f4e9ae0e48a846">
  <xsd:schema xmlns:xsd="http://www.w3.org/2001/XMLSchema" xmlns:xs="http://www.w3.org/2001/XMLSchema" xmlns:p="http://schemas.microsoft.com/office/2006/metadata/properties" xmlns:ns2="17b25e76-1908-4cbc-b36a-821a70f16efe" xmlns:ns3="992925dd-a254-4045-8a59-f699ba750ff1" targetNamespace="http://schemas.microsoft.com/office/2006/metadata/properties" ma:root="true" ma:fieldsID="929551d95e146cc9f9a4962804e59ea6" ns2:_="" ns3:_="">
    <xsd:import namespace="17b25e76-1908-4cbc-b36a-821a70f16efe"/>
    <xsd:import namespace="992925dd-a254-4045-8a59-f699ba750ff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b25e76-1908-4cbc-b36a-821a70f16e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2925dd-a254-4045-8a59-f699ba750ff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95A6DFF-EC86-43C7-8619-205B93A35D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b25e76-1908-4cbc-b36a-821a70f16efe"/>
    <ds:schemaRef ds:uri="992925dd-a254-4045-8a59-f699ba750f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61FF3F9-5B3A-41F1-901D-9A0C6D677A92}">
  <ds:schemaRefs>
    <ds:schemaRef ds:uri="http://schemas.microsoft.com/sharepoint/v3/contenttype/forms"/>
  </ds:schemaRefs>
</ds:datastoreItem>
</file>

<file path=customXml/itemProps3.xml><?xml version="1.0" encoding="utf-8"?>
<ds:datastoreItem xmlns:ds="http://schemas.openxmlformats.org/officeDocument/2006/customXml" ds:itemID="{837D01B6-2340-46C0-B9D4-46D8A609405F}">
  <ds:schemaRefs>
    <ds:schemaRef ds:uri="http://purl.org/dc/dcmitype/"/>
    <ds:schemaRef ds:uri="http://purl.org/dc/elements/1.1/"/>
    <ds:schemaRef ds:uri="http://purl.org/dc/terms/"/>
    <ds:schemaRef ds:uri="http://schemas.microsoft.com/office/2006/metadata/properties"/>
    <ds:schemaRef ds:uri="http://www.w3.org/XML/1998/namespace"/>
    <ds:schemaRef ds:uri="http://schemas.microsoft.com/office/2006/documentManagement/types"/>
    <ds:schemaRef ds:uri="17b25e76-1908-4cbc-b36a-821a70f16efe"/>
    <ds:schemaRef ds:uri="992925dd-a254-4045-8a59-f699ba750ff1"/>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437</TotalTime>
  <Words>434</Words>
  <Application>Microsoft Office PowerPoint</Application>
  <PresentationFormat>Widescreen</PresentationFormat>
  <Paragraphs>52</Paragraphs>
  <Slides>1</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vt:i4>
      </vt:variant>
    </vt:vector>
  </HeadingPairs>
  <TitlesOfParts>
    <vt:vector size="6" baseType="lpstr">
      <vt:lpstr>Arial</vt:lpstr>
      <vt:lpstr>Calibri</vt:lpstr>
      <vt:lpstr>Calibri Light</vt:lpstr>
      <vt:lpstr>1_Office Theme</vt:lpstr>
      <vt:lpstr>7_Office Theme</vt:lpstr>
      <vt:lpstr>C CO – FORGE Company Training</vt:lpstr>
    </vt:vector>
  </TitlesOfParts>
  <Company>US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Canaday III, Gearld L CPT</dc:creator>
  <cp:lastModifiedBy>Parisher, T Brooks CPT</cp:lastModifiedBy>
  <cp:revision>23</cp:revision>
  <cp:lastPrinted>2023-01-12T13:47:36Z</cp:lastPrinted>
  <dcterms:created xsi:type="dcterms:W3CDTF">2022-07-07T20:35:15Z</dcterms:created>
  <dcterms:modified xsi:type="dcterms:W3CDTF">2023-01-12T13:54:24Z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0x010100AF81399F95C66545A1F320CA18C51791</vt:lpwstr>
  </property>
  <property fmtid="{D5CDD505-2E9C-101B-9397-08002B2CF9AE}" pid="3" name="MediaServiceImageTags">
    <vt:lpwstr/>
  </property>
</Properties>
</file>