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4"/>
  </p:notesMasterIdLst>
  <p:sldIdLst>
    <p:sldId id="256" r:id="rId5"/>
    <p:sldId id="332" r:id="rId6"/>
    <p:sldId id="302" r:id="rId7"/>
    <p:sldId id="303" r:id="rId8"/>
    <p:sldId id="304" r:id="rId9"/>
    <p:sldId id="306" r:id="rId10"/>
    <p:sldId id="307" r:id="rId11"/>
    <p:sldId id="310" r:id="rId12"/>
    <p:sldId id="341" r:id="rId13"/>
    <p:sldId id="412" r:id="rId14"/>
    <p:sldId id="342" r:id="rId15"/>
    <p:sldId id="309" r:id="rId16"/>
    <p:sldId id="411" r:id="rId17"/>
    <p:sldId id="311" r:id="rId18"/>
    <p:sldId id="312" r:id="rId19"/>
    <p:sldId id="420" r:id="rId20"/>
    <p:sldId id="313" r:id="rId21"/>
    <p:sldId id="314" r:id="rId22"/>
    <p:sldId id="315" r:id="rId23"/>
    <p:sldId id="316" r:id="rId24"/>
    <p:sldId id="317" r:id="rId25"/>
    <p:sldId id="318" r:id="rId26"/>
    <p:sldId id="319" r:id="rId27"/>
    <p:sldId id="432" r:id="rId28"/>
    <p:sldId id="434" r:id="rId29"/>
    <p:sldId id="320" r:id="rId30"/>
    <p:sldId id="321" r:id="rId31"/>
    <p:sldId id="435" r:id="rId32"/>
    <p:sldId id="436" r:id="rId33"/>
    <p:sldId id="322" r:id="rId34"/>
    <p:sldId id="323" r:id="rId35"/>
    <p:sldId id="448" r:id="rId36"/>
    <p:sldId id="324" r:id="rId37"/>
    <p:sldId id="450" r:id="rId38"/>
    <p:sldId id="451" r:id="rId39"/>
    <p:sldId id="444" r:id="rId40"/>
    <p:sldId id="327" r:id="rId41"/>
    <p:sldId id="446" r:id="rId42"/>
    <p:sldId id="325" r:id="rId43"/>
    <p:sldId id="452" r:id="rId44"/>
    <p:sldId id="278" r:id="rId45"/>
    <p:sldId id="328" r:id="rId46"/>
    <p:sldId id="276" r:id="rId47"/>
    <p:sldId id="275" r:id="rId48"/>
    <p:sldId id="329" r:id="rId49"/>
    <p:sldId id="273" r:id="rId50"/>
    <p:sldId id="333" r:id="rId51"/>
    <p:sldId id="453" r:id="rId52"/>
    <p:sldId id="331"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4907" autoAdjust="0"/>
  </p:normalViewPr>
  <p:slideViewPr>
    <p:cSldViewPr snapToGrid="0">
      <p:cViewPr varScale="1">
        <p:scale>
          <a:sx n="106" d="100"/>
          <a:sy n="106" d="100"/>
        </p:scale>
        <p:origin x="1800" y="102"/>
      </p:cViewPr>
      <p:guideLst/>
    </p:cSldViewPr>
  </p:slideViewPr>
  <p:notesTextViewPr>
    <p:cViewPr>
      <p:scale>
        <a:sx n="3" d="2"/>
        <a:sy n="3" d="2"/>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ck, Thomas P CIV USARMY MCOE (USA)" userId="S::thomas.p.buck4.civ@army.mil::80f10f39-ec51-4f46-af90-da28eb669aa5" providerId="AD" clId="Web-{DB2AECD0-63D2-47BA-855C-301536E65FA8}"/>
    <pc:docChg chg="modSld">
      <pc:chgData name="Buck, Thomas P CIV USARMY MCOE (USA)" userId="S::thomas.p.buck4.civ@army.mil::80f10f39-ec51-4f46-af90-da28eb669aa5" providerId="AD" clId="Web-{DB2AECD0-63D2-47BA-855C-301536E65FA8}" dt="2023-09-05T12:49:02.382" v="40" actId="20577"/>
      <pc:docMkLst>
        <pc:docMk/>
      </pc:docMkLst>
      <pc:sldChg chg="modSp">
        <pc:chgData name="Buck, Thomas P CIV USARMY MCOE (USA)" userId="S::thomas.p.buck4.civ@army.mil::80f10f39-ec51-4f46-af90-da28eb669aa5" providerId="AD" clId="Web-{DB2AECD0-63D2-47BA-855C-301536E65FA8}" dt="2023-09-05T12:49:02.382" v="40" actId="20577"/>
        <pc:sldMkLst>
          <pc:docMk/>
          <pc:sldMk cId="294034478" sldId="302"/>
        </pc:sldMkLst>
        <pc:spChg chg="mod">
          <ac:chgData name="Buck, Thomas P CIV USARMY MCOE (USA)" userId="S::thomas.p.buck4.civ@army.mil::80f10f39-ec51-4f46-af90-da28eb669aa5" providerId="AD" clId="Web-{DB2AECD0-63D2-47BA-855C-301536E65FA8}" dt="2023-09-05T12:49:02.382" v="40" actId="20577"/>
          <ac:spMkLst>
            <pc:docMk/>
            <pc:sldMk cId="294034478" sldId="302"/>
            <ac:spMk id="10" creationId="{00000000-0000-0000-0000-000000000000}"/>
          </ac:spMkLst>
        </pc:spChg>
      </pc:sldChg>
      <pc:sldChg chg="modSp">
        <pc:chgData name="Buck, Thomas P CIV USARMY MCOE (USA)" userId="S::thomas.p.buck4.civ@army.mil::80f10f39-ec51-4f46-af90-da28eb669aa5" providerId="AD" clId="Web-{DB2AECD0-63D2-47BA-855C-301536E65FA8}" dt="2023-09-05T12:48:59.632" v="39" actId="20577"/>
        <pc:sldMkLst>
          <pc:docMk/>
          <pc:sldMk cId="3283152883" sldId="453"/>
        </pc:sldMkLst>
        <pc:spChg chg="mod">
          <ac:chgData name="Buck, Thomas P CIV USARMY MCOE (USA)" userId="S::thomas.p.buck4.civ@army.mil::80f10f39-ec51-4f46-af90-da28eb669aa5" providerId="AD" clId="Web-{DB2AECD0-63D2-47BA-855C-301536E65FA8}" dt="2023-09-05T12:48:59.632" v="39" actId="20577"/>
          <ac:spMkLst>
            <pc:docMk/>
            <pc:sldMk cId="3283152883" sldId="453"/>
            <ac:spMk id="10" creationId="{00000000-0000-0000-0000-000000000000}"/>
          </ac:spMkLst>
        </pc:spChg>
      </pc:sldChg>
    </pc:docChg>
  </pc:docChgLst>
  <pc:docChgLst>
    <pc:chgData name="Buck, Thomas P CIV USARMY MCOE (USA)" userId="S::thomas.p.buck4.civ@army.mil::80f10f39-ec51-4f46-af90-da28eb669aa5" providerId="AD" clId="Web-{C829E898-5CD8-4DED-A7E9-C4EBFCB64E65}"/>
    <pc:docChg chg="modSld">
      <pc:chgData name="Buck, Thomas P CIV USARMY MCOE (USA)" userId="S::thomas.p.buck4.civ@army.mil::80f10f39-ec51-4f46-af90-da28eb669aa5" providerId="AD" clId="Web-{C829E898-5CD8-4DED-A7E9-C4EBFCB64E65}" dt="2023-09-06T19:24:14.347" v="16" actId="1076"/>
      <pc:docMkLst>
        <pc:docMk/>
      </pc:docMkLst>
      <pc:sldChg chg="addSp delSp modSp delAnim">
        <pc:chgData name="Buck, Thomas P CIV USARMY MCOE (USA)" userId="S::thomas.p.buck4.civ@army.mil::80f10f39-ec51-4f46-af90-da28eb669aa5" providerId="AD" clId="Web-{C829E898-5CD8-4DED-A7E9-C4EBFCB64E65}" dt="2023-09-06T19:23:18.159" v="6" actId="1076"/>
        <pc:sldMkLst>
          <pc:docMk/>
          <pc:sldMk cId="2951287609" sldId="435"/>
        </pc:sldMkLst>
        <pc:grpChg chg="del">
          <ac:chgData name="Buck, Thomas P CIV USARMY MCOE (USA)" userId="S::thomas.p.buck4.civ@army.mil::80f10f39-ec51-4f46-af90-da28eb669aa5" providerId="AD" clId="Web-{C829E898-5CD8-4DED-A7E9-C4EBFCB64E65}" dt="2023-09-06T19:22:45.689" v="0"/>
          <ac:grpSpMkLst>
            <pc:docMk/>
            <pc:sldMk cId="2951287609" sldId="435"/>
            <ac:grpSpMk id="59" creationId="{00000000-0000-0000-0000-000000000000}"/>
          </ac:grpSpMkLst>
        </pc:grpChg>
        <pc:picChg chg="add mod">
          <ac:chgData name="Buck, Thomas P CIV USARMY MCOE (USA)" userId="S::thomas.p.buck4.civ@army.mil::80f10f39-ec51-4f46-af90-da28eb669aa5" providerId="AD" clId="Web-{C829E898-5CD8-4DED-A7E9-C4EBFCB64E65}" dt="2023-09-06T19:23:18.159" v="6" actId="1076"/>
          <ac:picMkLst>
            <pc:docMk/>
            <pc:sldMk cId="2951287609" sldId="435"/>
            <ac:picMk id="2" creationId="{83615B9F-BA7A-B8F3-B815-C3D478554391}"/>
          </ac:picMkLst>
        </pc:picChg>
      </pc:sldChg>
      <pc:sldChg chg="addSp delSp modSp delAnim">
        <pc:chgData name="Buck, Thomas P CIV USARMY MCOE (USA)" userId="S::thomas.p.buck4.civ@army.mil::80f10f39-ec51-4f46-af90-da28eb669aa5" providerId="AD" clId="Web-{C829E898-5CD8-4DED-A7E9-C4EBFCB64E65}" dt="2023-09-06T19:24:14.347" v="16" actId="1076"/>
        <pc:sldMkLst>
          <pc:docMk/>
          <pc:sldMk cId="1313819087" sldId="436"/>
        </pc:sldMkLst>
        <pc:spChg chg="del">
          <ac:chgData name="Buck, Thomas P CIV USARMY MCOE (USA)" userId="S::thomas.p.buck4.civ@army.mil::80f10f39-ec51-4f46-af90-da28eb669aa5" providerId="AD" clId="Web-{C829E898-5CD8-4DED-A7E9-C4EBFCB64E65}" dt="2023-09-06T19:23:52.550" v="12"/>
          <ac:spMkLst>
            <pc:docMk/>
            <pc:sldMk cId="1313819087" sldId="436"/>
            <ac:spMk id="28" creationId="{00000000-0000-0000-0000-000000000000}"/>
          </ac:spMkLst>
        </pc:spChg>
        <pc:grpChg chg="del">
          <ac:chgData name="Buck, Thomas P CIV USARMY MCOE (USA)" userId="S::thomas.p.buck4.civ@army.mil::80f10f39-ec51-4f46-af90-da28eb669aa5" providerId="AD" clId="Web-{C829E898-5CD8-4DED-A7E9-C4EBFCB64E65}" dt="2023-09-06T19:23:24.893" v="7"/>
          <ac:grpSpMkLst>
            <pc:docMk/>
            <pc:sldMk cId="1313819087" sldId="436"/>
            <ac:grpSpMk id="26" creationId="{00000000-0000-0000-0000-000000000000}"/>
          </ac:grpSpMkLst>
        </pc:grpChg>
        <pc:grpChg chg="del">
          <ac:chgData name="Buck, Thomas P CIV USARMY MCOE (USA)" userId="S::thomas.p.buck4.civ@army.mil::80f10f39-ec51-4f46-af90-da28eb669aa5" providerId="AD" clId="Web-{C829E898-5CD8-4DED-A7E9-C4EBFCB64E65}" dt="2023-09-06T19:24:00.253" v="13"/>
          <ac:grpSpMkLst>
            <pc:docMk/>
            <pc:sldMk cId="1313819087" sldId="436"/>
            <ac:grpSpMk id="33" creationId="{00000000-0000-0000-0000-000000000000}"/>
          </ac:grpSpMkLst>
        </pc:grpChg>
        <pc:picChg chg="add mod">
          <ac:chgData name="Buck, Thomas P CIV USARMY MCOE (USA)" userId="S::thomas.p.buck4.civ@army.mil::80f10f39-ec51-4f46-af90-da28eb669aa5" providerId="AD" clId="Web-{C829E898-5CD8-4DED-A7E9-C4EBFCB64E65}" dt="2023-09-06T19:23:44.253" v="11" actId="14100"/>
          <ac:picMkLst>
            <pc:docMk/>
            <pc:sldMk cId="1313819087" sldId="436"/>
            <ac:picMk id="10" creationId="{691F808A-8BE7-09B7-9F8F-1276FC04070A}"/>
          </ac:picMkLst>
        </pc:picChg>
        <pc:picChg chg="add mod">
          <ac:chgData name="Buck, Thomas P CIV USARMY MCOE (USA)" userId="S::thomas.p.buck4.civ@army.mil::80f10f39-ec51-4f46-af90-da28eb669aa5" providerId="AD" clId="Web-{C829E898-5CD8-4DED-A7E9-C4EBFCB64E65}" dt="2023-09-06T19:24:14.347" v="16" actId="1076"/>
          <ac:picMkLst>
            <pc:docMk/>
            <pc:sldMk cId="1313819087" sldId="436"/>
            <ac:picMk id="12" creationId="{92CAB26A-93E0-D72E-9A9B-EECFEA362EC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F307C-E8ED-4679-8C3A-D4497EAFB996}" type="datetimeFigureOut">
              <a:rPr lang="en-US" smtClean="0"/>
              <a:t>3/20/2024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6E227-7DD7-44CF-A447-A0063BADFF2C}" type="slidenum">
              <a:rPr lang="en-US" smtClean="0"/>
              <a:t>‹#›</a:t>
            </a:fld>
            <a:endParaRPr lang="en-US"/>
          </a:p>
        </p:txBody>
      </p:sp>
    </p:spTree>
    <p:extLst>
      <p:ext uri="{BB962C8B-B14F-4D97-AF65-F5344CB8AC3E}">
        <p14:creationId xmlns:p14="http://schemas.microsoft.com/office/powerpoint/2010/main" val="153868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latin typeface="Arial" panose="020B0604020202020204" pitchFamily="34" charset="0"/>
                <a:cs typeface="Arial" panose="020B0604020202020204" pitchFamily="34" charset="0"/>
              </a:rPr>
              <a:t>Instructor Note: See IH 1 for </a:t>
            </a:r>
            <a:r>
              <a:rPr lang="en-US" sz="1000" b="1">
                <a:latin typeface="Arial" panose="020B0604020202020204" pitchFamily="34" charset="0"/>
                <a:cs typeface="Arial" panose="020B0604020202020204" pitchFamily="34" charset="0"/>
              </a:rPr>
              <a:t>answers to </a:t>
            </a:r>
            <a:r>
              <a:rPr lang="en-US" sz="1000" b="1" dirty="0">
                <a:latin typeface="Arial" panose="020B0604020202020204" pitchFamily="34" charset="0"/>
                <a:cs typeface="Arial" panose="020B0604020202020204" pitchFamily="34" charset="0"/>
              </a:rPr>
              <a:t>Pre-assessment</a:t>
            </a:r>
          </a:p>
        </p:txBody>
      </p:sp>
      <p:sp>
        <p:nvSpPr>
          <p:cNvPr id="4" name="Slide Number Placeholder 3"/>
          <p:cNvSpPr>
            <a:spLocks noGrp="1"/>
          </p:cNvSpPr>
          <p:nvPr>
            <p:ph type="sldNum" sz="quarter" idx="5"/>
          </p:nvPr>
        </p:nvSpPr>
        <p:spPr/>
        <p:txBody>
          <a:bodyPr/>
          <a:lstStyle/>
          <a:p>
            <a:fld id="{0556E227-7DD7-44CF-A447-A0063BADFF2C}" type="slidenum">
              <a:rPr lang="en-US" smtClean="0"/>
              <a:t>4</a:t>
            </a:fld>
            <a:endParaRPr lang="en-US"/>
          </a:p>
        </p:txBody>
      </p:sp>
    </p:spTree>
    <p:extLst>
      <p:ext uri="{BB962C8B-B14F-4D97-AF65-F5344CB8AC3E}">
        <p14:creationId xmlns:p14="http://schemas.microsoft.com/office/powerpoint/2010/main" val="649935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rial" panose="020B0604020202020204" pitchFamily="34" charset="0"/>
              </a:rPr>
              <a:t>Table 1-5 on page 1-8 provides a step-by-step framed symbol building process example for an infantry unit with armored high mobility vehicle capability, echelon of command level, and its unit designation.</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14</a:t>
            </a:fld>
            <a:endParaRPr lang="en-US"/>
          </a:p>
        </p:txBody>
      </p:sp>
    </p:spTree>
    <p:extLst>
      <p:ext uri="{BB962C8B-B14F-4D97-AF65-F5344CB8AC3E}">
        <p14:creationId xmlns:p14="http://schemas.microsoft.com/office/powerpoint/2010/main" val="3232572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Arial" charset="0"/>
                <a:ea typeface="+mn-ea"/>
                <a:cs typeface="+mn-cs"/>
              </a:rPr>
              <a:t>An echelon is a separate level of command. In addition, there is also a separate echelon known as a non-echelon command. A non-echelon command is a unit or units, an organization, or an area under the command of one individual. It does not correspond to any of the other echelons. </a:t>
            </a:r>
            <a:r>
              <a:rPr lang="en-US" b="0" i="1" dirty="0"/>
              <a:t>REF: FM 1-02.2, para 2-4, PDF page 27</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Figure 2-2 (PDF page 27) shows the template for an echelon amplifier. The height of the echelon amplifier is one-fourth of the size of the height of the frame. </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Table 2-3, on page 2-6 (PDF page 28), shows the Field B amplifiers for Army echelons and non-echelon commands. </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Have the students identify the echelon of each symbol on the slide and find it in the table.</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15</a:t>
            </a:fld>
            <a:endParaRPr lang="en-US"/>
          </a:p>
        </p:txBody>
      </p:sp>
    </p:spTree>
    <p:extLst>
      <p:ext uri="{BB962C8B-B14F-4D97-AF65-F5344CB8AC3E}">
        <p14:creationId xmlns:p14="http://schemas.microsoft.com/office/powerpoint/2010/main" val="1763926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cs typeface="Arial" panose="020B0604020202020204" pitchFamily="34" charset="0"/>
              </a:rPr>
              <a:t>Instructor Note: </a:t>
            </a:r>
            <a:r>
              <a:rPr lang="en-US" sz="1000" b="0" i="0" u="none" strike="noStrike" baseline="0" dirty="0">
                <a:latin typeface="Arial" panose="020B0604020202020204" pitchFamily="34" charset="0"/>
                <a:cs typeface="Arial" panose="020B0604020202020204" pitchFamily="34" charset="0"/>
              </a:rPr>
              <a:t>Ask students to identify each branch and functional icons.</a:t>
            </a:r>
            <a:endParaRPr lang="en-US" sz="1000" dirty="0">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Instructor Note: Show Enemy Icons.</a:t>
            </a:r>
          </a:p>
        </p:txBody>
      </p:sp>
      <p:sp>
        <p:nvSpPr>
          <p:cNvPr id="4" name="Slide Number Placeholder 3"/>
          <p:cNvSpPr>
            <a:spLocks noGrp="1"/>
          </p:cNvSpPr>
          <p:nvPr>
            <p:ph type="sldNum" sz="quarter" idx="5"/>
          </p:nvPr>
        </p:nvSpPr>
        <p:spPr/>
        <p:txBody>
          <a:bodyPr/>
          <a:lstStyle/>
          <a:p>
            <a:fld id="{0556E227-7DD7-44CF-A447-A0063BADFF2C}" type="slidenum">
              <a:rPr lang="en-US" smtClean="0"/>
              <a:t>17</a:t>
            </a:fld>
            <a:endParaRPr lang="en-US"/>
          </a:p>
        </p:txBody>
      </p:sp>
    </p:spTree>
    <p:extLst>
      <p:ext uri="{BB962C8B-B14F-4D97-AF65-F5344CB8AC3E}">
        <p14:creationId xmlns:p14="http://schemas.microsoft.com/office/powerpoint/2010/main" val="2150862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amplifier is used with a battalion task force, or company team. </a:t>
            </a:r>
            <a:r>
              <a:rPr lang="en-US" b="0" i="1" dirty="0"/>
              <a:t>REF: FM 1-02.2, para 2-6, PDF page 31</a:t>
            </a:r>
          </a:p>
          <a:p>
            <a:endParaRPr lang="en-US" b="0" i="1" dirty="0"/>
          </a:p>
          <a:p>
            <a:r>
              <a:rPr lang="en-US" b="0" dirty="0"/>
              <a:t>A battalion task force is a maneuver battalion-size unit consisting of a battalion headquarters, at least one assigned company size-element, and at least one attached company-size element from another maneuver or support unit (functional or multifunctional). </a:t>
            </a:r>
          </a:p>
          <a:p>
            <a:endParaRPr lang="en-US" b="0" dirty="0"/>
          </a:p>
          <a:p>
            <a:r>
              <a:rPr lang="en-US" b="0" dirty="0"/>
              <a:t>A company team is a combined arms organization formed by attaching one or more nonorganic armor, mechanized infantry, Stryker infantry, or infantry platoons to a tank, mechanized infantry, Stryker, or infantry company, either in exchange for, or in addition to, its organic platoons.  </a:t>
            </a:r>
          </a:p>
          <a:p>
            <a:endParaRPr lang="en-US" b="0" dirty="0"/>
          </a:p>
          <a:p>
            <a:r>
              <a:rPr lang="en-US" b="0" dirty="0"/>
              <a:t>Figure 2-5 (PDF page 31) provides the template for a task organization amplifier, and table 2-4, on page 2-10 (PDF page 32), shows the task organization amplifier and construct examples.</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18</a:t>
            </a:fld>
            <a:endParaRPr lang="en-US"/>
          </a:p>
        </p:txBody>
      </p:sp>
    </p:spTree>
    <p:extLst>
      <p:ext uri="{BB962C8B-B14F-4D97-AF65-F5344CB8AC3E}">
        <p14:creationId xmlns:p14="http://schemas.microsoft.com/office/powerpoint/2010/main" val="2262845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dirty="0">
                <a:latin typeface="Arial" panose="020B0604020202020204" pitchFamily="34" charset="0"/>
                <a:cs typeface="Arial" panose="020B0604020202020204" pitchFamily="34" charset="0"/>
              </a:rPr>
              <a:t>Typically,</a:t>
            </a:r>
            <a:r>
              <a:rPr lang="en-US" sz="1000" b="0" i="0" u="none" baseline="0" dirty="0">
                <a:latin typeface="Arial" panose="020B0604020202020204" pitchFamily="34" charset="0"/>
                <a:cs typeface="Arial" panose="020B0604020202020204" pitchFamily="34" charset="0"/>
              </a:rPr>
              <a:t> a unit symbol is drawn centered over the unit's location, such that the center of the frame is directly over the exact location of the unit on the map or graphic.  When this is not possible, the symbol is drawn with the entire frame above the actual location and a straight vertical line is drawn from the bottom of the frame, centered, down to the location of the unit.  If a bent line is needed to show the unit location because the symbol had to be drawn offset, a straight vertical line will be drawn from the bottom of the frame, centered, extending ¼ of the height of the frame, then the line may be bent in the direction needed to show the precise location of the unit.</a:t>
            </a:r>
            <a:endParaRPr lang="en-US" sz="1000" b="0" i="0" u="none" dirty="0">
              <a:latin typeface="Arial" panose="020B0604020202020204" pitchFamily="34" charset="0"/>
              <a:cs typeface="Arial" panose="020B0604020202020204" pitchFamily="34" charset="0"/>
            </a:endParaRPr>
          </a:p>
          <a:p>
            <a:endParaRPr lang="en-US" sz="1000" b="0" i="0" u="none" dirty="0">
              <a:latin typeface="Arial" panose="020B0604020202020204" pitchFamily="34" charset="0"/>
              <a:cs typeface="Arial" panose="020B0604020202020204" pitchFamily="34" charset="0"/>
            </a:endParaRPr>
          </a:p>
          <a:p>
            <a:r>
              <a:rPr lang="en-US" sz="1000" b="0" i="0" u="none" dirty="0">
                <a:latin typeface="Arial" panose="020B0604020202020204" pitchFamily="34" charset="0"/>
                <a:cs typeface="Arial" panose="020B0604020202020204" pitchFamily="34" charset="0"/>
              </a:rPr>
              <a:t>Headquarters</a:t>
            </a:r>
            <a:r>
              <a:rPr lang="en-US" sz="1000" b="0" i="0" u="none" baseline="0" dirty="0">
                <a:latin typeface="Arial" panose="020B0604020202020204" pitchFamily="34" charset="0"/>
                <a:cs typeface="Arial" panose="020B0604020202020204" pitchFamily="34" charset="0"/>
              </a:rPr>
              <a:t> units follow special rules:</a:t>
            </a:r>
          </a:p>
          <a:p>
            <a:endParaRPr lang="en-US" sz="1000" i="0" u="sng" dirty="0">
              <a:latin typeface="Arial" panose="020B0604020202020204" pitchFamily="34" charset="0"/>
              <a:cs typeface="Arial" panose="020B0604020202020204" pitchFamily="34" charset="0"/>
            </a:endParaRPr>
          </a:p>
          <a:p>
            <a:r>
              <a:rPr lang="en-US" sz="1000" i="0" u="sng" dirty="0">
                <a:latin typeface="Arial" panose="020B0604020202020204" pitchFamily="34" charset="0"/>
                <a:cs typeface="Arial" panose="020B0604020202020204" pitchFamily="34" charset="0"/>
              </a:rPr>
              <a:t>Headquarters Staff Location Indicator Amplifier (Field S). </a:t>
            </a:r>
            <a:r>
              <a:rPr lang="en-US" sz="1000" i="0" dirty="0">
                <a:latin typeface="Arial" panose="020B0604020202020204" pitchFamily="34" charset="0"/>
                <a:cs typeface="Arial" panose="020B0604020202020204" pitchFamily="34" charset="0"/>
              </a:rPr>
              <a:t>To indicate a precise location or reduce the clutter of headquarters unit symbols, a staff extends from the bottom left-hand corner to the headquarters location displayed as Field S. If several headquarters are at one location, more than one headquarters can be on a single staff. The highest echelon headquarters is placed on top, followed by the next echelons in descending order. Figure 2-18 on PDF page 39 shows examples of how the headquarters locator indicator is used. </a:t>
            </a:r>
          </a:p>
          <a:p>
            <a:r>
              <a:rPr lang="en-US" sz="1000" i="0" dirty="0">
                <a:latin typeface="Arial" panose="020B0604020202020204" pitchFamily="34" charset="0"/>
                <a:cs typeface="Arial" panose="020B0604020202020204" pitchFamily="34" charset="0"/>
              </a:rPr>
              <a:t>REF:</a:t>
            </a:r>
            <a:r>
              <a:rPr lang="en-US" sz="1000" i="0" baseline="0" dirty="0">
                <a:latin typeface="Arial" panose="020B0604020202020204" pitchFamily="34" charset="0"/>
                <a:cs typeface="Arial" panose="020B0604020202020204" pitchFamily="34" charset="0"/>
              </a:rPr>
              <a:t> FM 1-02.2, para 2-16, PDF </a:t>
            </a:r>
            <a:r>
              <a:rPr lang="en-US" sz="1000" i="0" baseline="0" dirty="0" err="1">
                <a:latin typeface="Arial" panose="020B0604020202020204" pitchFamily="34" charset="0"/>
                <a:cs typeface="Arial" panose="020B0604020202020204" pitchFamily="34" charset="0"/>
              </a:rPr>
              <a:t>pg</a:t>
            </a:r>
            <a:r>
              <a:rPr lang="en-US" sz="1000" i="0" baseline="0" dirty="0">
                <a:latin typeface="Arial" panose="020B0604020202020204" pitchFamily="34" charset="0"/>
                <a:cs typeface="Arial" panose="020B0604020202020204" pitchFamily="34" charset="0"/>
              </a:rPr>
              <a:t> 39</a:t>
            </a:r>
          </a:p>
          <a:p>
            <a:endParaRPr lang="en-US" sz="1000" i="0" baseline="0" dirty="0">
              <a:latin typeface="Arial" panose="020B0604020202020204" pitchFamily="34" charset="0"/>
              <a:cs typeface="Arial" panose="020B0604020202020204" pitchFamily="34" charset="0"/>
            </a:endParaRPr>
          </a:p>
          <a:p>
            <a:r>
              <a:rPr lang="en-US" sz="1000" i="0" u="sng" dirty="0">
                <a:latin typeface="Arial" panose="020B0604020202020204" pitchFamily="34" charset="0"/>
                <a:cs typeface="Arial" panose="020B0604020202020204" pitchFamily="34" charset="0"/>
              </a:rPr>
              <a:t>Offset Location Indicator Amplifier (Field S2).</a:t>
            </a:r>
            <a:r>
              <a:rPr lang="en-US" sz="1000" i="0" u="none" dirty="0">
                <a:latin typeface="Arial" panose="020B0604020202020204" pitchFamily="34" charset="0"/>
                <a:cs typeface="Arial" panose="020B0604020202020204" pitchFamily="34" charset="0"/>
              </a:rPr>
              <a:t> </a:t>
            </a:r>
            <a:r>
              <a:rPr lang="en-US" sz="1000" i="0" dirty="0">
                <a:latin typeface="Arial" panose="020B0604020202020204" pitchFamily="34" charset="0"/>
                <a:cs typeface="Arial" panose="020B0604020202020204" pitchFamily="34" charset="0"/>
              </a:rPr>
              <a:t>Field S2 is a bent line that extends from the end of the headquarters staff location indicator amplifier (Field S) to the desired location. The offset location indicator amplifier field is used to indicate precise location or reduce clutter in an area with multiple units. Figure 2-19, PDF page 40, shows examples of how to use the offset locator indicator.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i="0" dirty="0">
                <a:latin typeface="Arial" panose="020B0604020202020204" pitchFamily="34" charset="0"/>
                <a:cs typeface="Arial" panose="020B0604020202020204" pitchFamily="34" charset="0"/>
              </a:rPr>
              <a:t>REF:</a:t>
            </a:r>
            <a:r>
              <a:rPr lang="en-US" sz="1000" i="0" baseline="0" dirty="0">
                <a:latin typeface="Arial" panose="020B0604020202020204" pitchFamily="34" charset="0"/>
                <a:cs typeface="Arial" panose="020B0604020202020204" pitchFamily="34" charset="0"/>
              </a:rPr>
              <a:t> FM 1-02.2, para 2-17, PDF </a:t>
            </a:r>
            <a:r>
              <a:rPr lang="en-US" sz="1000" i="0" baseline="0" dirty="0" err="1">
                <a:latin typeface="Arial" panose="020B0604020202020204" pitchFamily="34" charset="0"/>
                <a:cs typeface="Arial" panose="020B0604020202020204" pitchFamily="34" charset="0"/>
              </a:rPr>
              <a:t>pg</a:t>
            </a:r>
            <a:r>
              <a:rPr lang="en-US" sz="1000" i="0" baseline="0" dirty="0">
                <a:latin typeface="Arial" panose="020B0604020202020204" pitchFamily="34" charset="0"/>
                <a:cs typeface="Arial" panose="020B0604020202020204" pitchFamily="34" charset="0"/>
              </a:rPr>
              <a:t> 39</a:t>
            </a:r>
          </a:p>
          <a:p>
            <a:endParaRPr lang="en-US" i="0" dirty="0"/>
          </a:p>
          <a:p>
            <a:r>
              <a:rPr lang="en-US" i="0" dirty="0"/>
              <a:t>For multiple units</a:t>
            </a:r>
            <a:r>
              <a:rPr lang="en-US" i="0" baseline="0" dirty="0"/>
              <a:t> occupying a single location, such as occupying an assembly area, the unit symbols can be drawn offset from the location and stacked vertically, ordered by highest echelon to lowest. Then the symbols are enclosed in a bracket and a line is drawn from the center of the bracket to the exact location on the map or graphic.</a:t>
            </a:r>
          </a:p>
          <a:p>
            <a:endParaRPr lang="en-US" i="0" baseline="0" dirty="0"/>
          </a:p>
          <a:p>
            <a:r>
              <a:rPr lang="en-US" i="0" dirty="0"/>
              <a:t>If several headquarters are at one location, more than one headquarters can be on a single staff. The highest echelon headquarters is placed on top, followed by the next echelons in descending order. A bent line (without an arrow) that extends from the end of the headquarters staff location indicator amplifier (Field S) to the desired location.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REF:</a:t>
            </a:r>
            <a:r>
              <a:rPr lang="en-US" i="0" baseline="0" dirty="0"/>
              <a:t> FM 1-02.2, para 2-16 and 2-17, PDF </a:t>
            </a:r>
            <a:r>
              <a:rPr lang="en-US" i="0" baseline="0" dirty="0" err="1"/>
              <a:t>pg</a:t>
            </a:r>
            <a:r>
              <a:rPr lang="en-US" i="0" baseline="0" dirty="0"/>
              <a:t> 39</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19</a:t>
            </a:fld>
            <a:endParaRPr lang="en-US"/>
          </a:p>
        </p:txBody>
      </p:sp>
    </p:spTree>
    <p:extLst>
      <p:ext uri="{BB962C8B-B14F-4D97-AF65-F5344CB8AC3E}">
        <p14:creationId xmlns:p14="http://schemas.microsoft.com/office/powerpoint/2010/main" val="708692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identify each symbol.</a:t>
            </a:r>
          </a:p>
        </p:txBody>
      </p:sp>
      <p:sp>
        <p:nvSpPr>
          <p:cNvPr id="4" name="Slide Number Placeholder 3"/>
          <p:cNvSpPr>
            <a:spLocks noGrp="1"/>
          </p:cNvSpPr>
          <p:nvPr>
            <p:ph type="sldNum" sz="quarter" idx="5"/>
          </p:nvPr>
        </p:nvSpPr>
        <p:spPr/>
        <p:txBody>
          <a:bodyPr/>
          <a:lstStyle/>
          <a:p>
            <a:fld id="{0556E227-7DD7-44CF-A447-A0063BADFF2C}" type="slidenum">
              <a:rPr lang="en-US" smtClean="0"/>
              <a:t>20</a:t>
            </a:fld>
            <a:endParaRPr lang="en-US"/>
          </a:p>
        </p:txBody>
      </p:sp>
    </p:spTree>
    <p:extLst>
      <p:ext uri="{BB962C8B-B14F-4D97-AF65-F5344CB8AC3E}">
        <p14:creationId xmlns:p14="http://schemas.microsoft.com/office/powerpoint/2010/main" val="2195830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22</a:t>
            </a:fld>
            <a:endParaRPr lang="en-US"/>
          </a:p>
        </p:txBody>
      </p:sp>
    </p:spTree>
    <p:extLst>
      <p:ext uri="{BB962C8B-B14F-4D97-AF65-F5344CB8AC3E}">
        <p14:creationId xmlns:p14="http://schemas.microsoft.com/office/powerpoint/2010/main" val="3902935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Arial" panose="020B0604020202020204" pitchFamily="34" charset="0"/>
                <a:ea typeface="+mn-ea"/>
                <a:cs typeface="Arial" panose="020B0604020202020204" pitchFamily="34" charset="0"/>
              </a:rPr>
              <a:t>Equipment is nonexpendable items needed to outfit or equip an individual or organization.  Our focus will be on land equipment symbols.  Equipment symbols are discussed in Chapter 4 of FM 1-02.2.</a:t>
            </a:r>
          </a:p>
          <a:p>
            <a:endParaRPr lang="en-US" sz="10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000" dirty="0">
                <a:latin typeface="Arial" panose="020B0604020202020204" pitchFamily="34" charset="0"/>
                <a:cs typeface="Arial" panose="020B0604020202020204" pitchFamily="34" charset="0"/>
              </a:rPr>
              <a:t>The equipment symbol construct standard permits the option to depict the symbol with frame or unframed. As discussed earlier during our discussion on unit symbols, the frame shape is what indicates the standard identity of a symbol. The unframed equipment symbol constructs must use colors (including blue, red, green, and yellow) in order to indicate the standard identity depiction of friendly, enemy, neutral, or unknown items. </a:t>
            </a:r>
            <a:r>
              <a:rPr lang="en-US" sz="1000" i="1" dirty="0">
                <a:latin typeface="Arial" panose="020B0604020202020204" pitchFamily="34" charset="0"/>
                <a:cs typeface="Arial" panose="020B0604020202020204" pitchFamily="34" charset="0"/>
              </a:rPr>
              <a:t>REF: FM 1-02.2, para 4-1, PDF </a:t>
            </a:r>
            <a:r>
              <a:rPr lang="en-US" sz="1000" i="1" dirty="0" err="1">
                <a:latin typeface="Arial" panose="020B0604020202020204" pitchFamily="34" charset="0"/>
                <a:cs typeface="Arial" panose="020B0604020202020204" pitchFamily="34" charset="0"/>
              </a:rPr>
              <a:t>pg</a:t>
            </a:r>
            <a:r>
              <a:rPr lang="en-US" sz="1000" i="1" dirty="0">
                <a:latin typeface="Arial" panose="020B0604020202020204" pitchFamily="34" charset="0"/>
                <a:cs typeface="Arial" panose="020B0604020202020204" pitchFamily="34" charset="0"/>
              </a:rPr>
              <a:t> 129</a:t>
            </a:r>
          </a:p>
          <a:p>
            <a:endParaRPr lang="en-US" sz="10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000" b="0" i="0" u="none" strike="noStrike" kern="1200" baseline="0" dirty="0">
                <a:solidFill>
                  <a:schemeClr val="tx1"/>
                </a:solidFill>
                <a:latin typeface="Arial" panose="020B0604020202020204" pitchFamily="34" charset="0"/>
                <a:ea typeface="+mn-ea"/>
                <a:cs typeface="Arial" panose="020B0604020202020204" pitchFamily="34" charset="0"/>
              </a:rPr>
              <a:t>If frames are used, this symbol frame shape is used to identify friendly, enemy, neutral, and unknown equipment affiliation in or supporting an area of interest or operations. Table 4-1, on page 4-2 (PDF </a:t>
            </a:r>
            <a:r>
              <a:rPr lang="en-US" sz="1000" b="0" i="0" u="none" strike="noStrike" kern="1200" baseline="0" dirty="0" err="1">
                <a:solidFill>
                  <a:schemeClr val="tx1"/>
                </a:solidFill>
                <a:latin typeface="Arial" panose="020B0604020202020204" pitchFamily="34" charset="0"/>
                <a:ea typeface="+mn-ea"/>
                <a:cs typeface="Arial" panose="020B0604020202020204" pitchFamily="34" charset="0"/>
              </a:rPr>
              <a:t>pg</a:t>
            </a:r>
            <a:r>
              <a:rPr lang="en-US" sz="1000" b="0" i="0" u="none" strike="noStrike" kern="1200" baseline="0" dirty="0">
                <a:solidFill>
                  <a:schemeClr val="tx1"/>
                </a:solidFill>
                <a:latin typeface="Arial" panose="020B0604020202020204" pitchFamily="34" charset="0"/>
                <a:ea typeface="+mn-ea"/>
                <a:cs typeface="Arial" panose="020B0604020202020204" pitchFamily="34" charset="0"/>
              </a:rPr>
              <a:t> 130), provides the standard identity frame shapes for equipment.</a:t>
            </a:r>
          </a:p>
          <a:p>
            <a:endParaRPr lang="en-US" sz="10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000" b="0" i="0" u="none" strike="noStrike" kern="1200" baseline="0" dirty="0">
                <a:solidFill>
                  <a:schemeClr val="tx1"/>
                </a:solidFill>
                <a:latin typeface="Arial" panose="020B0604020202020204" pitchFamily="34" charset="0"/>
                <a:ea typeface="+mn-ea"/>
                <a:cs typeface="Arial" panose="020B0604020202020204" pitchFamily="34" charset="0"/>
              </a:rPr>
              <a:t>The frame shape construct guidelines for main and modifier icons, and amplifier placement locations, are provided in paragraph 4-4 (PDF page 134).</a:t>
            </a:r>
          </a:p>
          <a:p>
            <a:endParaRPr lang="en-US" sz="10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000" b="0" i="0" u="none" strike="noStrike" kern="1200" baseline="0" dirty="0">
                <a:solidFill>
                  <a:schemeClr val="tx1"/>
                </a:solidFill>
                <a:latin typeface="Arial" panose="020B0604020202020204" pitchFamily="34" charset="0"/>
                <a:ea typeface="+mn-ea"/>
                <a:cs typeface="Arial" panose="020B0604020202020204" pitchFamily="34" charset="0"/>
              </a:rPr>
              <a:t>Every equipment symbol, framed or unframed, must include an equipment icon. Depending on the equipment being shown, you may have modifiers to indicate things such as size, range, or weapon system caliber and mobility modifiers for self-propelled or towed equipment.</a:t>
            </a:r>
          </a:p>
          <a:p>
            <a:endParaRPr lang="en-US" sz="10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US" sz="1000" b="0" i="0" u="none" strike="noStrike" kern="1200" baseline="0" dirty="0">
                <a:solidFill>
                  <a:schemeClr val="tx1"/>
                </a:solidFill>
                <a:latin typeface="Arial" panose="020B0604020202020204" pitchFamily="34" charset="0"/>
                <a:ea typeface="+mn-ea"/>
                <a:cs typeface="Arial" panose="020B0604020202020204" pitchFamily="34" charset="0"/>
              </a:rPr>
              <a:t>Equipment is oriented with the top of the symbol oriented in the same direction on the map that the equipment is oriented on the ground.  For example, a mortar tube oriented on a hill to the northeast would be drawn so that the symbol is turned towards the hill to the northeast on the map.</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23</a:t>
            </a:fld>
            <a:endParaRPr lang="en-US"/>
          </a:p>
        </p:txBody>
      </p:sp>
    </p:spTree>
    <p:extLst>
      <p:ext uri="{BB962C8B-B14F-4D97-AF65-F5344CB8AC3E}">
        <p14:creationId xmlns:p14="http://schemas.microsoft.com/office/powerpoint/2010/main" val="897637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Tank (generic), FM 1-02.2, Pg 4-26</a:t>
            </a:r>
          </a:p>
          <a:p>
            <a:pPr marL="228600" indent="-228600">
              <a:buAutoNum type="arabicPeriod"/>
            </a:pPr>
            <a:r>
              <a:rPr lang="en-US" dirty="0"/>
              <a:t>Medium Machine Gun, FM 1-02.2, Pg 4-18</a:t>
            </a:r>
          </a:p>
          <a:p>
            <a:pPr marL="228600" indent="-228600">
              <a:buAutoNum type="arabicPeriod"/>
            </a:pPr>
            <a:r>
              <a:rPr lang="en-US" dirty="0"/>
              <a:t>Attack Helicopter, FM 1-02.2, Pg 4-30</a:t>
            </a:r>
          </a:p>
          <a:p>
            <a:pPr marL="685800" lvl="1" indent="-228600">
              <a:buAutoNum type="arabicPeriod"/>
            </a:pPr>
            <a:r>
              <a:rPr lang="en-US" dirty="0"/>
              <a:t>Modifier Pg 4-34 &amp; 4-39</a:t>
            </a:r>
          </a:p>
        </p:txBody>
      </p:sp>
      <p:sp>
        <p:nvSpPr>
          <p:cNvPr id="4" name="Slide Number Placeholder 3"/>
          <p:cNvSpPr>
            <a:spLocks noGrp="1"/>
          </p:cNvSpPr>
          <p:nvPr>
            <p:ph type="sldNum" sz="quarter" idx="5"/>
          </p:nvPr>
        </p:nvSpPr>
        <p:spPr/>
        <p:txBody>
          <a:bodyPr/>
          <a:lstStyle/>
          <a:p>
            <a:fld id="{0556E227-7DD7-44CF-A447-A0063BADFF2C}" type="slidenum">
              <a:rPr lang="en-US" smtClean="0"/>
              <a:t>24</a:t>
            </a:fld>
            <a:endParaRPr lang="en-US"/>
          </a:p>
        </p:txBody>
      </p:sp>
    </p:spTree>
    <p:extLst>
      <p:ext uri="{BB962C8B-B14F-4D97-AF65-F5344CB8AC3E}">
        <p14:creationId xmlns:p14="http://schemas.microsoft.com/office/powerpoint/2010/main" val="1872749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1: Table</a:t>
            </a:r>
            <a:r>
              <a:rPr lang="en-US" baseline="0" dirty="0"/>
              <a:t> 4-6, beginning on PDF page 140, contains all the main icons for equipment symbols.</a:t>
            </a:r>
          </a:p>
          <a:p>
            <a:endParaRPr lang="en-US" baseline="0" dirty="0"/>
          </a:p>
          <a:p>
            <a:r>
              <a:rPr lang="en-US" baseline="0" dirty="0"/>
              <a:t>Step 2: These are in Table 4-6. When you find your equipment icon (in this example, a howitzer, you will see there are modifications in the table for different sizes of howitzer (light, medium, heavy, etc.)</a:t>
            </a:r>
          </a:p>
          <a:p>
            <a:endParaRPr lang="en-US" baseline="0" dirty="0"/>
          </a:p>
          <a:p>
            <a:r>
              <a:rPr lang="en-US" baseline="0" dirty="0"/>
              <a:t>Step 3: Table 4-2, starting on PDF page 132, contains descriptions of all amplifier fields.  For hand-drawn symbols, usually none are used.</a:t>
            </a:r>
          </a:p>
          <a:p>
            <a:endParaRPr lang="en-US" baseline="0" dirty="0"/>
          </a:p>
          <a:p>
            <a:r>
              <a:rPr lang="en-US" dirty="0"/>
              <a:t>Step 4: The mobility (transportation) mode indicator is only used to depict the mode of transport of equipment. For example, a symbol for an armored self-propelled howitzer transported by train would include a railway mobility mode indicator in Field R (See figure 4-4 on PDF page 136.) </a:t>
            </a:r>
            <a:r>
              <a:rPr lang="en-US" i="1" dirty="0"/>
              <a:t>REF: FM 1-02.2,</a:t>
            </a:r>
            <a:r>
              <a:rPr lang="en-US" i="1" baseline="0" dirty="0"/>
              <a:t> para 4-4, PDF page 136.</a:t>
            </a:r>
            <a:endParaRPr lang="en-US" dirty="0"/>
          </a:p>
          <a:p>
            <a:endParaRPr lang="en-US" dirty="0"/>
          </a:p>
          <a:p>
            <a:r>
              <a:rPr lang="en-US" dirty="0"/>
              <a:t>Table 4-4, beginning on PDF page 137, provides a list of mobility (transportation) mode indicators with construct examples of the transporting of a howitzer.</a:t>
            </a:r>
            <a:endParaRPr lang="en-US" baseline="0" dirty="0"/>
          </a:p>
          <a:p>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Step 5: Decide if you will leave the symbol unframed, or use a frame. </a:t>
            </a:r>
            <a:r>
              <a:rPr lang="en-US" sz="1200" b="0" i="0" u="none" strike="noStrike" kern="1200" baseline="0" dirty="0">
                <a:solidFill>
                  <a:schemeClr val="tx1"/>
                </a:solidFill>
                <a:latin typeface="Arial" charset="0"/>
                <a:ea typeface="+mn-ea"/>
                <a:cs typeface="+mn-cs"/>
              </a:rPr>
              <a:t>Table 4-1, on page 4-2 (PDF </a:t>
            </a:r>
            <a:r>
              <a:rPr lang="en-US" sz="1200" b="0" i="0" u="none" strike="noStrike" kern="1200" baseline="0" dirty="0" err="1">
                <a:solidFill>
                  <a:schemeClr val="tx1"/>
                </a:solidFill>
                <a:latin typeface="Arial" charset="0"/>
                <a:ea typeface="+mn-ea"/>
                <a:cs typeface="+mn-cs"/>
              </a:rPr>
              <a:t>pg</a:t>
            </a:r>
            <a:r>
              <a:rPr lang="en-US" sz="1200" b="0" i="0" u="none" strike="noStrike" kern="1200" baseline="0" dirty="0">
                <a:solidFill>
                  <a:schemeClr val="tx1"/>
                </a:solidFill>
                <a:latin typeface="Arial" charset="0"/>
                <a:ea typeface="+mn-ea"/>
                <a:cs typeface="+mn-cs"/>
              </a:rPr>
              <a:t> 130), provides the standard identity frame shapes for equipment.</a:t>
            </a: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28DBDBFA-9A58-4D1E-9B42-19E4819A5240}" type="slidenum">
              <a:rPr lang="en-US" smtClean="0"/>
              <a:pPr>
                <a:defRPr/>
              </a:pPr>
              <a:t>25</a:t>
            </a:fld>
            <a:endParaRPr lang="en-US"/>
          </a:p>
        </p:txBody>
      </p:sp>
    </p:spTree>
    <p:extLst>
      <p:ext uri="{BB962C8B-B14F-4D97-AF65-F5344CB8AC3E}">
        <p14:creationId xmlns:p14="http://schemas.microsoft.com/office/powerpoint/2010/main" val="2303818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Arial" charset="0"/>
                <a:ea typeface="+mn-ea"/>
                <a:cs typeface="+mn-cs"/>
              </a:rPr>
              <a:t>NOTE: </a:t>
            </a:r>
            <a:r>
              <a:rPr lang="en-US" sz="1200" b="0" i="0" u="none" strike="noStrike" kern="1200" baseline="0" dirty="0">
                <a:solidFill>
                  <a:schemeClr val="tx1"/>
                </a:solidFill>
                <a:latin typeface="Arial" charset="0"/>
                <a:ea typeface="+mn-ea"/>
                <a:cs typeface="+mn-cs"/>
              </a:rPr>
              <a:t>Ask students “In your own words, what are military symbols?”</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Military symbols are logograms that represent words or phrases that are used to depict abstract graphic representations of a unit, equipment, installation, activity, control measure, or tactical mission task relevant to military operations. They are used for course of action sketches, visualizing operations orders, planning, or to represent a current common operational picture on a map, display, or overlay.</a:t>
            </a:r>
          </a:p>
          <a:p>
            <a:endParaRPr lang="en-US" sz="1200" b="0" i="0" u="none" strike="noStrike" kern="1200" baseline="0" dirty="0">
              <a:solidFill>
                <a:schemeClr val="tx1"/>
              </a:solidFill>
              <a:latin typeface="Arial" charset="0"/>
              <a:ea typeface="+mn-ea"/>
              <a:cs typeface="+mn-cs"/>
            </a:endParaRPr>
          </a:p>
          <a:p>
            <a:r>
              <a:rPr lang="en-US" sz="1200" b="0" i="1" u="none" strike="noStrike" kern="1200" baseline="0" dirty="0">
                <a:solidFill>
                  <a:schemeClr val="tx1"/>
                </a:solidFill>
                <a:latin typeface="Arial" charset="0"/>
                <a:ea typeface="+mn-ea"/>
                <a:cs typeface="+mn-cs"/>
              </a:rPr>
              <a:t>REF: FM 1-02.2 Chapter 1 Introduction, page 1-1 (PDF page 13) </a:t>
            </a:r>
            <a:endParaRPr lang="en-US" i="1" dirty="0"/>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6</a:t>
            </a:fld>
            <a:endParaRPr lang="en-US"/>
          </a:p>
        </p:txBody>
      </p:sp>
    </p:spTree>
    <p:extLst>
      <p:ext uri="{BB962C8B-B14F-4D97-AF65-F5344CB8AC3E}">
        <p14:creationId xmlns:p14="http://schemas.microsoft.com/office/powerpoint/2010/main" val="30535463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rial" panose="020B0604020202020204" pitchFamily="34" charset="0"/>
              </a:rPr>
              <a:t>FM 1-02.2, </a:t>
            </a:r>
            <a:r>
              <a:rPr lang="en-US" sz="1800" b="0" i="0" u="none" strike="noStrike" baseline="0" dirty="0" err="1">
                <a:latin typeface="Arial" panose="020B0604020202020204" pitchFamily="34" charset="0"/>
              </a:rPr>
              <a:t>Pgs</a:t>
            </a:r>
            <a:r>
              <a:rPr lang="en-US" sz="1800" b="0" i="0" u="none" strike="noStrike" baseline="0" dirty="0">
                <a:latin typeface="Arial" panose="020B0604020202020204" pitchFamily="34" charset="0"/>
              </a:rPr>
              <a:t> 4-11 thru 4-33 , Table 4-6 Main Icons for Equipment</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Review weapons symbols on slide with students.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Equipment symbols can be used with or without frames.</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When frames are not used, then standard identity color must be used.</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26</a:t>
            </a:fld>
            <a:endParaRPr lang="en-US"/>
          </a:p>
        </p:txBody>
      </p:sp>
    </p:spTree>
    <p:extLst>
      <p:ext uri="{BB962C8B-B14F-4D97-AF65-F5344CB8AC3E}">
        <p14:creationId xmlns:p14="http://schemas.microsoft.com/office/powerpoint/2010/main" val="906719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rial" panose="020B0604020202020204" pitchFamily="34" charset="0"/>
              </a:rPr>
              <a:t>There are numerous text and graphic modifiers which can be added to equipment symbols.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Instead of a unit size indicator graphic above the symbol, a number is placed denoting the actual number of </a:t>
            </a:r>
            <a:r>
              <a:rPr lang="en-US" sz="1800" b="0" i="0" u="none" strike="noStrike" baseline="0">
                <a:latin typeface="Arial" panose="020B0604020202020204" pitchFamily="34" charset="0"/>
              </a:rPr>
              <a:t>pieces of equipment</a:t>
            </a:r>
            <a:r>
              <a:rPr lang="en-US" sz="1800" b="0" i="0" u="none" strike="noStrike" baseline="0" dirty="0">
                <a:latin typeface="Arial" panose="020B0604020202020204" pitchFamily="34" charset="0"/>
              </a:rPr>
              <a:t>.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Additional information can be found in FM 1-02.2, page 4-1.</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27</a:t>
            </a:fld>
            <a:endParaRPr lang="en-US"/>
          </a:p>
        </p:txBody>
      </p:sp>
    </p:spTree>
    <p:extLst>
      <p:ext uri="{BB962C8B-B14F-4D97-AF65-F5344CB8AC3E}">
        <p14:creationId xmlns:p14="http://schemas.microsoft.com/office/powerpoint/2010/main" val="3305279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sz="1000" dirty="0">
                <a:latin typeface="Arial" panose="020B0604020202020204" pitchFamily="34" charset="0"/>
                <a:cs typeface="Arial" panose="020B0604020202020204" pitchFamily="34" charset="0"/>
              </a:rPr>
              <a:t>Mortar (60mm or less), FM 1-02.2, Pg 4-15</a:t>
            </a:r>
          </a:p>
          <a:p>
            <a:pPr marL="228600" indent="-228600">
              <a:buAutoNum type="arabicPeriod"/>
            </a:pPr>
            <a:r>
              <a:rPr lang="en-US" sz="1000" dirty="0">
                <a:latin typeface="Arial" panose="020B0604020202020204" pitchFamily="34" charset="0"/>
                <a:cs typeface="Arial" panose="020B0604020202020204" pitchFamily="34" charset="0"/>
              </a:rPr>
              <a:t>Rifle Automatic, FM 1-02.2, Pg 4-18</a:t>
            </a:r>
          </a:p>
          <a:p>
            <a:pPr marL="228600" indent="-228600">
              <a:buAutoNum type="arabicPeriod"/>
            </a:pPr>
            <a:r>
              <a:rPr lang="en-US" sz="1000" dirty="0">
                <a:latin typeface="Arial" panose="020B0604020202020204" pitchFamily="34" charset="0"/>
                <a:cs typeface="Arial" panose="020B0604020202020204" pitchFamily="34" charset="0"/>
              </a:rPr>
              <a:t>Short range (Air defense), FM 1-02.2, Pg 4-20</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28</a:t>
            </a:fld>
            <a:endParaRPr lang="en-US"/>
          </a:p>
        </p:txBody>
      </p:sp>
    </p:spTree>
    <p:extLst>
      <p:ext uri="{BB962C8B-B14F-4D97-AF65-F5344CB8AC3E}">
        <p14:creationId xmlns:p14="http://schemas.microsoft.com/office/powerpoint/2010/main" val="5684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Medical evacuation armored wheeled high mobility, FM 1-02.2, Pg 4-36</a:t>
            </a:r>
          </a:p>
          <a:p>
            <a:pPr marL="228600" indent="-228600">
              <a:buAutoNum type="arabicPeriod"/>
            </a:pPr>
            <a:r>
              <a:rPr lang="en-US" dirty="0"/>
              <a:t>Unmanned aircraft system, FM 1-02.2, Pg 2-57</a:t>
            </a:r>
          </a:p>
          <a:p>
            <a:pPr marL="228600" indent="-228600">
              <a:buAutoNum type="arabicPeriod"/>
            </a:pPr>
            <a:r>
              <a:rPr lang="en-US" dirty="0"/>
              <a:t>Armored fighting vehicle, FM 1-02.2, Pg 4-25</a:t>
            </a:r>
          </a:p>
        </p:txBody>
      </p:sp>
      <p:sp>
        <p:nvSpPr>
          <p:cNvPr id="4" name="Slide Number Placeholder 3"/>
          <p:cNvSpPr>
            <a:spLocks noGrp="1"/>
          </p:cNvSpPr>
          <p:nvPr>
            <p:ph type="sldNum" sz="quarter" idx="5"/>
          </p:nvPr>
        </p:nvSpPr>
        <p:spPr/>
        <p:txBody>
          <a:bodyPr/>
          <a:lstStyle/>
          <a:p>
            <a:fld id="{0556E227-7DD7-44CF-A447-A0063BADFF2C}" type="slidenum">
              <a:rPr lang="en-US" smtClean="0"/>
              <a:t>29</a:t>
            </a:fld>
            <a:endParaRPr lang="en-US"/>
          </a:p>
        </p:txBody>
      </p:sp>
    </p:spTree>
    <p:extLst>
      <p:ext uri="{BB962C8B-B14F-4D97-AF65-F5344CB8AC3E}">
        <p14:creationId xmlns:p14="http://schemas.microsoft.com/office/powerpoint/2010/main" val="14398386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latin typeface="Arial" panose="020B0604020202020204" pitchFamily="34" charset="0"/>
              </a:rPr>
              <a:t>FM 1-02.2, Chapter 5</a:t>
            </a:r>
          </a:p>
          <a:p>
            <a:pPr algn="l"/>
            <a:endParaRPr lang="en-US" sz="1200" b="0" i="0" u="none" strike="noStrike" baseline="0" dirty="0">
              <a:latin typeface="Arial" panose="020B0604020202020204" pitchFamily="34" charset="0"/>
            </a:endParaRPr>
          </a:p>
          <a:p>
            <a:pPr marL="171450" indent="-171450" algn="l">
              <a:buFontTx/>
              <a:buChar char="-"/>
            </a:pPr>
            <a:r>
              <a:rPr lang="en-US" sz="1200" b="0" i="0" u="none" strike="noStrike" baseline="0" dirty="0">
                <a:latin typeface="Arial" panose="020B0604020202020204" pitchFamily="34" charset="0"/>
              </a:rPr>
              <a:t>Control measure symbols generally fall into one of three categories: points, lines, or areas.</a:t>
            </a:r>
          </a:p>
          <a:p>
            <a:pPr marL="171450" indent="-171450" algn="l">
              <a:buFontTx/>
              <a:buChar char="-"/>
            </a:pPr>
            <a:endParaRPr lang="en-US" sz="1200" b="0" i="0" u="none" strike="noStrike" baseline="0" dirty="0">
              <a:latin typeface="Arial" panose="020B0604020202020204" pitchFamily="34" charset="0"/>
            </a:endParaRPr>
          </a:p>
          <a:p>
            <a:pPr algn="l"/>
            <a:r>
              <a:rPr lang="en-US" sz="1200" b="0" i="0" u="none" strike="noStrike" baseline="0" dirty="0">
                <a:latin typeface="Arial" panose="020B0604020202020204" pitchFamily="34" charset="0"/>
              </a:rPr>
              <a:t>- Land graphic control measures are classified as maneuver, fire support, mission command, mobility</a:t>
            </a:r>
          </a:p>
          <a:p>
            <a:pPr algn="l"/>
            <a:r>
              <a:rPr lang="en-US" sz="1200" b="0" i="0" u="none" strike="noStrike" baseline="0" dirty="0">
                <a:latin typeface="Arial" panose="020B0604020202020204" pitchFamily="34" charset="0"/>
              </a:rPr>
              <a:t>operations, and sustainment.</a:t>
            </a:r>
          </a:p>
          <a:p>
            <a:pPr algn="l"/>
            <a:endParaRPr lang="en-US" sz="1200" b="0" i="0" u="none" strike="noStrike" baseline="0" dirty="0">
              <a:latin typeface="Arial" panose="020B0604020202020204" pitchFamily="34" charset="0"/>
            </a:endParaRPr>
          </a:p>
          <a:p>
            <a:pPr marL="171450" indent="-171450" algn="l">
              <a:buFontTx/>
              <a:buChar char="-"/>
            </a:pPr>
            <a:r>
              <a:rPr lang="en-US" sz="1200" b="0" i="0" u="none" strike="noStrike" baseline="0" dirty="0">
                <a:latin typeface="Arial" panose="020B0604020202020204" pitchFamily="34" charset="0"/>
              </a:rPr>
              <a:t>The coloring and labeling of control measure symbols is almost identical to framed symbols.</a:t>
            </a:r>
          </a:p>
          <a:p>
            <a:pPr marL="171450" indent="-171450" algn="l">
              <a:buFontTx/>
              <a:buChar char="-"/>
            </a:pPr>
            <a:endParaRPr lang="en-US" sz="1200" b="0" i="0" u="none" strike="noStrike" baseline="0" dirty="0">
              <a:latin typeface="Arial" panose="020B0604020202020204" pitchFamily="34" charset="0"/>
            </a:endParaRPr>
          </a:p>
          <a:p>
            <a:pPr marL="171450" indent="-171450" algn="l">
              <a:buFontTx/>
              <a:buChar char="-"/>
            </a:pPr>
            <a:r>
              <a:rPr lang="en-US" sz="1200" b="0" i="0" u="none" strike="noStrike" baseline="0" dirty="0">
                <a:latin typeface="Arial" panose="020B0604020202020204" pitchFamily="34" charset="0"/>
              </a:rPr>
              <a:t>Friendly graphic control measures are shown in black or blue.</a:t>
            </a:r>
          </a:p>
          <a:p>
            <a:pPr marL="171450" indent="-171450" algn="l">
              <a:buFontTx/>
              <a:buChar char="-"/>
            </a:pPr>
            <a:endParaRPr lang="en-US" sz="1200" b="0" i="0" u="none" strike="noStrike" baseline="0" dirty="0">
              <a:latin typeface="Arial" panose="020B0604020202020204" pitchFamily="34" charset="0"/>
            </a:endParaRPr>
          </a:p>
          <a:p>
            <a:pPr algn="l"/>
            <a:r>
              <a:rPr lang="en-US" sz="1200" b="0" i="0" u="none" strike="noStrike" baseline="0" dirty="0">
                <a:latin typeface="Arial" panose="020B0604020202020204" pitchFamily="34" charset="0"/>
              </a:rPr>
              <a:t>- Hostile graphic control measures are shown in red. If red is not available, they are shown in black with</a:t>
            </a:r>
          </a:p>
          <a:p>
            <a:pPr algn="l"/>
            <a:r>
              <a:rPr lang="en-US" sz="1200" b="0" i="0" u="none" strike="noStrike" baseline="0" dirty="0">
                <a:latin typeface="Arial" panose="020B0604020202020204" pitchFamily="34" charset="0"/>
              </a:rPr>
              <a:t>the abbreviation “ENY” placed on the graphic in amplifier field 15.</a:t>
            </a:r>
          </a:p>
          <a:p>
            <a:pPr algn="l"/>
            <a:endParaRPr lang="en-US" sz="1200" b="0" i="0" u="none" strike="noStrike" baseline="0" dirty="0">
              <a:latin typeface="Arial" panose="020B0604020202020204" pitchFamily="34" charset="0"/>
            </a:endParaRPr>
          </a:p>
          <a:p>
            <a:pPr algn="l"/>
            <a:r>
              <a:rPr lang="en-US" sz="1200" b="0" i="0" u="none" strike="noStrike" baseline="0" dirty="0">
                <a:latin typeface="Arial" panose="020B0604020202020204" pitchFamily="34" charset="0"/>
              </a:rPr>
              <a:t>- If a special requirement arises to show neutral or unknown graphic control measures, they are shown in</a:t>
            </a:r>
          </a:p>
          <a:p>
            <a:pPr algn="l"/>
            <a:r>
              <a:rPr lang="en-US" sz="1200" b="0" i="0" u="none" strike="noStrike" baseline="0" dirty="0">
                <a:latin typeface="Arial" panose="020B0604020202020204" pitchFamily="34" charset="0"/>
              </a:rPr>
              <a:t>black, and the abbreviations of “NEU” for neutral or “UNK” for unknown are used in amplifier field 15.</a:t>
            </a:r>
          </a:p>
          <a:p>
            <a:pPr algn="l"/>
            <a:endParaRPr lang="en-US" sz="1200" b="0" i="0" u="none" strike="noStrike" baseline="0" dirty="0">
              <a:latin typeface="Arial" panose="020B0604020202020204" pitchFamily="34" charset="0"/>
            </a:endParaRPr>
          </a:p>
          <a:p>
            <a:pPr algn="l"/>
            <a:r>
              <a:rPr lang="en-US" sz="1200" b="0" i="0" u="none" strike="noStrike" baseline="0" dirty="0">
                <a:latin typeface="Arial" panose="020B0604020202020204" pitchFamily="34" charset="0"/>
              </a:rPr>
              <a:t>- All obstacles, regardless of standard identity, are shown in green. If green is not available, obstacles</a:t>
            </a:r>
          </a:p>
          <a:p>
            <a:pPr algn="l"/>
            <a:r>
              <a:rPr lang="en-US" sz="1200" b="0" i="0" u="none" strike="noStrike" baseline="0" dirty="0">
                <a:latin typeface="Arial" panose="020B0604020202020204" pitchFamily="34" charset="0"/>
              </a:rPr>
              <a:t>should be shown using black.</a:t>
            </a:r>
          </a:p>
          <a:p>
            <a:pPr algn="l"/>
            <a:endParaRPr lang="en-US" sz="1200" b="0" i="0" u="none" strike="noStrike" baseline="0" dirty="0">
              <a:latin typeface="Arial" panose="020B0604020202020204" pitchFamily="34" charset="0"/>
            </a:endParaRPr>
          </a:p>
          <a:p>
            <a:pPr algn="l"/>
            <a:r>
              <a:rPr lang="en-US" sz="1200" b="0" i="0" u="none" strike="noStrike" baseline="0" dirty="0">
                <a:latin typeface="Arial" panose="020B0604020202020204" pitchFamily="34" charset="0"/>
              </a:rPr>
              <a:t>- Yellow is used for the cross-hatching of areas with chemical, biological, radiological, or nuclear (CBRN)</a:t>
            </a:r>
          </a:p>
          <a:p>
            <a:pPr algn="l"/>
            <a:r>
              <a:rPr lang="en-US" sz="1200" b="0" i="0" u="none" strike="noStrike" baseline="0" dirty="0">
                <a:latin typeface="Arial" panose="020B0604020202020204" pitchFamily="34" charset="0"/>
              </a:rPr>
              <a:t>contamination.</a:t>
            </a:r>
            <a:endParaRPr lang="en-US" sz="1200" dirty="0"/>
          </a:p>
        </p:txBody>
      </p:sp>
      <p:sp>
        <p:nvSpPr>
          <p:cNvPr id="4" name="Slide Number Placeholder 3"/>
          <p:cNvSpPr>
            <a:spLocks noGrp="1"/>
          </p:cNvSpPr>
          <p:nvPr>
            <p:ph type="sldNum" sz="quarter" idx="5"/>
          </p:nvPr>
        </p:nvSpPr>
        <p:spPr/>
        <p:txBody>
          <a:bodyPr/>
          <a:lstStyle/>
          <a:p>
            <a:fld id="{0556E227-7DD7-44CF-A447-A0063BADFF2C}" type="slidenum">
              <a:rPr lang="en-US" smtClean="0"/>
              <a:t>30</a:t>
            </a:fld>
            <a:endParaRPr lang="en-US"/>
          </a:p>
        </p:txBody>
      </p:sp>
    </p:spTree>
    <p:extLst>
      <p:ext uri="{BB962C8B-B14F-4D97-AF65-F5344CB8AC3E}">
        <p14:creationId xmlns:p14="http://schemas.microsoft.com/office/powerpoint/2010/main" val="1634423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rial" panose="020B0604020202020204" pitchFamily="34" charset="0"/>
              </a:rPr>
              <a:t>Overlays are graphics drawn on top of a map, sketch, or photograph.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To ensure accurate alignment, the overlay must have at least two grid reference points at opposite locations.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Point out other labeling requirements.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Make all text labeling upper case letters.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All lettering should be oriented horizontally, from left to right, so that readers can see it easily without having to tilt their head.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Abbreviations must be used for Army control measure symbols.</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31</a:t>
            </a:fld>
            <a:endParaRPr lang="en-US"/>
          </a:p>
        </p:txBody>
      </p:sp>
    </p:spTree>
    <p:extLst>
      <p:ext uri="{BB962C8B-B14F-4D97-AF65-F5344CB8AC3E}">
        <p14:creationId xmlns:p14="http://schemas.microsoft.com/office/powerpoint/2010/main" val="22643800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charset="0"/>
                <a:ea typeface="+mn-ea"/>
                <a:cs typeface="+mn-cs"/>
              </a:rPr>
              <a:t>A </a:t>
            </a:r>
            <a:r>
              <a:rPr lang="en-US" sz="1200" b="0" i="1" u="none" strike="noStrike" kern="1200" baseline="0" dirty="0">
                <a:solidFill>
                  <a:schemeClr val="tx1"/>
                </a:solidFill>
                <a:latin typeface="Arial" charset="0"/>
                <a:ea typeface="+mn-ea"/>
                <a:cs typeface="+mn-cs"/>
              </a:rPr>
              <a:t>boundary </a:t>
            </a:r>
            <a:r>
              <a:rPr lang="en-US" sz="1200" b="0" i="0" u="none" strike="noStrike" kern="1200" baseline="0" dirty="0">
                <a:solidFill>
                  <a:schemeClr val="tx1"/>
                </a:solidFill>
                <a:latin typeface="Arial" charset="0"/>
                <a:ea typeface="+mn-ea"/>
                <a:cs typeface="+mn-cs"/>
              </a:rPr>
              <a:t>is a line that delineates surface areas for the purpose of facilitating coordination and deconfliction of operations between adjacent units, formations, or areas (JP 3-0). Figure 5-6 on PDF page 175 provides a boundary composition template that includes orientation of optional amplifier field labels for horizontal (east—west) and vertical (north—south) boundaries. </a:t>
            </a:r>
          </a:p>
          <a:p>
            <a:r>
              <a:rPr lang="en-US" sz="1200" b="0" i="0" u="none" strike="noStrike" kern="1200" baseline="0" dirty="0">
                <a:solidFill>
                  <a:schemeClr val="tx1"/>
                </a:solidFill>
                <a:latin typeface="Arial" charset="0"/>
                <a:ea typeface="+mn-ea"/>
                <a:cs typeface="+mn-cs"/>
              </a:rPr>
              <a:t>(See table 5-3 on PDF pages 176 through 177 for depictions of boundary control measures.) </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The following are the optional amplifiers that may be used with this control measure construct:</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Country code Field “AS” to identify the units’ three-letter geographical entity country code.</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Echelon indication Field “B” to identify the boundary echelon.</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Hostile (enemy) Field “N” to identify enemy boundaries.</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Unique identifier Field “T” to identify designations of adjacent units.</a:t>
            </a:r>
          </a:p>
          <a:p>
            <a:pPr marL="171450" indent="-171450">
              <a:buFont typeface="Arial" panose="020B0604020202020204" pitchFamily="34" charset="0"/>
              <a:buChar char="•"/>
            </a:pPr>
            <a:endParaRPr lang="en-US" sz="1200" b="0" i="0" u="none" strike="noStrike" kern="1200" baseline="0" dirty="0">
              <a:solidFill>
                <a:schemeClr val="tx1"/>
              </a:solidFill>
              <a:latin typeface="Arial" charset="0"/>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Arial" charset="0"/>
                <a:ea typeface="+mn-ea"/>
                <a:cs typeface="+mn-cs"/>
              </a:rPr>
              <a:t>Table 5-4 on PDF page 178 shows examples of complete boundary lines.</a:t>
            </a:r>
          </a:p>
          <a:p>
            <a:endParaRPr lang="en-US" dirty="0"/>
          </a:p>
        </p:txBody>
      </p:sp>
      <p:sp>
        <p:nvSpPr>
          <p:cNvPr id="4" name="Slide Number Placeholder 3"/>
          <p:cNvSpPr>
            <a:spLocks noGrp="1"/>
          </p:cNvSpPr>
          <p:nvPr>
            <p:ph type="sldNum" sz="quarter" idx="10"/>
          </p:nvPr>
        </p:nvSpPr>
        <p:spPr/>
        <p:txBody>
          <a:bodyPr/>
          <a:lstStyle/>
          <a:p>
            <a:pPr>
              <a:defRPr/>
            </a:pPr>
            <a:fld id="{28DBDBFA-9A58-4D1E-9B42-19E4819A5240}" type="slidenum">
              <a:rPr lang="en-US" smtClean="0"/>
              <a:pPr>
                <a:defRPr/>
              </a:pPr>
              <a:t>32</a:t>
            </a:fld>
            <a:endParaRPr lang="en-US"/>
          </a:p>
        </p:txBody>
      </p:sp>
    </p:spTree>
    <p:extLst>
      <p:ext uri="{BB962C8B-B14F-4D97-AF65-F5344CB8AC3E}">
        <p14:creationId xmlns:p14="http://schemas.microsoft.com/office/powerpoint/2010/main" val="30475507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 panose="020B0604020202020204" pitchFamily="34" charset="0"/>
              </a:rPr>
              <a:t>Instructor Note: </a:t>
            </a:r>
            <a:r>
              <a:rPr lang="en-US" sz="1800" b="0" i="0" u="none" strike="noStrike" baseline="0" dirty="0">
                <a:latin typeface="Arial" panose="020B0604020202020204" pitchFamily="34" charset="0"/>
              </a:rPr>
              <a:t>Ask students how boundaries are placed on a map overlay.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Guide discussion to get at the following:</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Within their boundaries, units may maneuver within the overall plan without close coordination with neighboring units unless otherwise restricted.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Direct fire may be placed across boundaries on clearly identified enemy targets without prior coordination, provided</a:t>
            </a:r>
          </a:p>
          <a:p>
            <a:pPr algn="l"/>
            <a:r>
              <a:rPr lang="en-US" sz="1800" b="0" i="0" u="none" strike="noStrike" baseline="0" dirty="0">
                <a:latin typeface="Arial" panose="020B0604020202020204" pitchFamily="34" charset="0"/>
              </a:rPr>
              <a:t>friendly forces are not endangered. Indirect fire may also be used after prior coordination.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Boundaries in the offense establish zones of action and in the defense, they establish sectors of responsibility.</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Boundaries are indicated by a line with the size of the unit shown at convenient intervals.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Designations of units are placed on either side of the size indication.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 highest echelon of adjacent units shares the boundary.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When boundaries separate units of unequal size, the size symbol of the larger unit is placed on the boundary.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 designation of the smaller unit is spelled out to include its size.</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33</a:t>
            </a:fld>
            <a:endParaRPr lang="en-US"/>
          </a:p>
        </p:txBody>
      </p:sp>
    </p:spTree>
    <p:extLst>
      <p:ext uri="{BB962C8B-B14F-4D97-AF65-F5344CB8AC3E}">
        <p14:creationId xmlns:p14="http://schemas.microsoft.com/office/powerpoint/2010/main" val="2107010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charset="0"/>
                <a:ea typeface="+mn-ea"/>
                <a:cs typeface="+mn-cs"/>
              </a:rPr>
              <a:t>An area is a specified geographic surface included within a delineated set of lines (boundaries) used for the purpose of facilitating coordination and deconfliction between adjacent units, formations, or other specific geographical surfaces. Figure 5-7 on PDF page 179  provides the dynamic figure template for areas that provides the option to use 7 amplifier fields with the operations area main icon symbols listed in table 5-5 and 5-6, on PDF pages 180 through 187.  lists battle positions and operations area templates with unique drawing constructs.</a:t>
            </a:r>
          </a:p>
          <a:p>
            <a:endParaRPr lang="en-US" dirty="0"/>
          </a:p>
        </p:txBody>
      </p:sp>
      <p:sp>
        <p:nvSpPr>
          <p:cNvPr id="4" name="Slide Number Placeholder 3"/>
          <p:cNvSpPr>
            <a:spLocks noGrp="1"/>
          </p:cNvSpPr>
          <p:nvPr>
            <p:ph type="sldNum" sz="quarter" idx="10"/>
          </p:nvPr>
        </p:nvSpPr>
        <p:spPr/>
        <p:txBody>
          <a:bodyPr/>
          <a:lstStyle/>
          <a:p>
            <a:pPr>
              <a:defRPr/>
            </a:pPr>
            <a:fld id="{28DBDBFA-9A58-4D1E-9B42-19E4819A5240}" type="slidenum">
              <a:rPr lang="en-US" smtClean="0"/>
              <a:pPr>
                <a:defRPr/>
              </a:pPr>
              <a:t>34</a:t>
            </a:fld>
            <a:endParaRPr lang="en-US"/>
          </a:p>
        </p:txBody>
      </p:sp>
    </p:spTree>
    <p:extLst>
      <p:ext uri="{BB962C8B-B14F-4D97-AF65-F5344CB8AC3E}">
        <p14:creationId xmlns:p14="http://schemas.microsoft.com/office/powerpoint/2010/main" val="19816489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the students use Tables</a:t>
            </a:r>
            <a:r>
              <a:rPr lang="en-US" baseline="0" dirty="0"/>
              <a:t> 5-5 and 5-6 to identify the areas on the slide.</a:t>
            </a:r>
          </a:p>
          <a:p>
            <a:endParaRPr lang="en-US" baseline="0" dirty="0"/>
          </a:p>
          <a:p>
            <a:r>
              <a:rPr lang="en-US" u="sng" baseline="0" dirty="0"/>
              <a:t>Answers:</a:t>
            </a:r>
          </a:p>
          <a:p>
            <a:endParaRPr lang="en-US" baseline="0" dirty="0"/>
          </a:p>
          <a:p>
            <a:r>
              <a:rPr lang="en-US" u="sng" dirty="0"/>
              <a:t>Target area of interest</a:t>
            </a:r>
            <a:r>
              <a:rPr lang="en-US" dirty="0"/>
              <a:t>:</a:t>
            </a:r>
            <a:r>
              <a:rPr lang="en-US" baseline="0" dirty="0"/>
              <a:t> </a:t>
            </a:r>
            <a:r>
              <a:rPr lang="en-US" dirty="0"/>
              <a:t>The geographical area where high-value targets can be acquired and engaged by friendly forces. (JP 2-01.3)</a:t>
            </a:r>
          </a:p>
          <a:p>
            <a:r>
              <a:rPr lang="en-US" u="sng" dirty="0"/>
              <a:t>Assembly area</a:t>
            </a:r>
            <a:r>
              <a:rPr lang="en-US" dirty="0"/>
              <a:t>:</a:t>
            </a:r>
            <a:r>
              <a:rPr lang="en-US" baseline="0" dirty="0"/>
              <a:t> </a:t>
            </a:r>
            <a:r>
              <a:rPr lang="en-US" dirty="0"/>
              <a:t>An area a unit occupies to prepare for an operation. (FM 3-90-1)</a:t>
            </a:r>
          </a:p>
          <a:p>
            <a:r>
              <a:rPr lang="en-US" u="sng" dirty="0"/>
              <a:t>Engagement area</a:t>
            </a:r>
            <a:r>
              <a:rPr lang="en-US" dirty="0"/>
              <a:t>:</a:t>
            </a:r>
            <a:r>
              <a:rPr lang="en-US" baseline="0" dirty="0"/>
              <a:t> </a:t>
            </a:r>
            <a:r>
              <a:rPr lang="en-US" dirty="0"/>
              <a:t>An area where the commander intends to contain and destroy an enemy force with the massed effects of all available weapons and supporting systems. (ADP 3-90)</a:t>
            </a:r>
          </a:p>
          <a:p>
            <a:r>
              <a:rPr lang="en-US" u="sng" dirty="0"/>
              <a:t>Battle position prepared but not occupied</a:t>
            </a:r>
          </a:p>
          <a:p>
            <a:r>
              <a:rPr lang="en-US" u="sng" dirty="0"/>
              <a:t>Attack position:</a:t>
            </a:r>
            <a:r>
              <a:rPr lang="en-US" u="sng" baseline="0" dirty="0"/>
              <a:t> </a:t>
            </a:r>
            <a:r>
              <a:rPr lang="en-US" u="none" dirty="0"/>
              <a:t>The last position an attacking force occupies or passes through before crossing the line of departure. (ADP 3-90)</a:t>
            </a:r>
          </a:p>
          <a:p>
            <a:r>
              <a:rPr lang="en-US" u="sng" dirty="0"/>
              <a:t>**Contaminated</a:t>
            </a:r>
            <a:r>
              <a:rPr lang="en-US" u="sng" baseline="0" dirty="0"/>
              <a:t> Area</a:t>
            </a:r>
            <a:r>
              <a:rPr lang="en-US" u="none" baseline="0" dirty="0"/>
              <a:t>: Remember when we discussed colors that yellow is used for the cross-hatching of CBRN contaminated areas?</a:t>
            </a:r>
          </a:p>
          <a:p>
            <a:endParaRPr lang="en-US" u="none" baseline="0" dirty="0"/>
          </a:p>
          <a:p>
            <a:r>
              <a:rPr lang="en-US" u="none" baseline="0" dirty="0"/>
              <a:t>** Students will not find this symbol.  Have them read para 5-44 on PDF page 266 then use Table 5-27 on PDF page 269.</a:t>
            </a:r>
            <a:endParaRPr lang="en-US" u="sng" dirty="0"/>
          </a:p>
          <a:p>
            <a:endParaRPr lang="en-US" dirty="0"/>
          </a:p>
        </p:txBody>
      </p:sp>
      <p:sp>
        <p:nvSpPr>
          <p:cNvPr id="4" name="Slide Number Placeholder 3"/>
          <p:cNvSpPr>
            <a:spLocks noGrp="1"/>
          </p:cNvSpPr>
          <p:nvPr>
            <p:ph type="sldNum" sz="quarter" idx="10"/>
          </p:nvPr>
        </p:nvSpPr>
        <p:spPr/>
        <p:txBody>
          <a:bodyPr/>
          <a:lstStyle/>
          <a:p>
            <a:pPr>
              <a:defRPr/>
            </a:pPr>
            <a:fld id="{28DBDBFA-9A58-4D1E-9B42-19E4819A5240}" type="slidenum">
              <a:rPr lang="en-US" smtClean="0"/>
              <a:pPr>
                <a:defRPr/>
              </a:pPr>
              <a:t>35</a:t>
            </a:fld>
            <a:endParaRPr lang="en-US"/>
          </a:p>
        </p:txBody>
      </p:sp>
    </p:spTree>
    <p:extLst>
      <p:ext uri="{BB962C8B-B14F-4D97-AF65-F5344CB8AC3E}">
        <p14:creationId xmlns:p14="http://schemas.microsoft.com/office/powerpoint/2010/main" val="2024030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charset="0"/>
                <a:ea typeface="+mn-ea"/>
                <a:cs typeface="+mn-cs"/>
              </a:rPr>
              <a:t>To allow Commanders and Staffs to display certain elements of the Operational picture. They are used on situational maps, overlays, and aerial photographs. They are used to express an Operational Plan, Concept or a Friendly or Hostile Situation.</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7</a:t>
            </a:fld>
            <a:endParaRPr lang="en-US"/>
          </a:p>
        </p:txBody>
      </p:sp>
    </p:spTree>
    <p:extLst>
      <p:ext uri="{BB962C8B-B14F-4D97-AF65-F5344CB8AC3E}">
        <p14:creationId xmlns:p14="http://schemas.microsoft.com/office/powerpoint/2010/main" val="247687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5-8 on PDF page 189 provides the templates used for point control measure main icon symbols listed in table 5-7, starting on PDF page 190, that include contact, coordination, decision, targets, sustainment, special supply distribution, and CBRN decontamination points.</a:t>
            </a:r>
          </a:p>
          <a:p>
            <a:endParaRPr lang="en-US" dirty="0"/>
          </a:p>
          <a:p>
            <a:r>
              <a:rPr lang="en-US" sz="1200" b="0" i="0" u="none" strike="noStrike" kern="1200" baseline="0" dirty="0">
                <a:solidFill>
                  <a:schemeClr val="tx1"/>
                </a:solidFill>
                <a:latin typeface="Arial" charset="0"/>
                <a:ea typeface="+mn-ea"/>
                <a:cs typeface="+mn-cs"/>
              </a:rPr>
              <a:t>Distinctive action points have unique formats (including square, circular, star, and cross) that do not follow a specific template and are unique symbols that represent specific actions (including contact, coordination, decision, targets, communication, and air). Distinctive action points are listed in Table 5-8, on PDF pages 203 through 208.</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The point templates in figure 5-8 also includes amplifier fields (see table 5-2 on PDF page 172) that can be used for additional information. </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As a minimum a point shall include the function (Field A) information, and all other fields are optional information. Point symbols cannot be rotated and therefore text will not be written on an angle. Point symbol fields include:</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Field A (required): can use acronyms or graphics in to identify the point name or function.</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Field H (optional): used for additional information (content is implementation specific).</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Field N (optional): used to identify an enemy point using “ENY”.</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Field T, T1 (optional): for text amplifiers used to differentiate a symbol by numbering, lettering or a combination of both, and or unit designations.</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Field S2 (optional): used to indicate the offset or precise location of a single point symbol.</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Field W, W1 (optional): used to identify the date-time group associated with point.</a:t>
            </a:r>
          </a:p>
          <a:p>
            <a:endParaRPr lang="en-US" dirty="0"/>
          </a:p>
        </p:txBody>
      </p:sp>
      <p:sp>
        <p:nvSpPr>
          <p:cNvPr id="4" name="Slide Number Placeholder 3"/>
          <p:cNvSpPr>
            <a:spLocks noGrp="1"/>
          </p:cNvSpPr>
          <p:nvPr>
            <p:ph type="sldNum" sz="quarter" idx="10"/>
          </p:nvPr>
        </p:nvSpPr>
        <p:spPr/>
        <p:txBody>
          <a:bodyPr/>
          <a:lstStyle/>
          <a:p>
            <a:pPr>
              <a:defRPr/>
            </a:pPr>
            <a:fld id="{28DBDBFA-9A58-4D1E-9B42-19E4819A5240}" type="slidenum">
              <a:rPr lang="en-US" smtClean="0"/>
              <a:pPr>
                <a:defRPr/>
              </a:pPr>
              <a:t>36</a:t>
            </a:fld>
            <a:endParaRPr lang="en-US"/>
          </a:p>
        </p:txBody>
      </p:sp>
    </p:spTree>
    <p:extLst>
      <p:ext uri="{BB962C8B-B14F-4D97-AF65-F5344CB8AC3E}">
        <p14:creationId xmlns:p14="http://schemas.microsoft.com/office/powerpoint/2010/main" val="31169917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u="none" dirty="0"/>
              <a:t>Have the Students find the points on the slide in Table 5-7 and 5-8 in FM 1-02.2</a:t>
            </a:r>
            <a:endParaRPr lang="en-US" b="0" i="1" u="none" baseline="0" dirty="0"/>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37</a:t>
            </a:fld>
            <a:endParaRPr lang="en-US"/>
          </a:p>
        </p:txBody>
      </p:sp>
    </p:spTree>
    <p:extLst>
      <p:ext uri="{BB962C8B-B14F-4D97-AF65-F5344CB8AC3E}">
        <p14:creationId xmlns:p14="http://schemas.microsoft.com/office/powerpoint/2010/main" val="1041070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table 5-9, on PDF pages 208 through 213, there are line control measure symbols that follow a specific template format as shown in figure 5-9 on PDF Page 205:</a:t>
            </a:r>
          </a:p>
          <a:p>
            <a:endParaRPr lang="en-US" dirty="0"/>
          </a:p>
          <a:p>
            <a:pPr marL="171450" indent="-171450">
              <a:buFont typeface="Arial" panose="020B0604020202020204" pitchFamily="34" charset="0"/>
              <a:buChar char="•"/>
            </a:pPr>
            <a:r>
              <a:rPr lang="en-US" dirty="0"/>
              <a:t>Most lines are also named as a phase line for ease of reference in orders and during transmissions.</a:t>
            </a:r>
          </a:p>
          <a:p>
            <a:pPr marL="171450" indent="-171450">
              <a:buFont typeface="Arial" panose="020B0604020202020204" pitchFamily="34" charset="0"/>
              <a:buChar char="•"/>
            </a:pPr>
            <a:r>
              <a:rPr lang="en-US" dirty="0"/>
              <a:t>Lines that have a specific purpose and are also named as phase lines (such as a restrictive fire line)should have the primary purpose in the Field T1 labeled on top of the line at both ends of the line inside the lateral boundaries or as often as necessary for clarity.</a:t>
            </a:r>
          </a:p>
          <a:p>
            <a:pPr marL="171450" indent="-171450">
              <a:buFont typeface="Arial" panose="020B0604020202020204" pitchFamily="34" charset="0"/>
              <a:buChar char="•"/>
            </a:pPr>
            <a:r>
              <a:rPr lang="en-US" dirty="0"/>
              <a:t>The designation of the controlling headquarters for fire support coordination measures is depicted in Field T2.</a:t>
            </a:r>
          </a:p>
          <a:p>
            <a:endParaRPr lang="en-US" dirty="0"/>
          </a:p>
          <a:p>
            <a:r>
              <a:rPr lang="en-US" dirty="0"/>
              <a:t>The use of phase lines to mark line control measure symbols is not mandatory.</a:t>
            </a:r>
          </a:p>
        </p:txBody>
      </p:sp>
      <p:sp>
        <p:nvSpPr>
          <p:cNvPr id="4" name="Slide Number Placeholder 3"/>
          <p:cNvSpPr>
            <a:spLocks noGrp="1"/>
          </p:cNvSpPr>
          <p:nvPr>
            <p:ph type="sldNum" sz="quarter" idx="10"/>
          </p:nvPr>
        </p:nvSpPr>
        <p:spPr/>
        <p:txBody>
          <a:bodyPr/>
          <a:lstStyle/>
          <a:p>
            <a:pPr>
              <a:defRPr/>
            </a:pPr>
            <a:fld id="{28DBDBFA-9A58-4D1E-9B42-19E4819A5240}" type="slidenum">
              <a:rPr lang="en-US" smtClean="0"/>
              <a:pPr>
                <a:defRPr/>
              </a:pPr>
              <a:t>38</a:t>
            </a:fld>
            <a:endParaRPr lang="en-US"/>
          </a:p>
        </p:txBody>
      </p:sp>
    </p:spTree>
    <p:extLst>
      <p:ext uri="{BB962C8B-B14F-4D97-AF65-F5344CB8AC3E}">
        <p14:creationId xmlns:p14="http://schemas.microsoft.com/office/powerpoint/2010/main" val="32092879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TimesNewRomanPSMT"/>
              </a:rPr>
              <a:t>In table 5-9, on pages 5-36 through 5-41, there are line control measure symbols that follow a specific</a:t>
            </a:r>
          </a:p>
          <a:p>
            <a:pPr algn="l"/>
            <a:r>
              <a:rPr lang="en-US" sz="1800" b="0" i="0" u="none" strike="noStrike" baseline="0" dirty="0">
                <a:latin typeface="TimesNewRomanPSMT"/>
              </a:rPr>
              <a:t>template format as shown in figure 5-9.</a:t>
            </a:r>
          </a:p>
          <a:p>
            <a:pPr algn="l"/>
            <a:endParaRPr lang="en-US" sz="1800" b="0" i="0" u="none" strike="noStrike" baseline="0" dirty="0">
              <a:latin typeface="TimesNewRomanPSMT"/>
            </a:endParaRPr>
          </a:p>
          <a:p>
            <a:pPr algn="l"/>
            <a:r>
              <a:rPr lang="en-US" sz="1800" b="0" i="0" u="none" strike="noStrike" baseline="0" dirty="0">
                <a:latin typeface="TimesNewRomanPSMT"/>
              </a:rPr>
              <a:t>- Most lines are also names as a phase line for ease of reference in orders and during transmissions.</a:t>
            </a:r>
          </a:p>
          <a:p>
            <a:pPr algn="l"/>
            <a:endParaRPr lang="en-US" sz="1800" b="0" i="0" u="none" strike="noStrike" baseline="0" dirty="0">
              <a:latin typeface="Wingdings-Regular"/>
            </a:endParaRPr>
          </a:p>
          <a:p>
            <a:pPr algn="l"/>
            <a:r>
              <a:rPr lang="en-US" sz="1800" b="0" i="0" u="none" strike="noStrike" baseline="0" dirty="0">
                <a:latin typeface="Wingdings-Regular"/>
              </a:rPr>
              <a:t>- </a:t>
            </a:r>
            <a:r>
              <a:rPr lang="en-US" sz="1800" b="0" i="0" u="none" strike="noStrike" baseline="0" dirty="0">
                <a:latin typeface="TimesNewRomanPSMT"/>
              </a:rPr>
              <a:t>Lines that have a specific purpose and are also named as phase lines (such as a restrictive fire line)</a:t>
            </a:r>
          </a:p>
          <a:p>
            <a:pPr algn="l"/>
            <a:r>
              <a:rPr lang="en-US" sz="1800" b="0" i="0" u="none" strike="noStrike" baseline="0" dirty="0">
                <a:latin typeface="TimesNewRomanPSMT"/>
              </a:rPr>
              <a:t>should have the primary purpose in the Field T1 labeled on top of the line at both ends of the line</a:t>
            </a:r>
          </a:p>
          <a:p>
            <a:pPr algn="l"/>
            <a:r>
              <a:rPr lang="en-US" sz="1800" b="0" i="0" u="none" strike="noStrike" baseline="0" dirty="0">
                <a:latin typeface="TimesNewRomanPSMT"/>
              </a:rPr>
              <a:t>inside the lateral boundaries or as often as necessary for clarity.</a:t>
            </a:r>
          </a:p>
          <a:p>
            <a:pPr algn="l"/>
            <a:endParaRPr lang="en-US" sz="1800" b="0" i="0" u="none" strike="noStrike" baseline="0" dirty="0">
              <a:latin typeface="TimesNewRomanPSMT"/>
            </a:endParaRPr>
          </a:p>
          <a:p>
            <a:pPr algn="l"/>
            <a:r>
              <a:rPr lang="en-US" sz="1800" b="0" i="0" u="none" strike="noStrike" baseline="0" dirty="0">
                <a:latin typeface="TimesNewRomanPSMT"/>
              </a:rPr>
              <a:t>-The designation of the controlling headquarters for fire support coordination measures is depicted</a:t>
            </a:r>
          </a:p>
          <a:p>
            <a:pPr algn="l"/>
            <a:r>
              <a:rPr lang="en-US" sz="1800" b="0" i="0" u="none" strike="noStrike" baseline="0" dirty="0">
                <a:latin typeface="TimesNewRomanPSMT"/>
              </a:rPr>
              <a:t>in Field T2.</a:t>
            </a:r>
          </a:p>
          <a:p>
            <a:pPr algn="l"/>
            <a:endParaRPr lang="en-US" sz="1800" b="0" i="0" u="none" strike="noStrike" baseline="0" dirty="0">
              <a:latin typeface="TimesNewRomanPSMT"/>
            </a:endParaRPr>
          </a:p>
          <a:p>
            <a:pPr algn="l"/>
            <a:r>
              <a:rPr lang="en-US" sz="1800" b="0" i="0" u="none" strike="noStrike" baseline="0" dirty="0">
                <a:latin typeface="TimesNewRomanPSMT"/>
              </a:rPr>
              <a:t>The use of phase lines to mark line control measure symbols is not mandatory.</a:t>
            </a:r>
          </a:p>
        </p:txBody>
      </p:sp>
      <p:sp>
        <p:nvSpPr>
          <p:cNvPr id="4" name="Slide Number Placeholder 3"/>
          <p:cNvSpPr>
            <a:spLocks noGrp="1"/>
          </p:cNvSpPr>
          <p:nvPr>
            <p:ph type="sldNum" sz="quarter" idx="5"/>
          </p:nvPr>
        </p:nvSpPr>
        <p:spPr/>
        <p:txBody>
          <a:bodyPr/>
          <a:lstStyle/>
          <a:p>
            <a:fld id="{0556E227-7DD7-44CF-A447-A0063BADFF2C}" type="slidenum">
              <a:rPr lang="en-US" smtClean="0"/>
              <a:t>39</a:t>
            </a:fld>
            <a:endParaRPr lang="en-US"/>
          </a:p>
        </p:txBody>
      </p:sp>
    </p:spTree>
    <p:extLst>
      <p:ext uri="{BB962C8B-B14F-4D97-AF65-F5344CB8AC3E}">
        <p14:creationId xmlns:p14="http://schemas.microsoft.com/office/powerpoint/2010/main" val="27471453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is the positioning of combat power to establish the conditions for maneuver (ADP 3-90) ,and maneuver is the employment of forces in the operational area, through movement in combination with fires and information, to achieve a position of advantage in respect to the enemy (JP 3-0). (See FM 3-90-1and FM 3-90-2 for additional information on movement and maneuver.) </a:t>
            </a:r>
          </a:p>
          <a:p>
            <a:r>
              <a:rPr lang="en-US" i="1" dirty="0"/>
              <a:t>REF FM 1-02.2, para</a:t>
            </a:r>
            <a:r>
              <a:rPr lang="en-US" i="1" baseline="0" dirty="0"/>
              <a:t> 5-26, PDF page 211.</a:t>
            </a:r>
          </a:p>
          <a:p>
            <a:endParaRPr lang="en-US" i="1" baseline="0" dirty="0"/>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Table 5-10, on PDF pages 212 through 215, includes forms of maneuver control measures. </a:t>
            </a:r>
            <a:r>
              <a:rPr lang="en-US" sz="1200" b="0" i="1" u="none" strike="noStrike" kern="1200" baseline="0" dirty="0">
                <a:solidFill>
                  <a:schemeClr val="tx1"/>
                </a:solidFill>
                <a:latin typeface="Arial" charset="0"/>
                <a:ea typeface="+mn-ea"/>
                <a:cs typeface="+mn-cs"/>
              </a:rPr>
              <a:t>Forms of maneuver </a:t>
            </a:r>
            <a:r>
              <a:rPr lang="en-US" sz="1200" b="0" i="0" u="none" strike="noStrike" kern="1200" baseline="0" dirty="0">
                <a:solidFill>
                  <a:schemeClr val="tx1"/>
                </a:solidFill>
                <a:latin typeface="Arial" charset="0"/>
                <a:ea typeface="+mn-ea"/>
                <a:cs typeface="+mn-cs"/>
              </a:rPr>
              <a:t>are distinct tactical combinations of fire and movement with a unique set of doctrinal characteristics that differ primarily in the relationship between the maneuvering force and the enemy (ADP 3-90).</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Table 5-11 on PDF page 215 includes movement to contact control measures. </a:t>
            </a:r>
            <a:r>
              <a:rPr lang="en-US" sz="1200" b="0" i="1" u="none" strike="noStrike" kern="1200" baseline="0" dirty="0">
                <a:solidFill>
                  <a:schemeClr val="tx1"/>
                </a:solidFill>
                <a:latin typeface="Arial" charset="0"/>
                <a:ea typeface="+mn-ea"/>
                <a:cs typeface="+mn-cs"/>
              </a:rPr>
              <a:t>Movement to contact </a:t>
            </a:r>
            <a:r>
              <a:rPr lang="en-US" sz="1200" b="0" i="0" u="none" strike="noStrike" kern="1200" baseline="0" dirty="0">
                <a:solidFill>
                  <a:schemeClr val="tx1"/>
                </a:solidFill>
                <a:latin typeface="Arial" charset="0"/>
                <a:ea typeface="+mn-ea"/>
                <a:cs typeface="+mn-cs"/>
              </a:rPr>
              <a:t>is a type of offensive operation designed to develop the situation and to establish or regain contact (ADP 3-90).</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Table 5-12, on PDF page 216, includes attack control measures. An </a:t>
            </a:r>
            <a:r>
              <a:rPr lang="en-US" sz="1200" b="0" i="1" u="none" strike="noStrike" kern="1200" baseline="0" dirty="0">
                <a:solidFill>
                  <a:schemeClr val="tx1"/>
                </a:solidFill>
                <a:latin typeface="Arial" charset="0"/>
                <a:ea typeface="+mn-ea"/>
                <a:cs typeface="+mn-cs"/>
              </a:rPr>
              <a:t>attack </a:t>
            </a:r>
            <a:r>
              <a:rPr lang="en-US" sz="1200" b="0" i="0" u="none" strike="noStrike" kern="1200" baseline="0" dirty="0">
                <a:solidFill>
                  <a:schemeClr val="tx1"/>
                </a:solidFill>
                <a:latin typeface="Arial" charset="0"/>
                <a:ea typeface="+mn-ea"/>
                <a:cs typeface="+mn-cs"/>
              </a:rPr>
              <a:t>is a type of offensive operation that destroys or defeats enemy forces, seizes and secures terrain, or both (ADP 3-90). Demonstrations and feints, while forms of attack, are also associated with the conduct of military deception operations. (See JP3-13 for more information on attacks.)</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Table 5-13, on PDF pages 217 through 218 includes enabling control measures. Enabling operations apply to all elements of decisive action, and related military symbols usage is described in ADP 3-90. Enabling operations include security, reconnaissance, relief in place, and passage of lines.</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Table 5-14, on PDF page 219, includes retrograde control measures. Retrograde applies to the elements of decisive action under defensive operations. Retrograde-related military symbols usage is described in ADP 3-90. Retrograde includes delay, withdraw, and retirement.</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Table 5-15, on page 220, lists the observation post control measures.</a:t>
            </a:r>
          </a:p>
          <a:p>
            <a:endParaRPr lang="en-US" sz="1200" b="0" i="0" u="none" strike="noStrike" kern="1200" baseline="0" dirty="0">
              <a:solidFill>
                <a:schemeClr val="tx1"/>
              </a:solidFill>
              <a:latin typeface="Arial" charset="0"/>
              <a:ea typeface="+mn-ea"/>
              <a:cs typeface="+mn-cs"/>
            </a:endParaRPr>
          </a:p>
          <a:p>
            <a:endParaRPr lang="en-US" sz="1200" b="0" i="0" u="none" strike="noStrike" kern="1200" baseline="0" dirty="0">
              <a:solidFill>
                <a:schemeClr val="tx1"/>
              </a:solidFill>
              <a:latin typeface="Arial" charset="0"/>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40</a:t>
            </a:fld>
            <a:endParaRPr lang="en-US"/>
          </a:p>
        </p:txBody>
      </p:sp>
    </p:spTree>
    <p:extLst>
      <p:ext uri="{BB962C8B-B14F-4D97-AF65-F5344CB8AC3E}">
        <p14:creationId xmlns:p14="http://schemas.microsoft.com/office/powerpoint/2010/main" val="8810481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 axis of advance – FM 1-02.2, Pg 5-43, Table 5-10 </a:t>
            </a:r>
          </a:p>
          <a:p>
            <a:endParaRPr lang="en-US" dirty="0"/>
          </a:p>
          <a:p>
            <a:r>
              <a:rPr lang="en-US" dirty="0"/>
              <a:t>Direction of main attack – FM 1-02.2, Pg 5-44, Table 5-10 </a:t>
            </a:r>
          </a:p>
        </p:txBody>
      </p:sp>
      <p:sp>
        <p:nvSpPr>
          <p:cNvPr id="4" name="Slide Number Placeholder 3"/>
          <p:cNvSpPr>
            <a:spLocks noGrp="1"/>
          </p:cNvSpPr>
          <p:nvPr>
            <p:ph type="sldNum" sz="quarter" idx="5"/>
          </p:nvPr>
        </p:nvSpPr>
        <p:spPr/>
        <p:txBody>
          <a:bodyPr/>
          <a:lstStyle/>
          <a:p>
            <a:fld id="{0556E227-7DD7-44CF-A447-A0063BADFF2C}" type="slidenum">
              <a:rPr lang="en-US" smtClean="0"/>
              <a:t>41</a:t>
            </a:fld>
            <a:endParaRPr lang="en-US"/>
          </a:p>
        </p:txBody>
      </p:sp>
    </p:spTree>
    <p:extLst>
      <p:ext uri="{BB962C8B-B14F-4D97-AF65-F5344CB8AC3E}">
        <p14:creationId xmlns:p14="http://schemas.microsoft.com/office/powerpoint/2010/main" val="3959499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1" u="none" strike="noStrike" kern="1200" baseline="0" dirty="0">
                <a:solidFill>
                  <a:schemeClr val="tx1"/>
                </a:solidFill>
                <a:latin typeface="Arial" charset="0"/>
                <a:ea typeface="+mn-ea"/>
                <a:cs typeface="+mn-cs"/>
              </a:rPr>
              <a:t>Have the students identify the symbols on the slide using Table 5-19.</a:t>
            </a:r>
          </a:p>
          <a:p>
            <a:endParaRPr lang="en-US" sz="1100" b="0" i="1" u="none" strike="noStrike" kern="1200" baseline="0" dirty="0">
              <a:solidFill>
                <a:schemeClr val="tx1"/>
              </a:solidFill>
              <a:latin typeface="Arial" charset="0"/>
              <a:ea typeface="+mn-ea"/>
              <a:cs typeface="+mn-cs"/>
            </a:endParaRPr>
          </a:p>
          <a:p>
            <a:r>
              <a:rPr lang="en-US" sz="1100" b="0" i="1" u="sng" strike="noStrike" kern="1200" baseline="0" dirty="0">
                <a:solidFill>
                  <a:schemeClr val="tx1"/>
                </a:solidFill>
                <a:latin typeface="Arial" charset="0"/>
                <a:ea typeface="+mn-ea"/>
                <a:cs typeface="+mn-cs"/>
              </a:rPr>
              <a:t>Answers:</a:t>
            </a:r>
            <a:endParaRPr lang="en-US" sz="1100" b="0" i="1" u="none" strike="noStrike" kern="1200" baseline="0" dirty="0">
              <a:solidFill>
                <a:schemeClr val="tx1"/>
              </a:solidFill>
              <a:latin typeface="Arial" charset="0"/>
              <a:ea typeface="+mn-ea"/>
              <a:cs typeface="+mn-cs"/>
            </a:endParaRPr>
          </a:p>
          <a:p>
            <a:pPr marL="171450" indent="-171450">
              <a:buFont typeface="Arial" panose="020B0604020202020204" pitchFamily="34" charset="0"/>
              <a:buChar char="•"/>
            </a:pPr>
            <a:r>
              <a:rPr lang="en-US" sz="1100" b="0" i="1" u="sng" strike="noStrike" kern="1200" baseline="0" dirty="0">
                <a:solidFill>
                  <a:schemeClr val="tx1"/>
                </a:solidFill>
                <a:latin typeface="Arial" charset="0"/>
                <a:ea typeface="+mn-ea"/>
                <a:cs typeface="+mn-cs"/>
              </a:rPr>
              <a:t>Target reference point</a:t>
            </a:r>
            <a:r>
              <a:rPr lang="en-US" sz="1100" b="0" i="1" u="none" strike="noStrike" kern="1200" baseline="0" dirty="0">
                <a:solidFill>
                  <a:schemeClr val="tx1"/>
                </a:solidFill>
                <a:latin typeface="Arial" charset="0"/>
                <a:ea typeface="+mn-ea"/>
                <a:cs typeface="+mn-cs"/>
              </a:rPr>
              <a:t>: A predetermined point of reference, normally a permanent structure or terrain feature that can be used when describing a target location. (JP 3-09.3)</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b="0" i="0" u="sng" strike="noStrike" kern="1200" baseline="0" dirty="0">
                <a:solidFill>
                  <a:schemeClr val="tx1"/>
                </a:solidFill>
                <a:latin typeface="Arial" charset="0"/>
                <a:ea typeface="+mn-ea"/>
                <a:cs typeface="+mn-cs"/>
              </a:rPr>
              <a:t>Linear target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800" b="0" i="0" u="none" strike="noStrike" baseline="0" dirty="0">
                <a:latin typeface="ArialMT"/>
              </a:rPr>
              <a:t>Position area for artillery—rectangular</a:t>
            </a:r>
            <a:r>
              <a:rPr lang="en-US" sz="1100" b="0" i="1" u="none" strike="noStrike" kern="1200" baseline="0" dirty="0">
                <a:solidFill>
                  <a:schemeClr val="tx1"/>
                </a:solidFill>
                <a:latin typeface="Arial" charset="0"/>
                <a:ea typeface="+mn-ea"/>
                <a:cs typeface="+mn-cs"/>
              </a:rPr>
              <a: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1100" b="0" i="0" u="sng" strike="noStrike" kern="1200" baseline="0" dirty="0">
              <a:solidFill>
                <a:schemeClr val="tx1"/>
              </a:solidFill>
              <a:latin typeface="Arial" charset="0"/>
              <a:ea typeface="+mn-ea"/>
              <a:cs typeface="+mn-cs"/>
            </a:endParaRPr>
          </a:p>
          <a:p>
            <a:pPr algn="l"/>
            <a:endParaRPr lang="en-US" sz="1100" b="0" i="0" u="none" strike="noStrike" baseline="0" dirty="0">
              <a:latin typeface="Arial" panose="020B0604020202020204" pitchFamily="34" charset="0"/>
              <a:cs typeface="Arial" panose="020B0604020202020204" pitchFamily="34" charset="0"/>
            </a:endParaRPr>
          </a:p>
          <a:p>
            <a:pPr algn="l"/>
            <a:endParaRPr lang="en-US" sz="1100" b="0" i="0" u="none" strike="noStrike" baseline="0" dirty="0">
              <a:latin typeface="Arial" panose="020B0604020202020204" pitchFamily="34" charset="0"/>
              <a:cs typeface="Arial" panose="020B0604020202020204" pitchFamily="34" charset="0"/>
            </a:endParaRPr>
          </a:p>
          <a:p>
            <a:pPr algn="l"/>
            <a:r>
              <a:rPr lang="en-US" sz="1100" b="0" i="0" u="none" strike="noStrike" baseline="0" dirty="0">
                <a:latin typeface="Arial" panose="020B0604020202020204" pitchFamily="34" charset="0"/>
                <a:cs typeface="Arial" panose="020B0604020202020204" pitchFamily="34" charset="0"/>
              </a:rPr>
              <a:t>Fire support coordination measures are employed by land or amphibious commanders to facilitate the</a:t>
            </a:r>
          </a:p>
          <a:p>
            <a:pPr algn="l"/>
            <a:r>
              <a:rPr lang="en-US" sz="1100" b="0" i="0" u="none" strike="noStrike" baseline="0" dirty="0">
                <a:latin typeface="Arial" panose="020B0604020202020204" pitchFamily="34" charset="0"/>
                <a:cs typeface="Arial" panose="020B0604020202020204" pitchFamily="34" charset="0"/>
              </a:rPr>
              <a:t>rapid engagement of targets and simultaneously provide safeguards for friendly forces. </a:t>
            </a:r>
          </a:p>
          <a:p>
            <a:pPr algn="l"/>
            <a:endParaRPr lang="en-US" sz="1100" b="0" i="0" u="none" strike="noStrike" baseline="0" dirty="0">
              <a:latin typeface="Arial" panose="020B0604020202020204" pitchFamily="34" charset="0"/>
              <a:cs typeface="Arial" panose="020B0604020202020204" pitchFamily="34" charset="0"/>
            </a:endParaRPr>
          </a:p>
          <a:p>
            <a:pPr algn="l"/>
            <a:r>
              <a:rPr lang="en-US" sz="1100" b="0" i="0" u="none" strike="noStrike" baseline="0" dirty="0">
                <a:latin typeface="Arial" panose="020B0604020202020204" pitchFamily="34" charset="0"/>
                <a:cs typeface="Arial" panose="020B0604020202020204" pitchFamily="34" charset="0"/>
              </a:rPr>
              <a:t>Fire support coordination control measures should be labeled with the abbreviation of the control measures, the controlling headquarters (Field T), and the effective times (Fields W and W1). </a:t>
            </a:r>
          </a:p>
          <a:p>
            <a:pPr algn="l"/>
            <a:endParaRPr lang="en-US" sz="1100" b="0" i="0" u="none" strike="noStrike" baseline="0" dirty="0">
              <a:latin typeface="Arial" panose="020B0604020202020204" pitchFamily="34" charset="0"/>
              <a:cs typeface="Arial" panose="020B0604020202020204" pitchFamily="34" charset="0"/>
            </a:endParaRPr>
          </a:p>
          <a:p>
            <a:pPr algn="l"/>
            <a:r>
              <a:rPr lang="en-US" sz="1100" b="0" i="0" u="none" strike="noStrike" baseline="0" dirty="0">
                <a:latin typeface="Arial" panose="020B0604020202020204" pitchFamily="34" charset="0"/>
                <a:cs typeface="Arial" panose="020B0604020202020204" pitchFamily="34" charset="0"/>
              </a:rPr>
              <a:t>Lines should have this labeling on both ends of the line and repeated as often as necessary for clarity along any line that passes through boundaries.</a:t>
            </a:r>
          </a:p>
          <a:p>
            <a:pPr algn="l"/>
            <a:endParaRPr lang="en-US" sz="1100" b="0" i="0" u="none" strike="noStrike" baseline="0" dirty="0">
              <a:latin typeface="Arial" panose="020B0604020202020204" pitchFamily="34" charset="0"/>
              <a:cs typeface="Arial" panose="020B0604020202020204" pitchFamily="34" charset="0"/>
            </a:endParaRPr>
          </a:p>
          <a:p>
            <a:pPr algn="l"/>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42</a:t>
            </a:fld>
            <a:endParaRPr lang="en-US"/>
          </a:p>
        </p:txBody>
      </p:sp>
    </p:spTree>
    <p:extLst>
      <p:ext uri="{BB962C8B-B14F-4D97-AF65-F5344CB8AC3E}">
        <p14:creationId xmlns:p14="http://schemas.microsoft.com/office/powerpoint/2010/main" val="38713471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100" b="1" i="0" u="none" strike="noStrike" baseline="0" dirty="0">
                <a:latin typeface="Arial" panose="020B0604020202020204" pitchFamily="34" charset="0"/>
                <a:cs typeface="Arial" panose="020B0604020202020204" pitchFamily="34" charset="0"/>
              </a:rPr>
              <a:t>FM 1-02.2, Chapter 5, Pg 5-76</a:t>
            </a:r>
          </a:p>
          <a:p>
            <a:pPr algn="l"/>
            <a:endParaRPr lang="en-US" sz="1100" b="1" i="0" u="none" strike="noStrike" baseline="0" dirty="0">
              <a:latin typeface="Arial" panose="020B0604020202020204" pitchFamily="34" charset="0"/>
              <a:cs typeface="Arial" panose="020B0604020202020204" pitchFamily="34" charset="0"/>
            </a:endParaRPr>
          </a:p>
          <a:p>
            <a:pPr algn="l"/>
            <a:r>
              <a:rPr lang="en-US" sz="1100" b="1" i="0" u="none" strike="noStrike" baseline="0" dirty="0">
                <a:latin typeface="Arial" panose="020B0604020202020204" pitchFamily="34" charset="0"/>
                <a:cs typeface="Arial" panose="020B0604020202020204" pitchFamily="34" charset="0"/>
              </a:rPr>
              <a:t>MOBILITY AND COUNTERMOBILITY CONTROL MEASURES</a:t>
            </a:r>
          </a:p>
          <a:p>
            <a:pPr algn="l"/>
            <a:endParaRPr lang="en-US" sz="1100" b="1" i="0" u="none" strike="noStrike" baseline="0" dirty="0">
              <a:latin typeface="Arial" panose="020B0604020202020204" pitchFamily="34" charset="0"/>
              <a:cs typeface="Arial" panose="020B0604020202020204" pitchFamily="34" charset="0"/>
            </a:endParaRPr>
          </a:p>
          <a:p>
            <a:pPr algn="l"/>
            <a:r>
              <a:rPr lang="en-US" sz="1100" b="0" i="0" u="none" strike="noStrike" baseline="0" dirty="0">
                <a:latin typeface="Arial" panose="020B0604020202020204" pitchFamily="34" charset="0"/>
                <a:cs typeface="Arial" panose="020B0604020202020204" pitchFamily="34" charset="0"/>
              </a:rPr>
              <a:t>5-39. Mobility and countermobility are subordinate tasks within the movement and maneuver warfighting</a:t>
            </a:r>
          </a:p>
          <a:p>
            <a:pPr algn="l"/>
            <a:r>
              <a:rPr lang="en-US" sz="1100" b="0" i="0" u="none" strike="noStrike" baseline="0" dirty="0">
                <a:latin typeface="Arial" panose="020B0604020202020204" pitchFamily="34" charset="0"/>
                <a:cs typeface="Arial" panose="020B0604020202020204" pitchFamily="34" charset="0"/>
              </a:rPr>
              <a:t>function. Mobility and countermobility are complementary opposites. Mobility is focused on friendly force</a:t>
            </a:r>
          </a:p>
          <a:p>
            <a:pPr algn="l"/>
            <a:r>
              <a:rPr lang="en-US" sz="1100" b="0" i="0" u="none" strike="noStrike" baseline="0" dirty="0">
                <a:latin typeface="Arial" panose="020B0604020202020204" pitchFamily="34" charset="0"/>
                <a:cs typeface="Arial" panose="020B0604020202020204" pitchFamily="34" charset="0"/>
              </a:rPr>
              <a:t>movement and maneuver, and countermobility is focused on affecting or thwarting enemy mobility. (See</a:t>
            </a:r>
          </a:p>
          <a:p>
            <a:pPr algn="l"/>
            <a:r>
              <a:rPr lang="en-US" sz="1100" b="0" i="0" u="none" strike="noStrike" baseline="0" dirty="0">
                <a:latin typeface="Arial" panose="020B0604020202020204" pitchFamily="34" charset="0"/>
                <a:cs typeface="Arial" panose="020B0604020202020204" pitchFamily="34" charset="0"/>
              </a:rPr>
              <a:t>ADP 3-90 and FM 3-90-1 for additional information on mobility and countermobility control measures.)</a:t>
            </a:r>
          </a:p>
          <a:p>
            <a:pPr algn="l"/>
            <a:endParaRPr lang="en-US" sz="1100" b="1" i="0" u="none" strike="noStrike" baseline="0" dirty="0">
              <a:latin typeface="Arial" panose="020B0604020202020204" pitchFamily="34" charset="0"/>
              <a:cs typeface="Arial" panose="020B0604020202020204" pitchFamily="34" charset="0"/>
            </a:endParaRPr>
          </a:p>
          <a:p>
            <a:pPr algn="l"/>
            <a:r>
              <a:rPr lang="en-US" sz="1100" b="1" i="0" u="none" strike="noStrike" baseline="0" dirty="0">
                <a:latin typeface="Arial" panose="020B0604020202020204" pitchFamily="34" charset="0"/>
                <a:cs typeface="Arial" panose="020B0604020202020204" pitchFamily="34" charset="0"/>
              </a:rPr>
              <a:t>MOBILITY</a:t>
            </a:r>
          </a:p>
          <a:p>
            <a:pPr algn="l"/>
            <a:r>
              <a:rPr lang="en-US" sz="1100" b="0" i="0" u="none" strike="noStrike" baseline="0" dirty="0">
                <a:latin typeface="Arial" panose="020B0604020202020204" pitchFamily="34" charset="0"/>
                <a:cs typeface="Arial" panose="020B0604020202020204" pitchFamily="34" charset="0"/>
              </a:rPr>
              <a:t>5-40. </a:t>
            </a:r>
            <a:r>
              <a:rPr lang="en-US" sz="1100" b="0" i="1" u="none" strike="noStrike" baseline="0" dirty="0">
                <a:latin typeface="Arial" panose="020B0604020202020204" pitchFamily="34" charset="0"/>
                <a:cs typeface="Arial" panose="020B0604020202020204" pitchFamily="34" charset="0"/>
              </a:rPr>
              <a:t>Mobility </a:t>
            </a:r>
            <a:r>
              <a:rPr lang="en-US" sz="1100" b="0" i="0" u="none" strike="noStrike" baseline="0" dirty="0">
                <a:latin typeface="Arial" panose="020B0604020202020204" pitchFamily="34" charset="0"/>
                <a:cs typeface="Arial" panose="020B0604020202020204" pitchFamily="34" charset="0"/>
              </a:rPr>
              <a:t>is a quality or capability of military forces which permits them to move from place to place</a:t>
            </a:r>
          </a:p>
          <a:p>
            <a:pPr algn="l"/>
            <a:r>
              <a:rPr lang="en-US" sz="1100" b="0" i="0" u="none" strike="noStrike" baseline="0" dirty="0">
                <a:latin typeface="Arial" panose="020B0604020202020204" pitchFamily="34" charset="0"/>
                <a:cs typeface="Arial" panose="020B0604020202020204" pitchFamily="34" charset="0"/>
              </a:rPr>
              <a:t>while retaining the ability to fulfill their primary mission (JP 3-36). Table 5-21 on pages 5-77 through 5-79</a:t>
            </a:r>
          </a:p>
          <a:p>
            <a:pPr algn="l"/>
            <a:r>
              <a:rPr lang="en-US" sz="1100" b="0" i="0" u="none" strike="noStrike" baseline="0" dirty="0">
                <a:latin typeface="Arial" panose="020B0604020202020204" pitchFamily="34" charset="0"/>
                <a:cs typeface="Arial" panose="020B0604020202020204" pitchFamily="34" charset="0"/>
              </a:rPr>
              <a:t>lists mobility related control measure symbols. (See ATP 3-90.4 for additional information on mobility and</a:t>
            </a:r>
          </a:p>
          <a:p>
            <a:pPr algn="l"/>
            <a:r>
              <a:rPr lang="en-US" sz="1100" b="0" i="0" u="none" strike="noStrike" baseline="0" dirty="0">
                <a:latin typeface="Arial" panose="020B0604020202020204" pitchFamily="34" charset="0"/>
                <a:cs typeface="Arial" panose="020B0604020202020204" pitchFamily="34" charset="0"/>
              </a:rPr>
              <a:t>associated military symbol doctrine.)</a:t>
            </a:r>
          </a:p>
          <a:p>
            <a:pPr algn="l"/>
            <a:endParaRPr lang="en-US" sz="1100" b="0" i="0" u="none" strike="noStrike" baseline="0" dirty="0">
              <a:latin typeface="Arial" panose="020B0604020202020204" pitchFamily="34" charset="0"/>
              <a:cs typeface="Arial" panose="020B0604020202020204" pitchFamily="34" charset="0"/>
            </a:endParaRPr>
          </a:p>
          <a:p>
            <a:pPr algn="l"/>
            <a:r>
              <a:rPr lang="en-US" sz="1100" b="1" i="0" u="none" strike="noStrike" baseline="0" dirty="0">
                <a:latin typeface="Arial" panose="020B0604020202020204" pitchFamily="34" charset="0"/>
                <a:cs typeface="Arial" panose="020B0604020202020204" pitchFamily="34" charset="0"/>
              </a:rPr>
              <a:t>COUNTERMOBILITY</a:t>
            </a:r>
          </a:p>
          <a:p>
            <a:pPr algn="l"/>
            <a:endParaRPr lang="en-US" sz="1100" b="1" i="0" u="none" strike="noStrike" baseline="0" dirty="0">
              <a:latin typeface="Arial" panose="020B0604020202020204" pitchFamily="34" charset="0"/>
              <a:cs typeface="Arial" panose="020B0604020202020204" pitchFamily="34" charset="0"/>
            </a:endParaRPr>
          </a:p>
          <a:p>
            <a:pPr algn="l"/>
            <a:r>
              <a:rPr lang="en-US" sz="1100" b="0" i="0" u="none" strike="noStrike" baseline="0" dirty="0">
                <a:latin typeface="Arial" panose="020B0604020202020204" pitchFamily="34" charset="0"/>
                <a:cs typeface="Arial" panose="020B0604020202020204" pitchFamily="34" charset="0"/>
              </a:rPr>
              <a:t>5-41. Countermobility operations are those combined arms activities that use or enhance the effects of natural</a:t>
            </a:r>
          </a:p>
          <a:p>
            <a:pPr algn="l"/>
            <a:r>
              <a:rPr lang="en-US" sz="1100" b="0" i="0" u="none" strike="noStrike" baseline="0" dirty="0">
                <a:latin typeface="Arial" panose="020B0604020202020204" pitchFamily="34" charset="0"/>
                <a:cs typeface="Arial" panose="020B0604020202020204" pitchFamily="34" charset="0"/>
              </a:rPr>
              <a:t>and man-made obstacles to deny enemy freedom of movement and maneuver, and they include proper</a:t>
            </a:r>
          </a:p>
          <a:p>
            <a:pPr algn="l"/>
            <a:r>
              <a:rPr lang="en-US" sz="1100" b="0" i="0" u="none" strike="noStrike" baseline="0" dirty="0">
                <a:latin typeface="Arial" panose="020B0604020202020204" pitchFamily="34" charset="0"/>
                <a:cs typeface="Arial" panose="020B0604020202020204" pitchFamily="34" charset="0"/>
              </a:rPr>
              <a:t>obstacle integration with the maneuver plan, adherence to obstacle emplacement authority, and positive</a:t>
            </a:r>
          </a:p>
          <a:p>
            <a:pPr algn="l"/>
            <a:r>
              <a:rPr lang="en-US" sz="1100" b="0" i="0" u="none" strike="noStrike" baseline="0" dirty="0">
                <a:latin typeface="Arial" panose="020B0604020202020204" pitchFamily="34" charset="0"/>
                <a:cs typeface="Arial" panose="020B0604020202020204" pitchFamily="34" charset="0"/>
              </a:rPr>
              <a:t>obstacle control. An </a:t>
            </a:r>
            <a:r>
              <a:rPr lang="en-US" sz="1100" b="0" i="1" u="none" strike="noStrike" baseline="0" dirty="0">
                <a:latin typeface="Arial" panose="020B0604020202020204" pitchFamily="34" charset="0"/>
                <a:cs typeface="Arial" panose="020B0604020202020204" pitchFamily="34" charset="0"/>
              </a:rPr>
              <a:t>obstacle </a:t>
            </a:r>
            <a:r>
              <a:rPr lang="en-US" sz="1100" b="0" i="0" u="none" strike="noStrike" baseline="0" dirty="0">
                <a:latin typeface="Arial" panose="020B0604020202020204" pitchFamily="34" charset="0"/>
                <a:cs typeface="Arial" panose="020B0604020202020204" pitchFamily="34" charset="0"/>
              </a:rPr>
              <a:t>is any natural or man-made obstruction designed or employed to disrupt, fix,</a:t>
            </a:r>
          </a:p>
          <a:p>
            <a:pPr algn="l"/>
            <a:r>
              <a:rPr lang="en-US" sz="1100" b="0" i="0" u="none" strike="noStrike" baseline="0" dirty="0">
                <a:latin typeface="Arial" panose="020B0604020202020204" pitchFamily="34" charset="0"/>
                <a:cs typeface="Arial" panose="020B0604020202020204" pitchFamily="34" charset="0"/>
              </a:rPr>
              <a:t>turn, or block the movement of an opposing force, and to impose additional losses in personnel, time, and</a:t>
            </a:r>
          </a:p>
          <a:p>
            <a:pPr algn="l"/>
            <a:r>
              <a:rPr lang="en-US" sz="1100" b="0" i="0" u="none" strike="noStrike" baseline="0" dirty="0">
                <a:latin typeface="Arial" panose="020B0604020202020204" pitchFamily="34" charset="0"/>
                <a:cs typeface="Arial" panose="020B0604020202020204" pitchFamily="34" charset="0"/>
              </a:rPr>
              <a:t>equipment on the opposing force (JP 3-15). Table 5-22 on pages 5-80 through 5-85 lists countermobility</a:t>
            </a:r>
          </a:p>
          <a:p>
            <a:pPr algn="l"/>
            <a:r>
              <a:rPr lang="en-US" sz="1100" b="0" i="0" u="none" strike="noStrike" baseline="0" dirty="0">
                <a:latin typeface="Arial" panose="020B0604020202020204" pitchFamily="34" charset="0"/>
                <a:cs typeface="Arial" panose="020B0604020202020204" pitchFamily="34" charset="0"/>
              </a:rPr>
              <a:t>symbols and control</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43</a:t>
            </a:fld>
            <a:endParaRPr lang="en-US"/>
          </a:p>
        </p:txBody>
      </p:sp>
    </p:spTree>
    <p:extLst>
      <p:ext uri="{BB962C8B-B14F-4D97-AF65-F5344CB8AC3E}">
        <p14:creationId xmlns:p14="http://schemas.microsoft.com/office/powerpoint/2010/main" val="28756575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Attack by Fire – FM 1-02.2, Pg 6-2</a:t>
            </a:r>
          </a:p>
          <a:p>
            <a:endParaRPr lang="en-US" dirty="0"/>
          </a:p>
          <a:p>
            <a:r>
              <a:rPr lang="en-US" dirty="0"/>
              <a:t>Support by Fire -FM 1-02.2, Pg 6-4</a:t>
            </a:r>
          </a:p>
          <a:p>
            <a:endParaRPr lang="en-US" dirty="0"/>
          </a:p>
          <a:p>
            <a:r>
              <a:rPr lang="en-US" dirty="0"/>
              <a:t>Observation Post -FM 1-02.2, Pg 5-50</a:t>
            </a:r>
          </a:p>
          <a:p>
            <a:endParaRPr lang="en-US" dirty="0"/>
          </a:p>
          <a:p>
            <a:r>
              <a:rPr lang="en-US" dirty="0"/>
              <a:t>Forward Observer Position - FM 1-02.2, Pg 5-50</a:t>
            </a:r>
          </a:p>
        </p:txBody>
      </p:sp>
      <p:sp>
        <p:nvSpPr>
          <p:cNvPr id="4" name="Slide Number Placeholder 3"/>
          <p:cNvSpPr>
            <a:spLocks noGrp="1"/>
          </p:cNvSpPr>
          <p:nvPr>
            <p:ph type="sldNum" sz="quarter" idx="5"/>
          </p:nvPr>
        </p:nvSpPr>
        <p:spPr/>
        <p:txBody>
          <a:bodyPr/>
          <a:lstStyle/>
          <a:p>
            <a:fld id="{0556E227-7DD7-44CF-A447-A0063BADFF2C}" type="slidenum">
              <a:rPr lang="en-US" smtClean="0"/>
              <a:t>44</a:t>
            </a:fld>
            <a:endParaRPr lang="en-US"/>
          </a:p>
        </p:txBody>
      </p:sp>
    </p:spTree>
    <p:extLst>
      <p:ext uri="{BB962C8B-B14F-4D97-AF65-F5344CB8AC3E}">
        <p14:creationId xmlns:p14="http://schemas.microsoft.com/office/powerpoint/2010/main" val="18712072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 Briefly explain the graphics and control measures on the overlay. </a:t>
            </a:r>
          </a:p>
        </p:txBody>
      </p:sp>
      <p:sp>
        <p:nvSpPr>
          <p:cNvPr id="4" name="Slide Number Placeholder 3"/>
          <p:cNvSpPr>
            <a:spLocks noGrp="1"/>
          </p:cNvSpPr>
          <p:nvPr>
            <p:ph type="sldNum" sz="quarter" idx="5"/>
          </p:nvPr>
        </p:nvSpPr>
        <p:spPr/>
        <p:txBody>
          <a:bodyPr/>
          <a:lstStyle/>
          <a:p>
            <a:fld id="{0556E227-7DD7-44CF-A447-A0063BADFF2C}" type="slidenum">
              <a:rPr lang="en-US" smtClean="0"/>
              <a:t>45</a:t>
            </a:fld>
            <a:endParaRPr lang="en-US"/>
          </a:p>
        </p:txBody>
      </p:sp>
    </p:spTree>
    <p:extLst>
      <p:ext uri="{BB962C8B-B14F-4D97-AF65-F5344CB8AC3E}">
        <p14:creationId xmlns:p14="http://schemas.microsoft.com/office/powerpoint/2010/main" val="115179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sng" strike="noStrike" kern="1200" baseline="0" dirty="0">
                <a:solidFill>
                  <a:schemeClr val="tx1"/>
                </a:solidFill>
                <a:latin typeface="Arial" charset="0"/>
                <a:ea typeface="+mn-ea"/>
                <a:cs typeface="+mn-cs"/>
              </a:rPr>
              <a:t>LSA 3: </a:t>
            </a:r>
            <a:r>
              <a:rPr lang="en-US" sz="1200" b="0" i="0" u="none" strike="noStrike" kern="1200" baseline="0" dirty="0">
                <a:solidFill>
                  <a:schemeClr val="tx1"/>
                </a:solidFill>
                <a:latin typeface="Arial" charset="0"/>
                <a:ea typeface="+mn-ea"/>
                <a:cs typeface="+mn-cs"/>
              </a:rPr>
              <a:t>Basic Rules for Building Military Symbols:</a:t>
            </a:r>
          </a:p>
          <a:p>
            <a:endParaRPr lang="en-US" sz="1200" b="0" i="0" u="none" strike="noStrike" kern="1200" baseline="0" dirty="0">
              <a:solidFill>
                <a:schemeClr val="tx1"/>
              </a:solidFill>
              <a:latin typeface="Arial" charset="0"/>
              <a:ea typeface="+mn-ea"/>
              <a:cs typeface="+mn-cs"/>
            </a:endParaRPr>
          </a:p>
          <a:p>
            <a:pPr marL="171450" indent="-171450">
              <a:buFont typeface="Arial" panose="020B0604020202020204" pitchFamily="34" charset="0"/>
              <a:buChar char="•"/>
            </a:pPr>
            <a:r>
              <a:rPr lang="en-US" b="0" dirty="0"/>
              <a:t>Use existing Symbols, do not make up your own.</a:t>
            </a:r>
          </a:p>
          <a:p>
            <a:pPr marL="171450" indent="-171450">
              <a:buFont typeface="Arial" panose="020B0604020202020204" pitchFamily="34" charset="0"/>
              <a:buChar char="•"/>
            </a:pPr>
            <a:r>
              <a:rPr lang="en-US" b="0" dirty="0"/>
              <a:t>They can be hand drawn or computer generated.</a:t>
            </a:r>
          </a:p>
          <a:p>
            <a:pPr marL="171450" indent="-171450">
              <a:buFont typeface="Arial" panose="020B0604020202020204" pitchFamily="34" charset="0"/>
              <a:buChar char="•"/>
            </a:pPr>
            <a:r>
              <a:rPr lang="en-US" b="0" dirty="0"/>
              <a:t>They must be easily distinguishable.</a:t>
            </a:r>
          </a:p>
          <a:p>
            <a:pPr marL="171450" indent="-171450">
              <a:buFont typeface="Arial" panose="020B0604020202020204" pitchFamily="34" charset="0"/>
              <a:buChar char="•"/>
            </a:pPr>
            <a:r>
              <a:rPr lang="en-US" b="0" dirty="0"/>
              <a:t>Distinguish friendly from enemy.</a:t>
            </a:r>
          </a:p>
          <a:p>
            <a:pPr marL="171450" indent="-171450">
              <a:buFont typeface="Arial" panose="020B0604020202020204" pitchFamily="34" charset="0"/>
              <a:buChar char="•"/>
            </a:pPr>
            <a:r>
              <a:rPr lang="en-US" b="0" dirty="0"/>
              <a:t>Distinguishable with or without color. </a:t>
            </a:r>
          </a:p>
          <a:p>
            <a:pPr marL="171450" indent="-171450">
              <a:buFont typeface="Arial" panose="020B0604020202020204" pitchFamily="34" charset="0"/>
              <a:buChar char="•"/>
            </a:pPr>
            <a:r>
              <a:rPr lang="en-US" b="0" dirty="0"/>
              <a:t>Use the Amplifier and Modifiers to better describe the Symbol being represented.</a:t>
            </a:r>
          </a:p>
          <a:p>
            <a:pPr marL="171450" indent="-171450">
              <a:buFont typeface="Arial" panose="020B0604020202020204" pitchFamily="34" charset="0"/>
              <a:buChar char="•"/>
            </a:pPr>
            <a:r>
              <a:rPr lang="en-US" b="0" dirty="0"/>
              <a:t>Ensure you are using the proper abbreviations as well as ensuring all letters are capitalized.</a:t>
            </a:r>
          </a:p>
          <a:p>
            <a:pPr marL="171450" indent="-171450">
              <a:buFont typeface="Arial" panose="020B0604020202020204" pitchFamily="34" charset="0"/>
              <a:buChar char="•"/>
            </a:pPr>
            <a:endParaRPr lang="en-US" b="0" dirty="0"/>
          </a:p>
          <a:p>
            <a:pPr marL="0" indent="0">
              <a:buFont typeface="Arial" panose="020B0604020202020204" pitchFamily="34" charset="0"/>
              <a:buNone/>
            </a:pPr>
            <a:r>
              <a:rPr lang="en-US" b="0" dirty="0"/>
              <a:t>Check on Learning:</a:t>
            </a:r>
          </a:p>
          <a:p>
            <a:pPr marL="0" indent="0">
              <a:buFont typeface="Arial" panose="020B0604020202020204" pitchFamily="34" charset="0"/>
              <a:buNone/>
            </a:pPr>
            <a:r>
              <a:rPr lang="en-US" b="0" dirty="0"/>
              <a:t>Q: Where can you find military</a:t>
            </a:r>
            <a:r>
              <a:rPr lang="en-US" b="0" baseline="0" dirty="0"/>
              <a:t> symbols for reference? A: FM 1-02.2</a:t>
            </a:r>
            <a:endParaRPr lang="en-US" b="0" dirty="0"/>
          </a:p>
          <a:p>
            <a:pPr marL="0" indent="0">
              <a:buFont typeface="Arial" panose="020B0604020202020204" pitchFamily="34" charset="0"/>
              <a:buNone/>
            </a:pPr>
            <a:r>
              <a:rPr lang="en-US" b="0" dirty="0"/>
              <a:t>Q:</a:t>
            </a:r>
            <a:r>
              <a:rPr lang="en-US" b="0" baseline="0" dirty="0"/>
              <a:t> What are some examples of where you would see computer generated symbols? A: FBCB2/JCR/JCB-P Tactical Applique Displays.</a:t>
            </a:r>
          </a:p>
          <a:p>
            <a:pPr marL="0" indent="0">
              <a:buFont typeface="Arial" panose="020B0604020202020204" pitchFamily="34" charset="0"/>
              <a:buNone/>
            </a:pPr>
            <a:r>
              <a:rPr lang="en-US" b="0" baseline="0" dirty="0"/>
              <a:t>Q: How can you distinguish a friendly symbol from an enemy symbol without color? A: By the shape of the symbol.</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8</a:t>
            </a:fld>
            <a:endParaRPr lang="en-US"/>
          </a:p>
        </p:txBody>
      </p:sp>
    </p:spTree>
    <p:extLst>
      <p:ext uri="{BB962C8B-B14F-4D97-AF65-F5344CB8AC3E}">
        <p14:creationId xmlns:p14="http://schemas.microsoft.com/office/powerpoint/2010/main" val="4284969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Military</a:t>
            </a:r>
            <a:r>
              <a:rPr lang="en-US" baseline="0" dirty="0"/>
              <a:t> Symbols can be either Framed or Unframed.</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Framed symbols are used to depict units, equipment, installations, and activities by using a combination of main icon, modifiers, amplifiers, and color (optional) to complete the military symbol construct.  </a:t>
            </a:r>
            <a:r>
              <a:rPr lang="en-US" sz="1200" b="0" i="1" u="none" strike="noStrike" kern="1200" baseline="0" dirty="0">
                <a:solidFill>
                  <a:schemeClr val="tx1"/>
                </a:solidFill>
                <a:latin typeface="Arial" charset="0"/>
                <a:ea typeface="+mn-ea"/>
                <a:cs typeface="+mn-cs"/>
              </a:rPr>
              <a:t>REF: FM 1-02.2, para 1-1, page 1-1 (PDF page 13)</a:t>
            </a:r>
          </a:p>
          <a:p>
            <a:endParaRPr lang="en-US" sz="1200" b="0" i="0" u="none" strike="noStrike" kern="1200" baseline="0" dirty="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Arial" charset="0"/>
                <a:ea typeface="+mn-ea"/>
                <a:cs typeface="+mn-cs"/>
              </a:rPr>
              <a:t>Equipment symbols may be depicted with frame or unframed. Control measure symbols and mission task symbols are unframed symbols that conform to special rules for their own elements. </a:t>
            </a:r>
            <a:r>
              <a:rPr lang="en-US" sz="1200" b="0" i="1" u="none" strike="noStrike" kern="1200" baseline="0" dirty="0">
                <a:solidFill>
                  <a:schemeClr val="tx1"/>
                </a:solidFill>
                <a:latin typeface="Arial" charset="0"/>
                <a:ea typeface="+mn-ea"/>
                <a:cs typeface="+mn-cs"/>
              </a:rPr>
              <a:t>REF: FM 1-02.2, para 1-12, page 1-6 (PDF page 18)</a:t>
            </a:r>
            <a:endParaRPr lang="en-US" sz="1200" b="0" i="0" u="none" strike="noStrike" kern="1200" baseline="0" dirty="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1" u="none" strike="noStrike" kern="1200" baseline="0" dirty="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Arial" charset="0"/>
                <a:ea typeface="+mn-ea"/>
                <a:cs typeface="+mn-cs"/>
              </a:rPr>
              <a:t>For the purpose of this learning activity we will focus on Framed Symbols used to depict units.</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The framed symbol standard identity is identified by the design of the frame, and the categories are unknown, pending, assumed friend, friend, neutral, suspect, and hostile. </a:t>
            </a:r>
            <a:r>
              <a:rPr lang="en-US" sz="1200" b="0" i="1" u="none" strike="noStrike" kern="1200" baseline="0" dirty="0">
                <a:solidFill>
                  <a:schemeClr val="tx1"/>
                </a:solidFill>
                <a:latin typeface="Arial" charset="0"/>
                <a:ea typeface="+mn-ea"/>
                <a:cs typeface="+mn-cs"/>
              </a:rPr>
              <a:t>REF: FM 1-02.2, para 1-2, page 1-1 (PDF page 13)</a:t>
            </a:r>
            <a:endParaRPr lang="en-US" sz="1200" b="0" i="0" u="none" strike="noStrike" kern="1200" baseline="0" dirty="0">
              <a:solidFill>
                <a:schemeClr val="tx1"/>
              </a:solidFill>
              <a:latin typeface="Arial" charset="0"/>
              <a:ea typeface="+mn-ea"/>
              <a:cs typeface="+mn-cs"/>
            </a:endParaRP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The physical domain defines the primary mission area above the earth’s surface (in the air or space domains), on the earth’s surface (land or maritime domains), or below the earth’s surface (subsurface domain). Frame shapes differ by surface (land and sea), sea subsurface, air, and space physical domains. </a:t>
            </a:r>
            <a:r>
              <a:rPr lang="en-US" sz="1200" b="0" i="1" u="none" strike="noStrike" kern="1200" baseline="0" dirty="0">
                <a:solidFill>
                  <a:schemeClr val="tx1"/>
                </a:solidFill>
                <a:latin typeface="Arial" charset="0"/>
                <a:ea typeface="+mn-ea"/>
                <a:cs typeface="+mn-cs"/>
              </a:rPr>
              <a:t>REF: FM 1-02.2, para 1-3, page 1-1 (PDF page 13)</a:t>
            </a:r>
            <a:endParaRPr lang="en-US" sz="1200" b="0" i="0" u="none" strike="noStrike" kern="1200" baseline="0" dirty="0">
              <a:solidFill>
                <a:schemeClr val="tx1"/>
              </a:solidFill>
              <a:latin typeface="Arial" charset="0"/>
              <a:ea typeface="+mn-ea"/>
              <a:cs typeface="+mn-cs"/>
            </a:endParaRP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Frame shape symbol use is dependent on the object’s current physical domain. An aircraft, regardless of Service ownership, can be depicted in either the air domain (in flight) or land domain (on the ground),while aviation units are depicted as land units and facilities as a land installations. The exception is surface equipment (land and sea) frames that do not change between land and maritime physical domains. An example is an amphibious vehicle that uses the same frame shape regardless of current physical domain because it can operate in both land and maritime domains. </a:t>
            </a:r>
            <a:r>
              <a:rPr lang="en-US" sz="1200" b="0" i="1" u="none" strike="noStrike" kern="1200" baseline="0" dirty="0">
                <a:solidFill>
                  <a:schemeClr val="tx1"/>
                </a:solidFill>
                <a:latin typeface="Arial" charset="0"/>
                <a:ea typeface="+mn-ea"/>
                <a:cs typeface="+mn-cs"/>
              </a:rPr>
              <a:t>REF FM 1-02.2, para 1-4, page 1-1 (PDF page 13)</a:t>
            </a:r>
            <a:endParaRPr lang="en-US" sz="1200" b="0" i="0" u="none" strike="noStrike" kern="1200" baseline="0" dirty="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9</a:t>
            </a:fld>
            <a:endParaRPr lang="en-US"/>
          </a:p>
        </p:txBody>
      </p:sp>
    </p:spTree>
    <p:extLst>
      <p:ext uri="{BB962C8B-B14F-4D97-AF65-F5344CB8AC3E}">
        <p14:creationId xmlns:p14="http://schemas.microsoft.com/office/powerpoint/2010/main" val="1897642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a:t>
            </a:r>
            <a:r>
              <a:rPr lang="en-US" baseline="0" dirty="0"/>
              <a:t> students to FM 1-02.2, Table 1-4 on page 1-5 (PDF page 17)</a:t>
            </a:r>
          </a:p>
          <a:p>
            <a:endParaRPr lang="en-US" baseline="0" dirty="0"/>
          </a:p>
          <a:p>
            <a:r>
              <a:rPr lang="en-US" baseline="0" dirty="0"/>
              <a:t>RECAP:  </a:t>
            </a:r>
          </a:p>
          <a:p>
            <a:pPr marL="171450" indent="-171450">
              <a:buFont typeface="Arial" panose="020B0604020202020204" pitchFamily="34" charset="0"/>
              <a:buChar char="•"/>
            </a:pPr>
            <a:r>
              <a:rPr lang="en-US" baseline="0" dirty="0"/>
              <a:t>Blue is used for Friendly Symbols. </a:t>
            </a:r>
          </a:p>
          <a:p>
            <a:pPr marL="171450" indent="-171450">
              <a:buFont typeface="Arial" panose="020B0604020202020204" pitchFamily="34" charset="0"/>
              <a:buChar char="•"/>
            </a:pPr>
            <a:r>
              <a:rPr lang="en-US" baseline="0" dirty="0"/>
              <a:t>Red is used for Hostile Symbols (Enemy)</a:t>
            </a:r>
          </a:p>
          <a:p>
            <a:pPr marL="171450" indent="-171450">
              <a:buFont typeface="Arial" panose="020B0604020202020204" pitchFamily="34" charset="0"/>
              <a:buChar char="•"/>
            </a:pPr>
            <a:r>
              <a:rPr lang="en-US" baseline="0" dirty="0"/>
              <a:t>Green is used for Neutral symbols.</a:t>
            </a:r>
          </a:p>
          <a:p>
            <a:pPr marL="171450" indent="-171450">
              <a:buFont typeface="Arial" panose="020B0604020202020204" pitchFamily="34" charset="0"/>
              <a:buChar char="•"/>
            </a:pPr>
            <a:r>
              <a:rPr lang="en-US" baseline="0" dirty="0"/>
              <a:t>Yellow is used for Unknown symbols.</a:t>
            </a:r>
          </a:p>
          <a:p>
            <a:pPr marL="171450" indent="-171450">
              <a:buFont typeface="Arial" panose="020B0604020202020204" pitchFamily="34" charset="0"/>
              <a:buChar char="•"/>
            </a:pPr>
            <a:r>
              <a:rPr lang="en-US" baseline="0" dirty="0"/>
              <a:t>Computer Generated Symbols will either use color for the Frame, Icon, Modifiers, and Amplifiers, or will these will be drawn in black and a color fill will be used in the Frame.</a:t>
            </a:r>
          </a:p>
          <a:p>
            <a:pPr marL="171450" indent="-171450">
              <a:buFont typeface="Arial" panose="020B0604020202020204" pitchFamily="34" charset="0"/>
              <a:buChar char="•"/>
            </a:pPr>
            <a:r>
              <a:rPr lang="en-US" baseline="0" dirty="0"/>
              <a:t>Hand Drawn symbols do not use a fill.  The Frame, Icon, Modifiers, and Amplifiers will either be drawn in color, or in black if color is not available.</a:t>
            </a:r>
          </a:p>
          <a:p>
            <a:pPr marL="171450" indent="-171450">
              <a:buFont typeface="Arial" panose="020B0604020202020204" pitchFamily="34" charset="0"/>
              <a:buChar char="•"/>
            </a:pPr>
            <a:r>
              <a:rPr lang="en-US" baseline="0" dirty="0"/>
              <a:t>White may be used instead of black if drawn on a dark surface.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Q:</a:t>
            </a:r>
            <a:r>
              <a:rPr lang="en-US" baseline="0" dirty="0"/>
              <a:t> If you are using color, what color would you use to draw a symbol for a minefield?</a:t>
            </a:r>
          </a:p>
          <a:p>
            <a:pPr marL="0" indent="0">
              <a:buFont typeface="Arial" panose="020B0604020202020204" pitchFamily="34" charset="0"/>
              <a:buNone/>
            </a:pPr>
            <a:r>
              <a:rPr lang="en-US" baseline="0" dirty="0"/>
              <a:t>A: Green (because obstacles are neutral regardless of who emplaced them, as the impede movement of all forces on the battlefield)</a:t>
            </a:r>
          </a:p>
          <a:p>
            <a:pPr marL="0" indent="0">
              <a:buFont typeface="Arial" panose="020B0604020202020204" pitchFamily="34" charset="0"/>
              <a:buNone/>
            </a:pPr>
            <a:endParaRPr lang="en-US" baseline="0"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28DBDBFA-9A58-4D1E-9B42-19E4819A5240}" type="slidenum">
              <a:rPr lang="en-US" smtClean="0"/>
              <a:pPr>
                <a:defRPr/>
              </a:pPr>
              <a:t>10</a:t>
            </a:fld>
            <a:endParaRPr lang="en-US"/>
          </a:p>
        </p:txBody>
      </p:sp>
    </p:spTree>
    <p:extLst>
      <p:ext uri="{BB962C8B-B14F-4D97-AF65-F5344CB8AC3E}">
        <p14:creationId xmlns:p14="http://schemas.microsoft.com/office/powerpoint/2010/main" val="3702536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t>LSA</a:t>
            </a:r>
            <a:r>
              <a:rPr lang="en-US" sz="1200" u="sng" baseline="0" dirty="0"/>
              <a:t> 3</a:t>
            </a:r>
            <a:r>
              <a:rPr lang="en-US" sz="1200" u="none" baseline="0" dirty="0"/>
              <a:t>: Composition of Military Symbols</a:t>
            </a:r>
          </a:p>
          <a:p>
            <a:endParaRPr lang="en-US" sz="1200" u="none" baseline="0" dirty="0"/>
          </a:p>
          <a:p>
            <a:r>
              <a:rPr lang="en-US" sz="1200" u="none" baseline="0" dirty="0"/>
              <a:t>This is an example of a complete Framed Unit Symbol.</a:t>
            </a:r>
          </a:p>
          <a:p>
            <a:endParaRPr lang="en-US" sz="1200" u="none" baseline="0" dirty="0"/>
          </a:p>
          <a:p>
            <a:r>
              <a:rPr lang="en-US" sz="1200" u="none" baseline="0" dirty="0"/>
              <a:t>A symbol is considered complete when all information needed to accurately depict the unit graphically is combined into a single symbolic form.  Generally, you want to build the symbol using as little information as possible for the sake of simplicity, but include enough information to make an accurate representation of the unit and its capabilities.</a:t>
            </a:r>
          </a:p>
          <a:p>
            <a:endParaRPr lang="en-US" sz="1200" u="none" baseline="0" dirty="0"/>
          </a:p>
          <a:p>
            <a:r>
              <a:rPr lang="en-US" sz="1200" u="none" baseline="0" dirty="0"/>
              <a:t>A complete unit symbol will consist of a minimum of a frame, 1 icon, up to 2 modifiers, and at least 3 modifiers.</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11</a:t>
            </a:fld>
            <a:endParaRPr lang="en-US"/>
          </a:p>
        </p:txBody>
      </p:sp>
    </p:spTree>
    <p:extLst>
      <p:ext uri="{BB962C8B-B14F-4D97-AF65-F5344CB8AC3E}">
        <p14:creationId xmlns:p14="http://schemas.microsoft.com/office/powerpoint/2010/main" val="880708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charset="0"/>
                <a:ea typeface="+mn-ea"/>
                <a:cs typeface="+mn-cs"/>
              </a:rPr>
              <a:t>The frame is the border of the symbol, and it serves as the base to which other symbol components are added, and indicates the standard identity, physical domain, and status of the object being represented. Framed symbols may use standard identity colors to enhance depiction or can be black and white depending on display. </a:t>
            </a:r>
            <a:r>
              <a:rPr lang="en-US" sz="1200" b="0" i="1" u="none" strike="noStrike" kern="1200" baseline="0" dirty="0">
                <a:solidFill>
                  <a:schemeClr val="tx1"/>
                </a:solidFill>
                <a:latin typeface="Arial" charset="0"/>
                <a:ea typeface="+mn-ea"/>
                <a:cs typeface="+mn-cs"/>
              </a:rPr>
              <a:t>REF: FM 1-02.2, para 1-1, page 1-1 (PDF page 13)</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Status depicts whether an object exists at the location identified (status is “present” or “confirmed”),will in the future reside at that location (status is “planned” or “anticipated”), or is thought to reside at that location (“suspected”). </a:t>
            </a:r>
            <a:r>
              <a:rPr lang="en-US" sz="1200" b="0" i="1" u="none" strike="noStrike" kern="1200" baseline="0" dirty="0">
                <a:solidFill>
                  <a:schemeClr val="tx1"/>
                </a:solidFill>
                <a:latin typeface="Arial" charset="0"/>
                <a:ea typeface="+mn-ea"/>
                <a:cs typeface="+mn-cs"/>
              </a:rPr>
              <a:t>REF: FM 1-02.2, para 1-5, page 1-3 (PDF page 15)</a:t>
            </a:r>
          </a:p>
          <a:p>
            <a:endParaRPr lang="en-US" sz="1200" b="0" i="0" u="none" strike="noStrike" kern="1200" baseline="0" dirty="0">
              <a:solidFill>
                <a:schemeClr val="tx1"/>
              </a:solidFill>
              <a:latin typeface="Arial" charset="0"/>
              <a:ea typeface="+mn-ea"/>
              <a:cs typeface="+mn-cs"/>
            </a:endParaRPr>
          </a:p>
          <a:p>
            <a:r>
              <a:rPr lang="en-US" sz="1200" b="0" i="0" u="none" strike="noStrike" kern="1200" baseline="0" dirty="0">
                <a:solidFill>
                  <a:schemeClr val="tx1"/>
                </a:solidFill>
                <a:latin typeface="Arial" charset="0"/>
                <a:ea typeface="+mn-ea"/>
                <a:cs typeface="+mn-cs"/>
              </a:rPr>
              <a:t>Standard identity colors are used as the fill areas for framed military symbols, and line colors for unframed and framed military symbols.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Arial" charset="0"/>
                <a:ea typeface="+mn-ea"/>
                <a:cs typeface="+mn-cs"/>
              </a:rPr>
              <a:t>Fill and line color are optional for framed symbols because the frame design provides the standard identity, and color is only a redundant identity indicator used to enhance the framed symbol. </a:t>
            </a:r>
            <a:r>
              <a:rPr lang="en-US" sz="1200" b="0" i="1" u="none" strike="noStrike" kern="1200" baseline="0" dirty="0">
                <a:solidFill>
                  <a:schemeClr val="tx1"/>
                </a:solidFill>
                <a:latin typeface="Arial" charset="0"/>
                <a:ea typeface="+mn-ea"/>
                <a:cs typeface="+mn-cs"/>
              </a:rPr>
              <a:t>REF: FM 1-02.2, para 1-9, page 1-5 (PDF page 17)</a:t>
            </a:r>
          </a:p>
          <a:p>
            <a:endParaRPr lang="en-US" sz="1200" b="0" i="0" u="none" strike="noStrike" kern="1200" baseline="0" dirty="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Arial" charset="0"/>
                <a:ea typeface="+mn-ea"/>
                <a:cs typeface="+mn-cs"/>
              </a:rPr>
              <a:t>The colors used for hand drawn symbols are:</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Blue for Friend or Assumed Friend</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Yellow for Unknown or Pending</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Green for Neutral</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Red for Hostile, Suspect, Joker, or Faker</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Black is used for all symbols when standard identity colors are not available.</a:t>
            </a:r>
          </a:p>
          <a:p>
            <a:pPr marL="171450" indent="-171450">
              <a:buFont typeface="Arial" panose="020B0604020202020204" pitchFamily="34" charset="0"/>
              <a:buChar char="•"/>
            </a:pPr>
            <a:r>
              <a:rPr lang="en-US" sz="1200" b="0" i="0" u="none" strike="noStrike" kern="1200" baseline="0" dirty="0">
                <a:solidFill>
                  <a:schemeClr val="tx1"/>
                </a:solidFill>
                <a:latin typeface="Arial" charset="0"/>
                <a:ea typeface="+mn-ea"/>
                <a:cs typeface="+mn-cs"/>
              </a:rPr>
              <a:t>White may be used instead of black for symbols drawn on a dark surface.</a:t>
            </a:r>
          </a:p>
          <a:p>
            <a:r>
              <a:rPr lang="en-US" sz="1200" b="0" i="1" u="none" strike="noStrike" kern="1200" baseline="0" dirty="0">
                <a:solidFill>
                  <a:schemeClr val="tx1"/>
                </a:solidFill>
                <a:latin typeface="Arial" charset="0"/>
                <a:ea typeface="+mn-ea"/>
                <a:cs typeface="+mn-cs"/>
              </a:rPr>
              <a:t>REF: FM 1-02.2, Table 1-4 (PDF page 17)</a:t>
            </a:r>
          </a:p>
          <a:p>
            <a:endParaRPr lang="en-US" sz="1200" b="0" i="0" u="none" strike="noStrike" kern="1200" baseline="0" dirty="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Arial" charset="0"/>
                <a:ea typeface="+mn-ea"/>
                <a:cs typeface="+mn-cs"/>
              </a:rPr>
              <a:t>The main icon for units, equipment, installations, or activities provides the main function of the military symbol construct. It is placed in the innermost part of the symbol construct. </a:t>
            </a:r>
            <a:r>
              <a:rPr lang="en-US" sz="1200" b="0" i="1" u="none" strike="noStrike" kern="1200" baseline="0" dirty="0">
                <a:solidFill>
                  <a:schemeClr val="tx1"/>
                </a:solidFill>
                <a:latin typeface="Arial" charset="0"/>
                <a:ea typeface="+mn-ea"/>
                <a:cs typeface="+mn-cs"/>
              </a:rPr>
              <a:t>REF: FM 1-02.2, para 1-7, page 1-4 (PDF page 16)</a:t>
            </a:r>
          </a:p>
          <a:p>
            <a:endParaRPr lang="en-US" sz="1200" b="0" i="0" u="none" strike="noStrike" kern="1200" baseline="0" dirty="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Arial" charset="0"/>
                <a:ea typeface="+mn-ea"/>
                <a:cs typeface="+mn-cs"/>
              </a:rPr>
              <a:t>A modifier provides additional capability information when portraying a symbol. </a:t>
            </a:r>
            <a:r>
              <a:rPr lang="en-US" sz="1200" b="0" i="1" u="none" strike="noStrike" kern="1200" baseline="0" dirty="0">
                <a:solidFill>
                  <a:schemeClr val="tx1"/>
                </a:solidFill>
                <a:latin typeface="Arial" charset="0"/>
                <a:ea typeface="+mn-ea"/>
                <a:cs typeface="+mn-cs"/>
              </a:rPr>
              <a:t>REF: FM 1-02.2, para 1-8, page 1-5 (PDF page 17)</a:t>
            </a:r>
          </a:p>
          <a:p>
            <a:endParaRPr lang="en-US" sz="1200" b="0" i="0" u="none" strike="noStrike" kern="1200" baseline="0" dirty="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Arial" charset="0"/>
                <a:ea typeface="+mn-ea"/>
                <a:cs typeface="+mn-cs"/>
              </a:rPr>
              <a:t>Amplifiers are optional fields that provide the capability to include additional information about the symbol being portrayed. Not all military symbols use amplifiers, and each symbol construct has its own unique amplifier applicability or placement location that is displayed in accordance with the appropriate military symbol construct standard. </a:t>
            </a:r>
            <a:r>
              <a:rPr lang="en-US" sz="1200" b="0" i="1" u="none" strike="noStrike" kern="1200" baseline="0" dirty="0">
                <a:solidFill>
                  <a:schemeClr val="tx1"/>
                </a:solidFill>
                <a:latin typeface="Arial" charset="0"/>
                <a:ea typeface="+mn-ea"/>
                <a:cs typeface="+mn-cs"/>
              </a:rPr>
              <a:t>REF: FM 1-02.2, para 1-10, page 1-6 (PDF page 18)</a:t>
            </a:r>
          </a:p>
          <a:p>
            <a:endParaRPr lang="en-US" sz="1200" b="0" i="0" u="none" strike="noStrike" kern="1200" baseline="0" dirty="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Arial" charset="0"/>
                <a:ea typeface="+mn-ea"/>
                <a:cs typeface="+mn-cs"/>
              </a:rPr>
              <a:t>The lettering for all military symbols will always be upper case, sans serif font, right aligned on the left side, left aligned on the right, and centered on top. In some cases, the lettering may be tilted slightly to follow the contour of a line but must be oriented for left-to-right legibility and avoid tilting so much that readers must tilt their heads to read it. </a:t>
            </a:r>
            <a:r>
              <a:rPr lang="en-US" sz="1200" b="0" i="1" u="none" strike="noStrike" kern="1200" baseline="0" dirty="0">
                <a:solidFill>
                  <a:schemeClr val="tx1"/>
                </a:solidFill>
                <a:latin typeface="Arial" charset="0"/>
                <a:ea typeface="+mn-ea"/>
                <a:cs typeface="+mn-cs"/>
              </a:rPr>
              <a:t>REF: FM 1-02.2, para 1-11, page 1-6 (PDF page 18)</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12</a:t>
            </a:fld>
            <a:endParaRPr lang="en-US"/>
          </a:p>
        </p:txBody>
      </p:sp>
    </p:spTree>
    <p:extLst>
      <p:ext uri="{BB962C8B-B14F-4D97-AF65-F5344CB8AC3E}">
        <p14:creationId xmlns:p14="http://schemas.microsoft.com/office/powerpoint/2010/main" val="2192248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a:t>
            </a:r>
            <a:r>
              <a:rPr lang="en-US" baseline="0" dirty="0"/>
              <a:t> students to FM 1-02.2, Table 2-1 on page 2-1 (PDF page 23) and discuss.</a:t>
            </a:r>
            <a:endParaRPr lang="en-US" dirty="0"/>
          </a:p>
        </p:txBody>
      </p:sp>
      <p:sp>
        <p:nvSpPr>
          <p:cNvPr id="4" name="Slide Number Placeholder 3"/>
          <p:cNvSpPr>
            <a:spLocks noGrp="1"/>
          </p:cNvSpPr>
          <p:nvPr>
            <p:ph type="sldNum" sz="quarter" idx="10"/>
          </p:nvPr>
        </p:nvSpPr>
        <p:spPr/>
        <p:txBody>
          <a:bodyPr/>
          <a:lstStyle/>
          <a:p>
            <a:pPr>
              <a:defRPr/>
            </a:pPr>
            <a:fld id="{28DBDBFA-9A58-4D1E-9B42-19E4819A5240}" type="slidenum">
              <a:rPr lang="en-US" smtClean="0"/>
              <a:pPr>
                <a:defRPr/>
              </a:pPr>
              <a:t>13</a:t>
            </a:fld>
            <a:endParaRPr lang="en-US"/>
          </a:p>
        </p:txBody>
      </p:sp>
    </p:spTree>
    <p:extLst>
      <p:ext uri="{BB962C8B-B14F-4D97-AF65-F5344CB8AC3E}">
        <p14:creationId xmlns:p14="http://schemas.microsoft.com/office/powerpoint/2010/main" val="138281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9084"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436284"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043229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23881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475037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274" y="186689"/>
            <a:ext cx="6687653"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861552" y="1825625"/>
            <a:ext cx="8206832" cy="4530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53001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764078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29794" y="186689"/>
            <a:ext cx="6687653"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184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89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98648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939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939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39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870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0870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41868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175678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137590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7416" y="1035166"/>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404966" y="156539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7416" y="263536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841820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30171" y="1035156"/>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387721" y="1565382"/>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30171" y="263535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790294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0022" y="186689"/>
            <a:ext cx="6687653"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844300" y="1825625"/>
            <a:ext cx="8206832" cy="4530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086599" y="6475714"/>
            <a:ext cx="20574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A10425F9-E3D6-4775-B400-2557D74789E7}" type="slidenum">
              <a:rPr lang="en-US" smtClean="0"/>
              <a:pPr/>
              <a:t>‹#›</a:t>
            </a:fld>
            <a:endParaRPr lang="en-US"/>
          </a:p>
        </p:txBody>
      </p:sp>
      <p:sp>
        <p:nvSpPr>
          <p:cNvPr id="8" name="Freeform: Shape 7">
            <a:extLst>
              <a:ext uri="{FF2B5EF4-FFF2-40B4-BE49-F238E27FC236}">
                <a16:creationId xmlns:a16="http://schemas.microsoft.com/office/drawing/2014/main" id="{DE426174-4F9A-4632-E51A-E30C622D75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0"/>
            <a:ext cx="1323074"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9" name="Freeform: Shape 8">
            <a:extLst>
              <a:ext uri="{FF2B5EF4-FFF2-40B4-BE49-F238E27FC236}">
                <a16:creationId xmlns:a16="http://schemas.microsoft.com/office/drawing/2014/main" id="{1E458CF3-DC5B-6F88-BC2E-0ECA6344B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1691640"/>
            <a:ext cx="9143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0" name="Freeform: Shape 9">
            <a:extLst>
              <a:ext uri="{FF2B5EF4-FFF2-40B4-BE49-F238E27FC236}">
                <a16:creationId xmlns:a16="http://schemas.microsoft.com/office/drawing/2014/main" id="{CEA13D70-CF4C-49FE-071C-6E2F73DD5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0" y="1691642"/>
            <a:ext cx="728741"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1" name="Content Placeholder 2">
            <a:extLst>
              <a:ext uri="{FF2B5EF4-FFF2-40B4-BE49-F238E27FC236}">
                <a16:creationId xmlns:a16="http://schemas.microsoft.com/office/drawing/2014/main" id="{BEA5EBC6-87C8-6BC4-8AF4-5CFB867AF380}"/>
              </a:ext>
            </a:extLst>
          </p:cNvPr>
          <p:cNvSpPr txBox="1">
            <a:spLocks/>
          </p:cNvSpPr>
          <p:nvPr userDrawn="1"/>
        </p:nvSpPr>
        <p:spPr>
          <a:xfrm>
            <a:off x="1240022" y="2176272"/>
            <a:ext cx="7025403" cy="4041648"/>
          </a:xfrm>
          <a:prstGeom prst="rect">
            <a:avLst/>
          </a:prstGeom>
        </p:spPr>
        <p:txBody>
          <a:bodyPr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408C2B4-C8F2-3D99-C414-81D6C2E2045F}"/>
              </a:ext>
            </a:extLst>
          </p:cNvPr>
          <p:cNvSpPr txBox="1"/>
          <p:nvPr userDrawn="1"/>
        </p:nvSpPr>
        <p:spPr>
          <a:xfrm>
            <a:off x="4327207" y="6569155"/>
            <a:ext cx="449162" cy="276999"/>
          </a:xfrm>
          <a:prstGeom prst="rect">
            <a:avLst/>
          </a:prstGeom>
          <a:noFill/>
        </p:spPr>
        <p:txBody>
          <a:bodyPr wrap="none" rtlCol="0">
            <a:spAutoFit/>
          </a:bodyPr>
          <a:lstStyle/>
          <a:p>
            <a:r>
              <a:rPr lang="en-US" sz="1200" b="1" dirty="0">
                <a:solidFill>
                  <a:srgbClr val="FF0000"/>
                </a:solidFill>
                <a:latin typeface="Arial" panose="020B0604020202020204" pitchFamily="34" charset="0"/>
                <a:cs typeface="Arial" panose="020B0604020202020204" pitchFamily="34" charset="0"/>
              </a:rPr>
              <a:t>CUI</a:t>
            </a:r>
          </a:p>
        </p:txBody>
      </p:sp>
      <p:pic>
        <p:nvPicPr>
          <p:cNvPr id="5" name="Picture 4" descr="MCOE-new design-dui-11SEP09.jpg">
            <a:extLst>
              <a:ext uri="{FF2B5EF4-FFF2-40B4-BE49-F238E27FC236}">
                <a16:creationId xmlns:a16="http://schemas.microsoft.com/office/drawing/2014/main" id="{773E6BA8-32FC-4938-270F-3B73B2FE3E24}"/>
              </a:ext>
            </a:extLst>
          </p:cNvPr>
          <p:cNvPicPr>
            <a:picLocks noChangeAspect="1"/>
          </p:cNvPicPr>
          <p:nvPr userDrawn="1"/>
        </p:nvPicPr>
        <p:blipFill>
          <a:blip r:embed="rId13" cstate="print">
            <a:clrChange>
              <a:clrFrom>
                <a:srgbClr val="FFFFFF"/>
              </a:clrFrom>
              <a:clrTo>
                <a:srgbClr val="FFFFFF">
                  <a:alpha val="0"/>
                </a:srgbClr>
              </a:clrTo>
            </a:clrChange>
            <a:lum/>
          </a:blip>
          <a:stretch>
            <a:fillRect/>
          </a:stretch>
        </p:blipFill>
        <p:spPr bwMode="auto">
          <a:xfrm>
            <a:off x="64892" y="186689"/>
            <a:ext cx="859556" cy="953291"/>
          </a:xfrm>
          <a:prstGeom prst="rect">
            <a:avLst/>
          </a:prstGeom>
          <a:effectLst>
            <a:outerShdw blurRad="50800" dist="50800" dir="5400000" algn="ctr" rotWithShape="0">
              <a:srgbClr val="000000">
                <a:alpha val="0"/>
              </a:srgbClr>
            </a:outerShdw>
            <a:reflection endPos="0" dir="5400000" sy="-100000" algn="bl" rotWithShape="0"/>
          </a:effectLst>
        </p:spPr>
      </p:pic>
    </p:spTree>
    <p:extLst>
      <p:ext uri="{BB962C8B-B14F-4D97-AF65-F5344CB8AC3E}">
        <p14:creationId xmlns:p14="http://schemas.microsoft.com/office/powerpoint/2010/main" val="1266416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25.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5A099F-95DA-514C-6848-30B862F52468}"/>
              </a:ext>
            </a:extLst>
          </p:cNvPr>
          <p:cNvSpPr>
            <a:spLocks noGrp="1"/>
          </p:cNvSpPr>
          <p:nvPr>
            <p:ph type="sldNum" sz="quarter" idx="12"/>
          </p:nvPr>
        </p:nvSpPr>
        <p:spPr/>
        <p:txBody>
          <a:bodyPr/>
          <a:lstStyle/>
          <a:p>
            <a:fld id="{A10425F9-E3D6-4775-B400-2557D74789E7}" type="slidenum">
              <a:rPr lang="en-US" smtClean="0"/>
              <a:t>1</a:t>
            </a:fld>
            <a:endParaRPr lang="en-US"/>
          </a:p>
        </p:txBody>
      </p:sp>
      <p:sp>
        <p:nvSpPr>
          <p:cNvPr id="2" name="TextBox 1">
            <a:extLst>
              <a:ext uri="{FF2B5EF4-FFF2-40B4-BE49-F238E27FC236}">
                <a16:creationId xmlns:a16="http://schemas.microsoft.com/office/drawing/2014/main" id="{1205A8AB-B089-6239-F537-05BA576AF08D}"/>
              </a:ext>
            </a:extLst>
          </p:cNvPr>
          <p:cNvSpPr txBox="1"/>
          <p:nvPr/>
        </p:nvSpPr>
        <p:spPr>
          <a:xfrm>
            <a:off x="2581478" y="5781029"/>
            <a:ext cx="3981043" cy="715581"/>
          </a:xfrm>
          <a:prstGeom prst="rect">
            <a:avLst/>
          </a:prstGeom>
          <a:noFill/>
        </p:spPr>
        <p:txBody>
          <a:bodyPr wrap="square" rtlCol="0">
            <a:spAutoFit/>
          </a:bodyPr>
          <a:lstStyle/>
          <a:p>
            <a:pPr algn="ctr" rtl="0" fontAlgn="base"/>
            <a:r>
              <a:rPr lang="en-US" sz="1350" b="1" dirty="0">
                <a:latin typeface="Arial" panose="020B0604020202020204" pitchFamily="34" charset="0"/>
              </a:rPr>
              <a:t>Developed by:</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Maneuver COE, DOTD, TEDD</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for Infantryman ALC</a:t>
            </a:r>
            <a:endParaRPr lang="en-US" sz="1350" dirty="0">
              <a:latin typeface="Segoe UI" panose="020B0502040204020203" pitchFamily="34" charset="0"/>
            </a:endParaRPr>
          </a:p>
        </p:txBody>
      </p:sp>
      <p:sp>
        <p:nvSpPr>
          <p:cNvPr id="5" name="TextBox 4">
            <a:extLst>
              <a:ext uri="{FF2B5EF4-FFF2-40B4-BE49-F238E27FC236}">
                <a16:creationId xmlns:a16="http://schemas.microsoft.com/office/drawing/2014/main" id="{49B5FAE5-0587-DCB0-EDDA-E6DF1E84DFB2}"/>
              </a:ext>
            </a:extLst>
          </p:cNvPr>
          <p:cNvSpPr txBox="1"/>
          <p:nvPr/>
        </p:nvSpPr>
        <p:spPr>
          <a:xfrm>
            <a:off x="5566" y="6611912"/>
            <a:ext cx="2229847"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Last Revised: 15 JUNE 2023</a:t>
            </a:r>
          </a:p>
        </p:txBody>
      </p:sp>
      <p:pic>
        <p:nvPicPr>
          <p:cNvPr id="25" name="Picture 24" descr="A close up of a sign&#10;&#10;Description automatically generated">
            <a:extLst>
              <a:ext uri="{FF2B5EF4-FFF2-40B4-BE49-F238E27FC236}">
                <a16:creationId xmlns:a16="http://schemas.microsoft.com/office/drawing/2014/main" id="{751F2FB3-FF39-F807-F117-6592B7726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6117" y="75780"/>
            <a:ext cx="1077868" cy="1046925"/>
          </a:xfrm>
          <a:prstGeom prst="rect">
            <a:avLst/>
          </a:prstGeom>
        </p:spPr>
      </p:pic>
      <p:sp>
        <p:nvSpPr>
          <p:cNvPr id="8" name="Rectangle 2">
            <a:extLst>
              <a:ext uri="{FF2B5EF4-FFF2-40B4-BE49-F238E27FC236}">
                <a16:creationId xmlns:a16="http://schemas.microsoft.com/office/drawing/2014/main" id="{84B8975C-9B9E-6FDE-19F8-7A19A01A4940}"/>
              </a:ext>
            </a:extLst>
          </p:cNvPr>
          <p:cNvSpPr txBox="1">
            <a:spLocks noChangeArrowheads="1"/>
          </p:cNvSpPr>
          <p:nvPr/>
        </p:nvSpPr>
        <p:spPr bwMode="auto">
          <a:xfrm>
            <a:off x="0" y="114501"/>
            <a:ext cx="9144000" cy="138602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t>Introduction to Operational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t>Graphics</a:t>
            </a:r>
            <a:br>
              <a:rPr kumimoji="0" lang="en-US" sz="32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br>
            <a:r>
              <a:rPr kumimoji="0" lang="en-US" sz="32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t>071-NRRAD072</a:t>
            </a:r>
          </a:p>
        </p:txBody>
      </p:sp>
      <p:grpSp>
        <p:nvGrpSpPr>
          <p:cNvPr id="3" name="Group 5">
            <a:extLst>
              <a:ext uri="{FF2B5EF4-FFF2-40B4-BE49-F238E27FC236}">
                <a16:creationId xmlns:a16="http://schemas.microsoft.com/office/drawing/2014/main" id="{12D0BDBD-F19D-CAE8-628A-D7B949E8FAC6}"/>
              </a:ext>
            </a:extLst>
          </p:cNvPr>
          <p:cNvGrpSpPr>
            <a:grpSpLocks/>
          </p:cNvGrpSpPr>
          <p:nvPr/>
        </p:nvGrpSpPr>
        <p:grpSpPr bwMode="auto">
          <a:xfrm>
            <a:off x="791835" y="1704753"/>
            <a:ext cx="7560328" cy="4076276"/>
            <a:chOff x="-114" y="-17"/>
            <a:chExt cx="5939" cy="4401"/>
          </a:xfrm>
        </p:grpSpPr>
        <p:pic>
          <p:nvPicPr>
            <p:cNvPr id="6" name="Picture 6" descr="scan0002 (2)">
              <a:extLst>
                <a:ext uri="{FF2B5EF4-FFF2-40B4-BE49-F238E27FC236}">
                  <a16:creationId xmlns:a16="http://schemas.microsoft.com/office/drawing/2014/main" id="{736B8E8D-FBB1-B092-9E1A-5C3CB285D694}"/>
                </a:ext>
              </a:extLst>
            </p:cNvPr>
            <p:cNvPicPr>
              <a:picLocks noChangeAspect="1" noChangeArrowheads="1"/>
            </p:cNvPicPr>
            <p:nvPr/>
          </p:nvPicPr>
          <p:blipFill>
            <a:blip r:embed="rId3" cstate="print"/>
            <a:srcRect/>
            <a:stretch>
              <a:fillRect/>
            </a:stretch>
          </p:blipFill>
          <p:spPr bwMode="auto">
            <a:xfrm>
              <a:off x="0" y="0"/>
              <a:ext cx="5760" cy="4204"/>
            </a:xfrm>
            <a:prstGeom prst="rect">
              <a:avLst/>
            </a:prstGeom>
            <a:noFill/>
            <a:ln w="9525">
              <a:noFill/>
              <a:miter lim="800000"/>
              <a:headEnd/>
              <a:tailEnd/>
            </a:ln>
          </p:spPr>
        </p:pic>
        <p:sp>
          <p:nvSpPr>
            <p:cNvPr id="7" name="Line 7">
              <a:extLst>
                <a:ext uri="{FF2B5EF4-FFF2-40B4-BE49-F238E27FC236}">
                  <a16:creationId xmlns:a16="http://schemas.microsoft.com/office/drawing/2014/main" id="{B89BF3D4-02D0-A32A-BC10-7A7CB7E0077F}"/>
                </a:ext>
              </a:extLst>
            </p:cNvPr>
            <p:cNvSpPr>
              <a:spLocks noChangeShapeType="1"/>
            </p:cNvSpPr>
            <p:nvPr/>
          </p:nvSpPr>
          <p:spPr bwMode="auto">
            <a:xfrm>
              <a:off x="295" y="754"/>
              <a:ext cx="0" cy="272"/>
            </a:xfrm>
            <a:prstGeom prst="line">
              <a:avLst/>
            </a:prstGeom>
            <a:noFill/>
            <a:ln w="38100">
              <a:solidFill>
                <a:schemeClr val="tx1"/>
              </a:solidFill>
              <a:round/>
              <a:headEnd/>
              <a:tailEnd/>
            </a:ln>
          </p:spPr>
          <p:txBody>
            <a:bodyPr/>
            <a:lstStyle/>
            <a:p>
              <a:endParaRPr lang="en-US"/>
            </a:p>
          </p:txBody>
        </p:sp>
        <p:sp>
          <p:nvSpPr>
            <p:cNvPr id="9" name="Line 8">
              <a:extLst>
                <a:ext uri="{FF2B5EF4-FFF2-40B4-BE49-F238E27FC236}">
                  <a16:creationId xmlns:a16="http://schemas.microsoft.com/office/drawing/2014/main" id="{1CB26F86-983B-187A-5B1B-CFB9EC8B1196}"/>
                </a:ext>
              </a:extLst>
            </p:cNvPr>
            <p:cNvSpPr>
              <a:spLocks noChangeShapeType="1"/>
            </p:cNvSpPr>
            <p:nvPr/>
          </p:nvSpPr>
          <p:spPr bwMode="auto">
            <a:xfrm>
              <a:off x="158" y="890"/>
              <a:ext cx="273" cy="0"/>
            </a:xfrm>
            <a:prstGeom prst="line">
              <a:avLst/>
            </a:prstGeom>
            <a:noFill/>
            <a:ln w="38100">
              <a:solidFill>
                <a:schemeClr val="tx1"/>
              </a:solidFill>
              <a:round/>
              <a:headEnd/>
              <a:tailEnd/>
            </a:ln>
          </p:spPr>
          <p:txBody>
            <a:bodyPr/>
            <a:lstStyle/>
            <a:p>
              <a:endParaRPr lang="en-US"/>
            </a:p>
          </p:txBody>
        </p:sp>
        <p:sp>
          <p:nvSpPr>
            <p:cNvPr id="10" name="Line 9">
              <a:extLst>
                <a:ext uri="{FF2B5EF4-FFF2-40B4-BE49-F238E27FC236}">
                  <a16:creationId xmlns:a16="http://schemas.microsoft.com/office/drawing/2014/main" id="{6B420A90-F2EB-FAAB-5046-AA282B28DA2F}"/>
                </a:ext>
              </a:extLst>
            </p:cNvPr>
            <p:cNvSpPr>
              <a:spLocks noChangeShapeType="1"/>
            </p:cNvSpPr>
            <p:nvPr/>
          </p:nvSpPr>
          <p:spPr bwMode="auto">
            <a:xfrm>
              <a:off x="5466" y="3566"/>
              <a:ext cx="0" cy="272"/>
            </a:xfrm>
            <a:prstGeom prst="line">
              <a:avLst/>
            </a:prstGeom>
            <a:noFill/>
            <a:ln w="38100">
              <a:solidFill>
                <a:schemeClr val="tx1"/>
              </a:solidFill>
              <a:round/>
              <a:headEnd/>
              <a:tailEnd/>
            </a:ln>
          </p:spPr>
          <p:txBody>
            <a:bodyPr/>
            <a:lstStyle/>
            <a:p>
              <a:endParaRPr lang="en-US"/>
            </a:p>
          </p:txBody>
        </p:sp>
        <p:sp>
          <p:nvSpPr>
            <p:cNvPr id="11" name="Line 10">
              <a:extLst>
                <a:ext uri="{FF2B5EF4-FFF2-40B4-BE49-F238E27FC236}">
                  <a16:creationId xmlns:a16="http://schemas.microsoft.com/office/drawing/2014/main" id="{CA88A57E-4AB1-51CA-3614-EEFC38886FE7}"/>
                </a:ext>
              </a:extLst>
            </p:cNvPr>
            <p:cNvSpPr>
              <a:spLocks noChangeShapeType="1"/>
            </p:cNvSpPr>
            <p:nvPr/>
          </p:nvSpPr>
          <p:spPr bwMode="auto">
            <a:xfrm>
              <a:off x="5272" y="3702"/>
              <a:ext cx="273" cy="0"/>
            </a:xfrm>
            <a:prstGeom prst="line">
              <a:avLst/>
            </a:prstGeom>
            <a:noFill/>
            <a:ln w="38100">
              <a:solidFill>
                <a:schemeClr val="tx1"/>
              </a:solidFill>
              <a:round/>
              <a:headEnd/>
              <a:tailEnd/>
            </a:ln>
          </p:spPr>
          <p:txBody>
            <a:bodyPr/>
            <a:lstStyle/>
            <a:p>
              <a:endParaRPr lang="en-US"/>
            </a:p>
          </p:txBody>
        </p:sp>
        <p:sp>
          <p:nvSpPr>
            <p:cNvPr id="12" name="Text Box 11">
              <a:extLst>
                <a:ext uri="{FF2B5EF4-FFF2-40B4-BE49-F238E27FC236}">
                  <a16:creationId xmlns:a16="http://schemas.microsoft.com/office/drawing/2014/main" id="{49E63431-A6AC-98D7-1FAD-F8AA3D166AEB}"/>
                </a:ext>
              </a:extLst>
            </p:cNvPr>
            <p:cNvSpPr txBox="1">
              <a:spLocks noChangeArrowheads="1"/>
            </p:cNvSpPr>
            <p:nvPr/>
          </p:nvSpPr>
          <p:spPr bwMode="auto">
            <a:xfrm>
              <a:off x="191" y="585"/>
              <a:ext cx="238" cy="245"/>
            </a:xfrm>
            <a:prstGeom prst="rect">
              <a:avLst/>
            </a:prstGeom>
            <a:noFill/>
            <a:ln w="9525">
              <a:noFill/>
              <a:miter lim="800000"/>
              <a:headEnd/>
              <a:tailEnd/>
            </a:ln>
          </p:spPr>
          <p:txBody>
            <a:bodyPr wrap="none">
              <a:spAutoFit/>
            </a:bodyPr>
            <a:lstStyle/>
            <a:p>
              <a:pPr algn="l" eaLnBrk="1" hangingPunct="1"/>
              <a:r>
                <a:rPr lang="en-US" sz="1200" b="1"/>
                <a:t>06</a:t>
              </a:r>
            </a:p>
          </p:txBody>
        </p:sp>
        <p:sp>
          <p:nvSpPr>
            <p:cNvPr id="13" name="Text Box 12">
              <a:extLst>
                <a:ext uri="{FF2B5EF4-FFF2-40B4-BE49-F238E27FC236}">
                  <a16:creationId xmlns:a16="http://schemas.microsoft.com/office/drawing/2014/main" id="{5772EC2B-9ED9-3E3A-6486-FAF185FC3821}"/>
                </a:ext>
              </a:extLst>
            </p:cNvPr>
            <p:cNvSpPr txBox="1">
              <a:spLocks noChangeArrowheads="1"/>
            </p:cNvSpPr>
            <p:nvPr/>
          </p:nvSpPr>
          <p:spPr bwMode="auto">
            <a:xfrm>
              <a:off x="0" y="799"/>
              <a:ext cx="238" cy="245"/>
            </a:xfrm>
            <a:prstGeom prst="rect">
              <a:avLst/>
            </a:prstGeom>
            <a:noFill/>
            <a:ln w="9525">
              <a:noFill/>
              <a:miter lim="800000"/>
              <a:headEnd/>
              <a:tailEnd/>
            </a:ln>
          </p:spPr>
          <p:txBody>
            <a:bodyPr wrap="none">
              <a:spAutoFit/>
            </a:bodyPr>
            <a:lstStyle/>
            <a:p>
              <a:pPr algn="l" eaLnBrk="1" hangingPunct="1"/>
              <a:r>
                <a:rPr lang="en-US" sz="1200" b="1"/>
                <a:t>81</a:t>
              </a:r>
            </a:p>
          </p:txBody>
        </p:sp>
        <p:sp>
          <p:nvSpPr>
            <p:cNvPr id="14" name="Text Box 13">
              <a:extLst>
                <a:ext uri="{FF2B5EF4-FFF2-40B4-BE49-F238E27FC236}">
                  <a16:creationId xmlns:a16="http://schemas.microsoft.com/office/drawing/2014/main" id="{840F1A14-5CCE-0755-5CF7-01484DD274B5}"/>
                </a:ext>
              </a:extLst>
            </p:cNvPr>
            <p:cNvSpPr txBox="1">
              <a:spLocks noChangeArrowheads="1"/>
            </p:cNvSpPr>
            <p:nvPr/>
          </p:nvSpPr>
          <p:spPr bwMode="auto">
            <a:xfrm>
              <a:off x="5375" y="3884"/>
              <a:ext cx="239" cy="245"/>
            </a:xfrm>
            <a:prstGeom prst="rect">
              <a:avLst/>
            </a:prstGeom>
            <a:noFill/>
            <a:ln w="9525">
              <a:noFill/>
              <a:miter lim="800000"/>
              <a:headEnd/>
              <a:tailEnd/>
            </a:ln>
          </p:spPr>
          <p:txBody>
            <a:bodyPr wrap="none">
              <a:spAutoFit/>
            </a:bodyPr>
            <a:lstStyle/>
            <a:p>
              <a:pPr algn="l" eaLnBrk="1" hangingPunct="1"/>
              <a:r>
                <a:rPr lang="en-US" sz="1200" b="1" dirty="0"/>
                <a:t>19</a:t>
              </a:r>
            </a:p>
          </p:txBody>
        </p:sp>
        <p:sp>
          <p:nvSpPr>
            <p:cNvPr id="15" name="Text Box 14">
              <a:extLst>
                <a:ext uri="{FF2B5EF4-FFF2-40B4-BE49-F238E27FC236}">
                  <a16:creationId xmlns:a16="http://schemas.microsoft.com/office/drawing/2014/main" id="{C32B142F-94CC-890E-3995-841CC3D27506}"/>
                </a:ext>
              </a:extLst>
            </p:cNvPr>
            <p:cNvSpPr txBox="1">
              <a:spLocks noChangeArrowheads="1"/>
            </p:cNvSpPr>
            <p:nvPr/>
          </p:nvSpPr>
          <p:spPr bwMode="auto">
            <a:xfrm>
              <a:off x="4954" y="4048"/>
              <a:ext cx="725" cy="218"/>
            </a:xfrm>
            <a:prstGeom prst="rect">
              <a:avLst/>
            </a:prstGeom>
            <a:noFill/>
            <a:ln w="9525">
              <a:noFill/>
              <a:miter lim="800000"/>
              <a:headEnd/>
              <a:tailEnd/>
            </a:ln>
          </p:spPr>
          <p:txBody>
            <a:bodyPr wrap="none">
              <a:spAutoFit/>
            </a:bodyPr>
            <a:lstStyle/>
            <a:p>
              <a:pPr algn="l" eaLnBrk="1" hangingPunct="1"/>
              <a:r>
                <a:rPr lang="en-US" sz="1000" b="1" dirty="0"/>
                <a:t>CPT I.M.GOOD</a:t>
              </a:r>
            </a:p>
          </p:txBody>
        </p:sp>
        <p:sp>
          <p:nvSpPr>
            <p:cNvPr id="16" name="Text Box 15">
              <a:extLst>
                <a:ext uri="{FF2B5EF4-FFF2-40B4-BE49-F238E27FC236}">
                  <a16:creationId xmlns:a16="http://schemas.microsoft.com/office/drawing/2014/main" id="{9F96A2D6-55F5-3AA3-071C-CB56904F03B5}"/>
                </a:ext>
              </a:extLst>
            </p:cNvPr>
            <p:cNvSpPr txBox="1">
              <a:spLocks noChangeArrowheads="1"/>
            </p:cNvSpPr>
            <p:nvPr/>
          </p:nvSpPr>
          <p:spPr bwMode="auto">
            <a:xfrm>
              <a:off x="4921" y="4166"/>
              <a:ext cx="793" cy="218"/>
            </a:xfrm>
            <a:prstGeom prst="rect">
              <a:avLst/>
            </a:prstGeom>
            <a:noFill/>
            <a:ln w="9525">
              <a:noFill/>
              <a:miter lim="800000"/>
              <a:headEnd/>
              <a:tailEnd/>
            </a:ln>
          </p:spPr>
          <p:txBody>
            <a:bodyPr wrap="none">
              <a:spAutoFit/>
            </a:bodyPr>
            <a:lstStyle/>
            <a:p>
              <a:pPr algn="l" eaLnBrk="1" hangingPunct="1"/>
              <a:r>
                <a:rPr lang="en-US" sz="1000" b="1"/>
                <a:t>211905Z AUG 09</a:t>
              </a:r>
            </a:p>
          </p:txBody>
        </p:sp>
        <p:sp>
          <p:nvSpPr>
            <p:cNvPr id="17" name="Text Box 16">
              <a:extLst>
                <a:ext uri="{FF2B5EF4-FFF2-40B4-BE49-F238E27FC236}">
                  <a16:creationId xmlns:a16="http://schemas.microsoft.com/office/drawing/2014/main" id="{6360908C-B90D-472B-AB14-3D7AD5435A2F}"/>
                </a:ext>
              </a:extLst>
            </p:cNvPr>
            <p:cNvSpPr txBox="1">
              <a:spLocks noChangeArrowheads="1"/>
            </p:cNvSpPr>
            <p:nvPr/>
          </p:nvSpPr>
          <p:spPr bwMode="auto">
            <a:xfrm>
              <a:off x="2375" y="4031"/>
              <a:ext cx="1013" cy="272"/>
            </a:xfrm>
            <a:prstGeom prst="rect">
              <a:avLst/>
            </a:prstGeom>
            <a:noFill/>
            <a:ln w="9525">
              <a:noFill/>
              <a:miter lim="800000"/>
              <a:headEnd/>
              <a:tailEnd/>
            </a:ln>
          </p:spPr>
          <p:txBody>
            <a:bodyPr wrap="none">
              <a:spAutoFit/>
            </a:bodyPr>
            <a:lstStyle/>
            <a:p>
              <a:pPr algn="l" eaLnBrk="1" hangingPunct="1"/>
              <a:r>
                <a:rPr lang="en-US" sz="1400" b="1"/>
                <a:t>UNCLASSIFIED</a:t>
              </a:r>
            </a:p>
          </p:txBody>
        </p:sp>
        <p:sp>
          <p:nvSpPr>
            <p:cNvPr id="18" name="Text Box 17">
              <a:extLst>
                <a:ext uri="{FF2B5EF4-FFF2-40B4-BE49-F238E27FC236}">
                  <a16:creationId xmlns:a16="http://schemas.microsoft.com/office/drawing/2014/main" id="{E745F0BC-4D28-D650-B431-DF5B86957885}"/>
                </a:ext>
              </a:extLst>
            </p:cNvPr>
            <p:cNvSpPr txBox="1">
              <a:spLocks noChangeArrowheads="1"/>
            </p:cNvSpPr>
            <p:nvPr/>
          </p:nvSpPr>
          <p:spPr bwMode="auto">
            <a:xfrm>
              <a:off x="2517" y="-17"/>
              <a:ext cx="1014" cy="272"/>
            </a:xfrm>
            <a:prstGeom prst="rect">
              <a:avLst/>
            </a:prstGeom>
            <a:noFill/>
            <a:ln w="9525">
              <a:noFill/>
              <a:miter lim="800000"/>
              <a:headEnd/>
              <a:tailEnd/>
            </a:ln>
          </p:spPr>
          <p:txBody>
            <a:bodyPr wrap="none">
              <a:spAutoFit/>
            </a:bodyPr>
            <a:lstStyle/>
            <a:p>
              <a:pPr algn="l" eaLnBrk="1" hangingPunct="1"/>
              <a:r>
                <a:rPr lang="en-US" sz="1400" b="1"/>
                <a:t>UNCLASSIFIED</a:t>
              </a:r>
            </a:p>
          </p:txBody>
        </p:sp>
        <p:sp>
          <p:nvSpPr>
            <p:cNvPr id="20" name="Text Box 18">
              <a:extLst>
                <a:ext uri="{FF2B5EF4-FFF2-40B4-BE49-F238E27FC236}">
                  <a16:creationId xmlns:a16="http://schemas.microsoft.com/office/drawing/2014/main" id="{158F2D0F-6FA1-ABCF-B2DA-0FCD8B98C07C}"/>
                </a:ext>
              </a:extLst>
            </p:cNvPr>
            <p:cNvSpPr txBox="1">
              <a:spLocks noChangeArrowheads="1"/>
            </p:cNvSpPr>
            <p:nvPr/>
          </p:nvSpPr>
          <p:spPr bwMode="auto">
            <a:xfrm>
              <a:off x="2563" y="119"/>
              <a:ext cx="928" cy="272"/>
            </a:xfrm>
            <a:prstGeom prst="rect">
              <a:avLst/>
            </a:prstGeom>
            <a:noFill/>
            <a:ln w="9525">
              <a:noFill/>
              <a:miter lim="800000"/>
              <a:headEnd/>
              <a:tailEnd/>
            </a:ln>
          </p:spPr>
          <p:txBody>
            <a:bodyPr wrap="none">
              <a:spAutoFit/>
            </a:bodyPr>
            <a:lstStyle/>
            <a:p>
              <a:pPr algn="l" eaLnBrk="1" hangingPunct="1"/>
              <a:r>
                <a:rPr lang="en-US" sz="1400" b="1"/>
                <a:t>OP CRUSADE</a:t>
              </a:r>
            </a:p>
          </p:txBody>
        </p:sp>
        <p:sp>
          <p:nvSpPr>
            <p:cNvPr id="21" name="Text Box 19">
              <a:extLst>
                <a:ext uri="{FF2B5EF4-FFF2-40B4-BE49-F238E27FC236}">
                  <a16:creationId xmlns:a16="http://schemas.microsoft.com/office/drawing/2014/main" id="{FBA01EF7-C3D3-F8ED-EF9B-DC29BEE1AFDF}"/>
                </a:ext>
              </a:extLst>
            </p:cNvPr>
            <p:cNvSpPr txBox="1">
              <a:spLocks noChangeArrowheads="1"/>
            </p:cNvSpPr>
            <p:nvPr/>
          </p:nvSpPr>
          <p:spPr bwMode="auto">
            <a:xfrm>
              <a:off x="0" y="-1"/>
              <a:ext cx="1385" cy="354"/>
            </a:xfrm>
            <a:prstGeom prst="rect">
              <a:avLst/>
            </a:prstGeom>
            <a:noFill/>
            <a:ln w="9525">
              <a:noFill/>
              <a:miter lim="800000"/>
              <a:headEnd/>
              <a:tailEnd/>
            </a:ln>
          </p:spPr>
          <p:txBody>
            <a:bodyPr wrap="none">
              <a:spAutoFit/>
            </a:bodyPr>
            <a:lstStyle/>
            <a:p>
              <a:pPr algn="l" eaLnBrk="1" hangingPunct="1"/>
              <a:r>
                <a:rPr lang="en-US" sz="1000" b="1"/>
                <a:t>MAP FORT BENNING 1:50 000</a:t>
              </a:r>
            </a:p>
            <a:p>
              <a:pPr algn="l" eaLnBrk="1" hangingPunct="1"/>
              <a:r>
                <a:rPr lang="en-US" sz="1000" b="1"/>
                <a:t>EDITION 1-DMA SERIES V745S</a:t>
              </a:r>
            </a:p>
          </p:txBody>
        </p:sp>
        <p:sp>
          <p:nvSpPr>
            <p:cNvPr id="22" name="Freeform 20">
              <a:extLst>
                <a:ext uri="{FF2B5EF4-FFF2-40B4-BE49-F238E27FC236}">
                  <a16:creationId xmlns:a16="http://schemas.microsoft.com/office/drawing/2014/main" id="{C6FFE111-0152-DC93-4A76-E8A14D3A877C}"/>
                </a:ext>
              </a:extLst>
            </p:cNvPr>
            <p:cNvSpPr>
              <a:spLocks/>
            </p:cNvSpPr>
            <p:nvPr/>
          </p:nvSpPr>
          <p:spPr bwMode="auto">
            <a:xfrm rot="-1971217">
              <a:off x="1519" y="3037"/>
              <a:ext cx="461" cy="363"/>
            </a:xfrm>
            <a:custGeom>
              <a:avLst/>
              <a:gdLst>
                <a:gd name="T0" fmla="*/ 272 w 461"/>
                <a:gd name="T1" fmla="*/ 30 h 363"/>
                <a:gd name="T2" fmla="*/ 408 w 461"/>
                <a:gd name="T3" fmla="*/ 30 h 363"/>
                <a:gd name="T4" fmla="*/ 453 w 461"/>
                <a:gd name="T5" fmla="*/ 212 h 363"/>
                <a:gd name="T6" fmla="*/ 362 w 461"/>
                <a:gd name="T7" fmla="*/ 302 h 363"/>
                <a:gd name="T8" fmla="*/ 136 w 461"/>
                <a:gd name="T9" fmla="*/ 348 h 363"/>
                <a:gd name="T10" fmla="*/ 0 w 461"/>
                <a:gd name="T11" fmla="*/ 212 h 363"/>
                <a:gd name="T12" fmla="*/ 136 w 461"/>
                <a:gd name="T13" fmla="*/ 121 h 363"/>
                <a:gd name="T14" fmla="*/ 181 w 461"/>
                <a:gd name="T15" fmla="*/ 76 h 363"/>
                <a:gd name="T16" fmla="*/ 0 60000 65536"/>
                <a:gd name="T17" fmla="*/ 0 60000 65536"/>
                <a:gd name="T18" fmla="*/ 0 60000 65536"/>
                <a:gd name="T19" fmla="*/ 0 60000 65536"/>
                <a:gd name="T20" fmla="*/ 0 60000 65536"/>
                <a:gd name="T21" fmla="*/ 0 60000 65536"/>
                <a:gd name="T22" fmla="*/ 0 60000 65536"/>
                <a:gd name="T23" fmla="*/ 0 60000 65536"/>
                <a:gd name="T24" fmla="*/ 0 w 461"/>
                <a:gd name="T25" fmla="*/ 0 h 363"/>
                <a:gd name="T26" fmla="*/ 461 w 461"/>
                <a:gd name="T27" fmla="*/ 363 h 3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1" h="363">
                  <a:moveTo>
                    <a:pt x="272" y="30"/>
                  </a:moveTo>
                  <a:cubicBezTo>
                    <a:pt x="325" y="15"/>
                    <a:pt x="378" y="0"/>
                    <a:pt x="408" y="30"/>
                  </a:cubicBezTo>
                  <a:cubicBezTo>
                    <a:pt x="438" y="60"/>
                    <a:pt x="461" y="167"/>
                    <a:pt x="453" y="212"/>
                  </a:cubicBezTo>
                  <a:cubicBezTo>
                    <a:pt x="445" y="257"/>
                    <a:pt x="415" y="279"/>
                    <a:pt x="362" y="302"/>
                  </a:cubicBezTo>
                  <a:cubicBezTo>
                    <a:pt x="309" y="325"/>
                    <a:pt x="196" y="363"/>
                    <a:pt x="136" y="348"/>
                  </a:cubicBezTo>
                  <a:cubicBezTo>
                    <a:pt x="76" y="333"/>
                    <a:pt x="0" y="250"/>
                    <a:pt x="0" y="212"/>
                  </a:cubicBezTo>
                  <a:cubicBezTo>
                    <a:pt x="0" y="174"/>
                    <a:pt x="106" y="144"/>
                    <a:pt x="136" y="121"/>
                  </a:cubicBezTo>
                  <a:cubicBezTo>
                    <a:pt x="166" y="98"/>
                    <a:pt x="174" y="83"/>
                    <a:pt x="181" y="76"/>
                  </a:cubicBezTo>
                </a:path>
              </a:pathLst>
            </a:custGeom>
            <a:noFill/>
            <a:ln w="28575" cmpd="sng">
              <a:solidFill>
                <a:schemeClr val="tx1"/>
              </a:solidFill>
              <a:round/>
              <a:headEnd/>
              <a:tailEnd/>
            </a:ln>
          </p:spPr>
          <p:txBody>
            <a:bodyPr/>
            <a:lstStyle/>
            <a:p>
              <a:endParaRPr lang="en-US"/>
            </a:p>
          </p:txBody>
        </p:sp>
        <p:sp>
          <p:nvSpPr>
            <p:cNvPr id="23" name="Freeform 21">
              <a:extLst>
                <a:ext uri="{FF2B5EF4-FFF2-40B4-BE49-F238E27FC236}">
                  <a16:creationId xmlns:a16="http://schemas.microsoft.com/office/drawing/2014/main" id="{5989ACE0-32F5-82E9-09BC-0FE9E9952CD7}"/>
                </a:ext>
              </a:extLst>
            </p:cNvPr>
            <p:cNvSpPr>
              <a:spLocks/>
            </p:cNvSpPr>
            <p:nvPr/>
          </p:nvSpPr>
          <p:spPr bwMode="auto">
            <a:xfrm rot="1231506">
              <a:off x="1603" y="2432"/>
              <a:ext cx="370" cy="431"/>
            </a:xfrm>
            <a:custGeom>
              <a:avLst/>
              <a:gdLst>
                <a:gd name="T0" fmla="*/ 52 w 370"/>
                <a:gd name="T1" fmla="*/ 272 h 431"/>
                <a:gd name="T2" fmla="*/ 143 w 370"/>
                <a:gd name="T3" fmla="*/ 408 h 431"/>
                <a:gd name="T4" fmla="*/ 279 w 370"/>
                <a:gd name="T5" fmla="*/ 408 h 431"/>
                <a:gd name="T6" fmla="*/ 370 w 370"/>
                <a:gd name="T7" fmla="*/ 272 h 431"/>
                <a:gd name="T8" fmla="*/ 279 w 370"/>
                <a:gd name="T9" fmla="*/ 181 h 431"/>
                <a:gd name="T10" fmla="*/ 188 w 370"/>
                <a:gd name="T11" fmla="*/ 45 h 431"/>
                <a:gd name="T12" fmla="*/ 52 w 370"/>
                <a:gd name="T13" fmla="*/ 0 h 431"/>
                <a:gd name="T14" fmla="*/ 7 w 370"/>
                <a:gd name="T15" fmla="*/ 45 h 431"/>
                <a:gd name="T16" fmla="*/ 7 w 370"/>
                <a:gd name="T17" fmla="*/ 181 h 4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0"/>
                <a:gd name="T28" fmla="*/ 0 h 431"/>
                <a:gd name="T29" fmla="*/ 370 w 370"/>
                <a:gd name="T30" fmla="*/ 431 h 4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0" h="431">
                  <a:moveTo>
                    <a:pt x="52" y="272"/>
                  </a:moveTo>
                  <a:cubicBezTo>
                    <a:pt x="78" y="328"/>
                    <a:pt x="105" y="385"/>
                    <a:pt x="143" y="408"/>
                  </a:cubicBezTo>
                  <a:cubicBezTo>
                    <a:pt x="181" y="431"/>
                    <a:pt x="241" y="431"/>
                    <a:pt x="279" y="408"/>
                  </a:cubicBezTo>
                  <a:cubicBezTo>
                    <a:pt x="317" y="385"/>
                    <a:pt x="370" y="310"/>
                    <a:pt x="370" y="272"/>
                  </a:cubicBezTo>
                  <a:cubicBezTo>
                    <a:pt x="370" y="234"/>
                    <a:pt x="309" y="219"/>
                    <a:pt x="279" y="181"/>
                  </a:cubicBezTo>
                  <a:cubicBezTo>
                    <a:pt x="249" y="143"/>
                    <a:pt x="226" y="75"/>
                    <a:pt x="188" y="45"/>
                  </a:cubicBezTo>
                  <a:cubicBezTo>
                    <a:pt x="150" y="15"/>
                    <a:pt x="82" y="0"/>
                    <a:pt x="52" y="0"/>
                  </a:cubicBezTo>
                  <a:cubicBezTo>
                    <a:pt x="22" y="0"/>
                    <a:pt x="14" y="15"/>
                    <a:pt x="7" y="45"/>
                  </a:cubicBezTo>
                  <a:cubicBezTo>
                    <a:pt x="0" y="75"/>
                    <a:pt x="3" y="128"/>
                    <a:pt x="7" y="181"/>
                  </a:cubicBezTo>
                </a:path>
              </a:pathLst>
            </a:custGeom>
            <a:noFill/>
            <a:ln w="28575" cmpd="sng">
              <a:solidFill>
                <a:schemeClr val="tx1"/>
              </a:solidFill>
              <a:round/>
              <a:headEnd/>
              <a:tailEnd/>
            </a:ln>
          </p:spPr>
          <p:txBody>
            <a:bodyPr/>
            <a:lstStyle/>
            <a:p>
              <a:endParaRPr lang="en-US"/>
            </a:p>
          </p:txBody>
        </p:sp>
        <p:sp>
          <p:nvSpPr>
            <p:cNvPr id="24" name="Line 22">
              <a:extLst>
                <a:ext uri="{FF2B5EF4-FFF2-40B4-BE49-F238E27FC236}">
                  <a16:creationId xmlns:a16="http://schemas.microsoft.com/office/drawing/2014/main" id="{EAA9CD04-7316-AEA2-F858-4758EEFD6679}"/>
                </a:ext>
              </a:extLst>
            </p:cNvPr>
            <p:cNvSpPr>
              <a:spLocks noChangeShapeType="1"/>
            </p:cNvSpPr>
            <p:nvPr/>
          </p:nvSpPr>
          <p:spPr bwMode="auto">
            <a:xfrm flipH="1">
              <a:off x="1338" y="2886"/>
              <a:ext cx="952" cy="0"/>
            </a:xfrm>
            <a:prstGeom prst="line">
              <a:avLst/>
            </a:prstGeom>
            <a:noFill/>
            <a:ln w="28575">
              <a:solidFill>
                <a:schemeClr val="tx1"/>
              </a:solidFill>
              <a:round/>
              <a:headEnd/>
              <a:tailEnd/>
            </a:ln>
          </p:spPr>
          <p:txBody>
            <a:bodyPr/>
            <a:lstStyle/>
            <a:p>
              <a:endParaRPr lang="en-US"/>
            </a:p>
          </p:txBody>
        </p:sp>
        <p:sp>
          <p:nvSpPr>
            <p:cNvPr id="26" name="Line 23">
              <a:extLst>
                <a:ext uri="{FF2B5EF4-FFF2-40B4-BE49-F238E27FC236}">
                  <a16:creationId xmlns:a16="http://schemas.microsoft.com/office/drawing/2014/main" id="{F76AF2AE-5C35-20D5-75B4-6FB1DB21C15B}"/>
                </a:ext>
              </a:extLst>
            </p:cNvPr>
            <p:cNvSpPr>
              <a:spLocks noChangeShapeType="1"/>
            </p:cNvSpPr>
            <p:nvPr/>
          </p:nvSpPr>
          <p:spPr bwMode="auto">
            <a:xfrm flipH="1">
              <a:off x="0" y="2886"/>
              <a:ext cx="1156" cy="0"/>
            </a:xfrm>
            <a:prstGeom prst="line">
              <a:avLst/>
            </a:prstGeom>
            <a:noFill/>
            <a:ln w="28575">
              <a:solidFill>
                <a:schemeClr val="tx1"/>
              </a:solidFill>
              <a:round/>
              <a:headEnd/>
              <a:tailEnd/>
            </a:ln>
          </p:spPr>
          <p:txBody>
            <a:bodyPr/>
            <a:lstStyle/>
            <a:p>
              <a:endParaRPr lang="en-US"/>
            </a:p>
          </p:txBody>
        </p:sp>
        <p:sp>
          <p:nvSpPr>
            <p:cNvPr id="27" name="Line 24">
              <a:extLst>
                <a:ext uri="{FF2B5EF4-FFF2-40B4-BE49-F238E27FC236}">
                  <a16:creationId xmlns:a16="http://schemas.microsoft.com/office/drawing/2014/main" id="{5F89F214-99B8-E367-21CE-845D45C32081}"/>
                </a:ext>
              </a:extLst>
            </p:cNvPr>
            <p:cNvSpPr>
              <a:spLocks noChangeShapeType="1"/>
            </p:cNvSpPr>
            <p:nvPr/>
          </p:nvSpPr>
          <p:spPr bwMode="auto">
            <a:xfrm>
              <a:off x="2290" y="2886"/>
              <a:ext cx="0" cy="635"/>
            </a:xfrm>
            <a:prstGeom prst="line">
              <a:avLst/>
            </a:prstGeom>
            <a:noFill/>
            <a:ln w="28575">
              <a:solidFill>
                <a:schemeClr val="tx1"/>
              </a:solidFill>
              <a:round/>
              <a:headEnd/>
              <a:tailEnd/>
            </a:ln>
          </p:spPr>
          <p:txBody>
            <a:bodyPr/>
            <a:lstStyle/>
            <a:p>
              <a:endParaRPr lang="en-US"/>
            </a:p>
          </p:txBody>
        </p:sp>
        <p:sp>
          <p:nvSpPr>
            <p:cNvPr id="28" name="Line 25">
              <a:extLst>
                <a:ext uri="{FF2B5EF4-FFF2-40B4-BE49-F238E27FC236}">
                  <a16:creationId xmlns:a16="http://schemas.microsoft.com/office/drawing/2014/main" id="{9839C62E-6C7F-85AD-0E6E-3647496695F8}"/>
                </a:ext>
              </a:extLst>
            </p:cNvPr>
            <p:cNvSpPr>
              <a:spLocks noChangeShapeType="1"/>
            </p:cNvSpPr>
            <p:nvPr/>
          </p:nvSpPr>
          <p:spPr bwMode="auto">
            <a:xfrm>
              <a:off x="2290" y="3702"/>
              <a:ext cx="0" cy="408"/>
            </a:xfrm>
            <a:prstGeom prst="line">
              <a:avLst/>
            </a:prstGeom>
            <a:noFill/>
            <a:ln w="28575">
              <a:solidFill>
                <a:schemeClr val="tx1"/>
              </a:solidFill>
              <a:round/>
              <a:headEnd/>
              <a:tailEnd/>
            </a:ln>
          </p:spPr>
          <p:txBody>
            <a:bodyPr/>
            <a:lstStyle/>
            <a:p>
              <a:endParaRPr lang="en-US"/>
            </a:p>
          </p:txBody>
        </p:sp>
        <p:sp>
          <p:nvSpPr>
            <p:cNvPr id="29" name="Line 26">
              <a:extLst>
                <a:ext uri="{FF2B5EF4-FFF2-40B4-BE49-F238E27FC236}">
                  <a16:creationId xmlns:a16="http://schemas.microsoft.com/office/drawing/2014/main" id="{90D78B33-1118-AC02-BCF0-5F25F25F2373}"/>
                </a:ext>
              </a:extLst>
            </p:cNvPr>
            <p:cNvSpPr>
              <a:spLocks noChangeShapeType="1"/>
            </p:cNvSpPr>
            <p:nvPr/>
          </p:nvSpPr>
          <p:spPr bwMode="auto">
            <a:xfrm flipH="1">
              <a:off x="1247" y="4110"/>
              <a:ext cx="1043" cy="0"/>
            </a:xfrm>
            <a:prstGeom prst="line">
              <a:avLst/>
            </a:prstGeom>
            <a:noFill/>
            <a:ln w="28575">
              <a:solidFill>
                <a:schemeClr val="tx1"/>
              </a:solidFill>
              <a:round/>
              <a:headEnd/>
              <a:tailEnd/>
            </a:ln>
          </p:spPr>
          <p:txBody>
            <a:bodyPr/>
            <a:lstStyle/>
            <a:p>
              <a:endParaRPr lang="en-US"/>
            </a:p>
          </p:txBody>
        </p:sp>
        <p:sp>
          <p:nvSpPr>
            <p:cNvPr id="30" name="Line 27">
              <a:extLst>
                <a:ext uri="{FF2B5EF4-FFF2-40B4-BE49-F238E27FC236}">
                  <a16:creationId xmlns:a16="http://schemas.microsoft.com/office/drawing/2014/main" id="{49943030-B12A-E897-7FDC-5D99889C921D}"/>
                </a:ext>
              </a:extLst>
            </p:cNvPr>
            <p:cNvSpPr>
              <a:spLocks noChangeShapeType="1"/>
            </p:cNvSpPr>
            <p:nvPr/>
          </p:nvSpPr>
          <p:spPr bwMode="auto">
            <a:xfrm flipH="1">
              <a:off x="0" y="4110"/>
              <a:ext cx="1066" cy="0"/>
            </a:xfrm>
            <a:prstGeom prst="line">
              <a:avLst/>
            </a:prstGeom>
            <a:noFill/>
            <a:ln w="28575">
              <a:solidFill>
                <a:schemeClr val="tx1"/>
              </a:solidFill>
              <a:round/>
              <a:headEnd/>
              <a:tailEnd/>
            </a:ln>
          </p:spPr>
          <p:txBody>
            <a:bodyPr/>
            <a:lstStyle/>
            <a:p>
              <a:endParaRPr lang="en-US"/>
            </a:p>
          </p:txBody>
        </p:sp>
        <p:sp>
          <p:nvSpPr>
            <p:cNvPr id="31" name="Text Box 28">
              <a:extLst>
                <a:ext uri="{FF2B5EF4-FFF2-40B4-BE49-F238E27FC236}">
                  <a16:creationId xmlns:a16="http://schemas.microsoft.com/office/drawing/2014/main" id="{A619777E-299C-7CD4-7EA7-F53EE3AC42B0}"/>
                </a:ext>
              </a:extLst>
            </p:cNvPr>
            <p:cNvSpPr txBox="1">
              <a:spLocks noChangeArrowheads="1"/>
            </p:cNvSpPr>
            <p:nvPr/>
          </p:nvSpPr>
          <p:spPr bwMode="auto">
            <a:xfrm>
              <a:off x="1069" y="4021"/>
              <a:ext cx="191" cy="219"/>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X</a:t>
              </a:r>
            </a:p>
          </p:txBody>
        </p:sp>
        <p:sp>
          <p:nvSpPr>
            <p:cNvPr id="32" name="Text Box 29">
              <a:extLst>
                <a:ext uri="{FF2B5EF4-FFF2-40B4-BE49-F238E27FC236}">
                  <a16:creationId xmlns:a16="http://schemas.microsoft.com/office/drawing/2014/main" id="{A5DA05FE-1676-93E9-F4E7-4C0C9F4CA4CF}"/>
                </a:ext>
              </a:extLst>
            </p:cNvPr>
            <p:cNvSpPr txBox="1">
              <a:spLocks noChangeArrowheads="1"/>
            </p:cNvSpPr>
            <p:nvPr/>
          </p:nvSpPr>
          <p:spPr bwMode="auto">
            <a:xfrm>
              <a:off x="1156" y="2795"/>
              <a:ext cx="191"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II</a:t>
              </a:r>
            </a:p>
          </p:txBody>
        </p:sp>
        <p:sp>
          <p:nvSpPr>
            <p:cNvPr id="33" name="Text Box 30">
              <a:extLst>
                <a:ext uri="{FF2B5EF4-FFF2-40B4-BE49-F238E27FC236}">
                  <a16:creationId xmlns:a16="http://schemas.microsoft.com/office/drawing/2014/main" id="{A24FF8DC-70DB-A135-4769-816D19767159}"/>
                </a:ext>
              </a:extLst>
            </p:cNvPr>
            <p:cNvSpPr txBox="1">
              <a:spLocks noChangeArrowheads="1"/>
            </p:cNvSpPr>
            <p:nvPr/>
          </p:nvSpPr>
          <p:spPr bwMode="auto">
            <a:xfrm rot="-5132664">
              <a:off x="2160" y="3475"/>
              <a:ext cx="252" cy="165"/>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II</a:t>
              </a:r>
            </a:p>
          </p:txBody>
        </p:sp>
        <p:sp>
          <p:nvSpPr>
            <p:cNvPr id="34" name="Line 31">
              <a:extLst>
                <a:ext uri="{FF2B5EF4-FFF2-40B4-BE49-F238E27FC236}">
                  <a16:creationId xmlns:a16="http://schemas.microsoft.com/office/drawing/2014/main" id="{B43CE4CB-5AC0-593C-908F-A60842A3CE9F}"/>
                </a:ext>
              </a:extLst>
            </p:cNvPr>
            <p:cNvSpPr>
              <a:spLocks noChangeShapeType="1"/>
            </p:cNvSpPr>
            <p:nvPr/>
          </p:nvSpPr>
          <p:spPr bwMode="auto">
            <a:xfrm flipV="1">
              <a:off x="2290" y="2160"/>
              <a:ext cx="0" cy="726"/>
            </a:xfrm>
            <a:prstGeom prst="line">
              <a:avLst/>
            </a:prstGeom>
            <a:noFill/>
            <a:ln w="28575">
              <a:solidFill>
                <a:schemeClr val="tx1"/>
              </a:solidFill>
              <a:round/>
              <a:headEnd/>
              <a:tailEnd/>
            </a:ln>
          </p:spPr>
          <p:txBody>
            <a:bodyPr/>
            <a:lstStyle/>
            <a:p>
              <a:endParaRPr lang="en-US"/>
            </a:p>
          </p:txBody>
        </p:sp>
        <p:sp>
          <p:nvSpPr>
            <p:cNvPr id="35" name="Line 32">
              <a:extLst>
                <a:ext uri="{FF2B5EF4-FFF2-40B4-BE49-F238E27FC236}">
                  <a16:creationId xmlns:a16="http://schemas.microsoft.com/office/drawing/2014/main" id="{5899F449-1363-DF4E-0818-542BA7499282}"/>
                </a:ext>
              </a:extLst>
            </p:cNvPr>
            <p:cNvSpPr>
              <a:spLocks noChangeShapeType="1"/>
            </p:cNvSpPr>
            <p:nvPr/>
          </p:nvSpPr>
          <p:spPr bwMode="auto">
            <a:xfrm flipV="1">
              <a:off x="2290" y="1570"/>
              <a:ext cx="0" cy="409"/>
            </a:xfrm>
            <a:prstGeom prst="line">
              <a:avLst/>
            </a:prstGeom>
            <a:noFill/>
            <a:ln w="28575">
              <a:solidFill>
                <a:schemeClr val="tx1"/>
              </a:solidFill>
              <a:round/>
              <a:headEnd/>
              <a:tailEnd/>
            </a:ln>
          </p:spPr>
          <p:txBody>
            <a:bodyPr/>
            <a:lstStyle/>
            <a:p>
              <a:endParaRPr lang="en-US"/>
            </a:p>
          </p:txBody>
        </p:sp>
        <p:sp>
          <p:nvSpPr>
            <p:cNvPr id="36" name="Text Box 33">
              <a:extLst>
                <a:ext uri="{FF2B5EF4-FFF2-40B4-BE49-F238E27FC236}">
                  <a16:creationId xmlns:a16="http://schemas.microsoft.com/office/drawing/2014/main" id="{61F48396-6D79-FDEB-B8AA-5846F45CFC09}"/>
                </a:ext>
              </a:extLst>
            </p:cNvPr>
            <p:cNvSpPr txBox="1">
              <a:spLocks noChangeArrowheads="1"/>
            </p:cNvSpPr>
            <p:nvPr/>
          </p:nvSpPr>
          <p:spPr bwMode="auto">
            <a:xfrm rot="-5132664">
              <a:off x="2160" y="1946"/>
              <a:ext cx="252" cy="165"/>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II</a:t>
              </a:r>
            </a:p>
          </p:txBody>
        </p:sp>
        <p:sp>
          <p:nvSpPr>
            <p:cNvPr id="37" name="Line 34">
              <a:extLst>
                <a:ext uri="{FF2B5EF4-FFF2-40B4-BE49-F238E27FC236}">
                  <a16:creationId xmlns:a16="http://schemas.microsoft.com/office/drawing/2014/main" id="{119323C9-BB95-BF6B-6A13-773C7930A467}"/>
                </a:ext>
              </a:extLst>
            </p:cNvPr>
            <p:cNvSpPr>
              <a:spLocks noChangeShapeType="1"/>
            </p:cNvSpPr>
            <p:nvPr/>
          </p:nvSpPr>
          <p:spPr bwMode="auto">
            <a:xfrm flipV="1">
              <a:off x="2290" y="1253"/>
              <a:ext cx="0" cy="317"/>
            </a:xfrm>
            <a:prstGeom prst="line">
              <a:avLst/>
            </a:prstGeom>
            <a:noFill/>
            <a:ln w="28575">
              <a:solidFill>
                <a:schemeClr val="tx1"/>
              </a:solidFill>
              <a:round/>
              <a:headEnd/>
              <a:tailEnd/>
            </a:ln>
          </p:spPr>
          <p:txBody>
            <a:bodyPr/>
            <a:lstStyle/>
            <a:p>
              <a:endParaRPr lang="en-US"/>
            </a:p>
          </p:txBody>
        </p:sp>
        <p:sp>
          <p:nvSpPr>
            <p:cNvPr id="38" name="Line 35">
              <a:extLst>
                <a:ext uri="{FF2B5EF4-FFF2-40B4-BE49-F238E27FC236}">
                  <a16:creationId xmlns:a16="http://schemas.microsoft.com/office/drawing/2014/main" id="{FF5CDFFC-CF26-25BB-E0A0-56CAA37B76FA}"/>
                </a:ext>
              </a:extLst>
            </p:cNvPr>
            <p:cNvSpPr>
              <a:spLocks noChangeShapeType="1"/>
            </p:cNvSpPr>
            <p:nvPr/>
          </p:nvSpPr>
          <p:spPr bwMode="auto">
            <a:xfrm flipH="1">
              <a:off x="1610" y="1253"/>
              <a:ext cx="680" cy="0"/>
            </a:xfrm>
            <a:prstGeom prst="line">
              <a:avLst/>
            </a:prstGeom>
            <a:noFill/>
            <a:ln w="28575">
              <a:solidFill>
                <a:schemeClr val="tx1"/>
              </a:solidFill>
              <a:round/>
              <a:headEnd/>
              <a:tailEnd/>
            </a:ln>
          </p:spPr>
          <p:txBody>
            <a:bodyPr/>
            <a:lstStyle/>
            <a:p>
              <a:endParaRPr lang="en-US"/>
            </a:p>
          </p:txBody>
        </p:sp>
        <p:sp>
          <p:nvSpPr>
            <p:cNvPr id="39" name="Freeform 36">
              <a:extLst>
                <a:ext uri="{FF2B5EF4-FFF2-40B4-BE49-F238E27FC236}">
                  <a16:creationId xmlns:a16="http://schemas.microsoft.com/office/drawing/2014/main" id="{4DC711E9-3641-2F5E-F1A2-B446A92BA671}"/>
                </a:ext>
              </a:extLst>
            </p:cNvPr>
            <p:cNvSpPr>
              <a:spLocks/>
            </p:cNvSpPr>
            <p:nvPr/>
          </p:nvSpPr>
          <p:spPr bwMode="auto">
            <a:xfrm>
              <a:off x="1474" y="1026"/>
              <a:ext cx="136" cy="227"/>
            </a:xfrm>
            <a:custGeom>
              <a:avLst/>
              <a:gdLst>
                <a:gd name="T0" fmla="*/ 136 w 136"/>
                <a:gd name="T1" fmla="*/ 227 h 227"/>
                <a:gd name="T2" fmla="*/ 91 w 136"/>
                <a:gd name="T3" fmla="*/ 136 h 227"/>
                <a:gd name="T4" fmla="*/ 45 w 136"/>
                <a:gd name="T5" fmla="*/ 45 h 227"/>
                <a:gd name="T6" fmla="*/ 0 w 136"/>
                <a:gd name="T7" fmla="*/ 0 h 227"/>
                <a:gd name="T8" fmla="*/ 0 60000 65536"/>
                <a:gd name="T9" fmla="*/ 0 60000 65536"/>
                <a:gd name="T10" fmla="*/ 0 60000 65536"/>
                <a:gd name="T11" fmla="*/ 0 60000 65536"/>
                <a:gd name="T12" fmla="*/ 0 w 136"/>
                <a:gd name="T13" fmla="*/ 0 h 227"/>
                <a:gd name="T14" fmla="*/ 136 w 136"/>
                <a:gd name="T15" fmla="*/ 227 h 227"/>
              </a:gdLst>
              <a:ahLst/>
              <a:cxnLst>
                <a:cxn ang="T8">
                  <a:pos x="T0" y="T1"/>
                </a:cxn>
                <a:cxn ang="T9">
                  <a:pos x="T2" y="T3"/>
                </a:cxn>
                <a:cxn ang="T10">
                  <a:pos x="T4" y="T5"/>
                </a:cxn>
                <a:cxn ang="T11">
                  <a:pos x="T6" y="T7"/>
                </a:cxn>
              </a:cxnLst>
              <a:rect l="T12" t="T13" r="T14" b="T15"/>
              <a:pathLst>
                <a:path w="136" h="227">
                  <a:moveTo>
                    <a:pt x="136" y="227"/>
                  </a:moveTo>
                  <a:cubicBezTo>
                    <a:pt x="121" y="196"/>
                    <a:pt x="106" y="166"/>
                    <a:pt x="91" y="136"/>
                  </a:cubicBezTo>
                  <a:cubicBezTo>
                    <a:pt x="76" y="106"/>
                    <a:pt x="60" y="68"/>
                    <a:pt x="45" y="45"/>
                  </a:cubicBezTo>
                  <a:cubicBezTo>
                    <a:pt x="30" y="22"/>
                    <a:pt x="7" y="15"/>
                    <a:pt x="0" y="0"/>
                  </a:cubicBezTo>
                </a:path>
              </a:pathLst>
            </a:custGeom>
            <a:noFill/>
            <a:ln w="28575" cmpd="sng">
              <a:solidFill>
                <a:schemeClr val="tx1"/>
              </a:solidFill>
              <a:round/>
              <a:headEnd/>
              <a:tailEnd/>
            </a:ln>
          </p:spPr>
          <p:txBody>
            <a:bodyPr/>
            <a:lstStyle/>
            <a:p>
              <a:endParaRPr lang="en-US"/>
            </a:p>
          </p:txBody>
        </p:sp>
        <p:sp>
          <p:nvSpPr>
            <p:cNvPr id="40" name="Freeform 37">
              <a:extLst>
                <a:ext uri="{FF2B5EF4-FFF2-40B4-BE49-F238E27FC236}">
                  <a16:creationId xmlns:a16="http://schemas.microsoft.com/office/drawing/2014/main" id="{AEF344FF-D7BC-3A87-4659-07853E722E41}"/>
                </a:ext>
              </a:extLst>
            </p:cNvPr>
            <p:cNvSpPr>
              <a:spLocks/>
            </p:cNvSpPr>
            <p:nvPr/>
          </p:nvSpPr>
          <p:spPr bwMode="auto">
            <a:xfrm>
              <a:off x="385" y="210"/>
              <a:ext cx="998" cy="680"/>
            </a:xfrm>
            <a:custGeom>
              <a:avLst/>
              <a:gdLst>
                <a:gd name="T0" fmla="*/ 998 w 998"/>
                <a:gd name="T1" fmla="*/ 680 h 680"/>
                <a:gd name="T2" fmla="*/ 862 w 998"/>
                <a:gd name="T3" fmla="*/ 635 h 680"/>
                <a:gd name="T4" fmla="*/ 726 w 998"/>
                <a:gd name="T5" fmla="*/ 635 h 680"/>
                <a:gd name="T6" fmla="*/ 590 w 998"/>
                <a:gd name="T7" fmla="*/ 589 h 680"/>
                <a:gd name="T8" fmla="*/ 499 w 998"/>
                <a:gd name="T9" fmla="*/ 544 h 680"/>
                <a:gd name="T10" fmla="*/ 272 w 998"/>
                <a:gd name="T11" fmla="*/ 408 h 680"/>
                <a:gd name="T12" fmla="*/ 227 w 998"/>
                <a:gd name="T13" fmla="*/ 317 h 680"/>
                <a:gd name="T14" fmla="*/ 46 w 998"/>
                <a:gd name="T15" fmla="*/ 45 h 680"/>
                <a:gd name="T16" fmla="*/ 0 w 998"/>
                <a:gd name="T17" fmla="*/ 45 h 6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8"/>
                <a:gd name="T28" fmla="*/ 0 h 680"/>
                <a:gd name="T29" fmla="*/ 998 w 998"/>
                <a:gd name="T30" fmla="*/ 680 h 6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8" h="680">
                  <a:moveTo>
                    <a:pt x="998" y="680"/>
                  </a:moveTo>
                  <a:cubicBezTo>
                    <a:pt x="952" y="661"/>
                    <a:pt x="907" y="642"/>
                    <a:pt x="862" y="635"/>
                  </a:cubicBezTo>
                  <a:cubicBezTo>
                    <a:pt x="817" y="628"/>
                    <a:pt x="771" y="643"/>
                    <a:pt x="726" y="635"/>
                  </a:cubicBezTo>
                  <a:cubicBezTo>
                    <a:pt x="681" y="627"/>
                    <a:pt x="628" y="604"/>
                    <a:pt x="590" y="589"/>
                  </a:cubicBezTo>
                  <a:cubicBezTo>
                    <a:pt x="552" y="574"/>
                    <a:pt x="552" y="574"/>
                    <a:pt x="499" y="544"/>
                  </a:cubicBezTo>
                  <a:cubicBezTo>
                    <a:pt x="446" y="514"/>
                    <a:pt x="317" y="446"/>
                    <a:pt x="272" y="408"/>
                  </a:cubicBezTo>
                  <a:cubicBezTo>
                    <a:pt x="227" y="370"/>
                    <a:pt x="265" y="377"/>
                    <a:pt x="227" y="317"/>
                  </a:cubicBezTo>
                  <a:cubicBezTo>
                    <a:pt x="189" y="257"/>
                    <a:pt x="84" y="90"/>
                    <a:pt x="46" y="45"/>
                  </a:cubicBezTo>
                  <a:cubicBezTo>
                    <a:pt x="8" y="0"/>
                    <a:pt x="4" y="22"/>
                    <a:pt x="0" y="45"/>
                  </a:cubicBezTo>
                </a:path>
              </a:pathLst>
            </a:custGeom>
            <a:noFill/>
            <a:ln w="28575" cmpd="sng">
              <a:solidFill>
                <a:schemeClr val="tx1"/>
              </a:solidFill>
              <a:round/>
              <a:headEnd/>
              <a:tailEnd/>
            </a:ln>
          </p:spPr>
          <p:txBody>
            <a:bodyPr/>
            <a:lstStyle/>
            <a:p>
              <a:endParaRPr lang="en-US"/>
            </a:p>
          </p:txBody>
        </p:sp>
        <p:sp>
          <p:nvSpPr>
            <p:cNvPr id="41" name="Text Box 38">
              <a:extLst>
                <a:ext uri="{FF2B5EF4-FFF2-40B4-BE49-F238E27FC236}">
                  <a16:creationId xmlns:a16="http://schemas.microsoft.com/office/drawing/2014/main" id="{85778ECD-07DA-B310-FBBD-B30791D8C869}"/>
                </a:ext>
              </a:extLst>
            </p:cNvPr>
            <p:cNvSpPr txBox="1">
              <a:spLocks noChangeArrowheads="1"/>
            </p:cNvSpPr>
            <p:nvPr/>
          </p:nvSpPr>
          <p:spPr bwMode="auto">
            <a:xfrm>
              <a:off x="1341" y="872"/>
              <a:ext cx="191"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X</a:t>
              </a:r>
            </a:p>
          </p:txBody>
        </p:sp>
        <p:grpSp>
          <p:nvGrpSpPr>
            <p:cNvPr id="42" name="Group 39">
              <a:extLst>
                <a:ext uri="{FF2B5EF4-FFF2-40B4-BE49-F238E27FC236}">
                  <a16:creationId xmlns:a16="http://schemas.microsoft.com/office/drawing/2014/main" id="{8A8FA78C-0D53-4591-2465-FD27332718B5}"/>
                </a:ext>
              </a:extLst>
            </p:cNvPr>
            <p:cNvGrpSpPr>
              <a:grpSpLocks/>
            </p:cNvGrpSpPr>
            <p:nvPr/>
          </p:nvGrpSpPr>
          <p:grpSpPr bwMode="auto">
            <a:xfrm>
              <a:off x="4604" y="4020"/>
              <a:ext cx="136" cy="137"/>
              <a:chOff x="3606" y="1979"/>
              <a:chExt cx="544" cy="544"/>
            </a:xfrm>
          </p:grpSpPr>
          <p:sp>
            <p:nvSpPr>
              <p:cNvPr id="228" name="Oval 40">
                <a:extLst>
                  <a:ext uri="{FF2B5EF4-FFF2-40B4-BE49-F238E27FC236}">
                    <a16:creationId xmlns:a16="http://schemas.microsoft.com/office/drawing/2014/main" id="{853FB219-AA0E-4C8F-0E5D-3CC59F79C064}"/>
                  </a:ext>
                </a:extLst>
              </p:cNvPr>
              <p:cNvSpPr>
                <a:spLocks noChangeArrowheads="1"/>
              </p:cNvSpPr>
              <p:nvPr/>
            </p:nvSpPr>
            <p:spPr bwMode="auto">
              <a:xfrm>
                <a:off x="3606" y="1979"/>
                <a:ext cx="544" cy="544"/>
              </a:xfrm>
              <a:prstGeom prst="ellipse">
                <a:avLst/>
              </a:prstGeom>
              <a:noFill/>
              <a:ln w="28575">
                <a:solidFill>
                  <a:schemeClr val="tx1"/>
                </a:solidFill>
                <a:round/>
                <a:headEnd/>
                <a:tailEnd/>
              </a:ln>
            </p:spPr>
            <p:txBody>
              <a:bodyPr wrap="none" anchor="ctr"/>
              <a:lstStyle/>
              <a:p>
                <a:endParaRPr lang="en-US"/>
              </a:p>
            </p:txBody>
          </p:sp>
          <p:sp>
            <p:nvSpPr>
              <p:cNvPr id="229" name="Line 41">
                <a:extLst>
                  <a:ext uri="{FF2B5EF4-FFF2-40B4-BE49-F238E27FC236}">
                    <a16:creationId xmlns:a16="http://schemas.microsoft.com/office/drawing/2014/main" id="{06F14C76-8245-74C6-3974-467313F8AAE5}"/>
                  </a:ext>
                </a:extLst>
              </p:cNvPr>
              <p:cNvSpPr>
                <a:spLocks noChangeShapeType="1"/>
              </p:cNvSpPr>
              <p:nvPr/>
            </p:nvSpPr>
            <p:spPr bwMode="auto">
              <a:xfrm flipV="1">
                <a:off x="3696" y="2069"/>
                <a:ext cx="363" cy="363"/>
              </a:xfrm>
              <a:prstGeom prst="line">
                <a:avLst/>
              </a:prstGeom>
              <a:noFill/>
              <a:ln w="28575">
                <a:solidFill>
                  <a:schemeClr val="tx1"/>
                </a:solidFill>
                <a:round/>
                <a:headEnd/>
                <a:tailEnd/>
              </a:ln>
            </p:spPr>
            <p:txBody>
              <a:bodyPr/>
              <a:lstStyle/>
              <a:p>
                <a:endParaRPr lang="en-US"/>
              </a:p>
            </p:txBody>
          </p:sp>
          <p:sp>
            <p:nvSpPr>
              <p:cNvPr id="230" name="Line 42">
                <a:extLst>
                  <a:ext uri="{FF2B5EF4-FFF2-40B4-BE49-F238E27FC236}">
                    <a16:creationId xmlns:a16="http://schemas.microsoft.com/office/drawing/2014/main" id="{213955EF-B540-7AE6-ADD2-39598586B3FA}"/>
                  </a:ext>
                </a:extLst>
              </p:cNvPr>
              <p:cNvSpPr>
                <a:spLocks noChangeShapeType="1"/>
              </p:cNvSpPr>
              <p:nvPr/>
            </p:nvSpPr>
            <p:spPr bwMode="auto">
              <a:xfrm>
                <a:off x="3651" y="2069"/>
                <a:ext cx="454" cy="363"/>
              </a:xfrm>
              <a:prstGeom prst="line">
                <a:avLst/>
              </a:prstGeom>
              <a:noFill/>
              <a:ln w="28575">
                <a:solidFill>
                  <a:schemeClr val="tx1"/>
                </a:solidFill>
                <a:round/>
                <a:headEnd/>
                <a:tailEnd/>
              </a:ln>
            </p:spPr>
            <p:txBody>
              <a:bodyPr/>
              <a:lstStyle/>
              <a:p>
                <a:endParaRPr lang="en-US"/>
              </a:p>
            </p:txBody>
          </p:sp>
        </p:grpSp>
        <p:sp>
          <p:nvSpPr>
            <p:cNvPr id="43" name="Text Box 43">
              <a:extLst>
                <a:ext uri="{FF2B5EF4-FFF2-40B4-BE49-F238E27FC236}">
                  <a16:creationId xmlns:a16="http://schemas.microsoft.com/office/drawing/2014/main" id="{50D07E68-C947-0F23-2F87-9A34092B00F3}"/>
                </a:ext>
              </a:extLst>
            </p:cNvPr>
            <p:cNvSpPr txBox="1">
              <a:spLocks noChangeArrowheads="1"/>
            </p:cNvSpPr>
            <p:nvPr/>
          </p:nvSpPr>
          <p:spPr bwMode="auto">
            <a:xfrm rot="-2493342">
              <a:off x="1628" y="3030"/>
              <a:ext cx="192"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II</a:t>
              </a:r>
            </a:p>
          </p:txBody>
        </p:sp>
        <p:sp>
          <p:nvSpPr>
            <p:cNvPr id="44" name="Text Box 44">
              <a:extLst>
                <a:ext uri="{FF2B5EF4-FFF2-40B4-BE49-F238E27FC236}">
                  <a16:creationId xmlns:a16="http://schemas.microsoft.com/office/drawing/2014/main" id="{B2EA16A3-0B1C-59FD-7E9F-70F804EF596E}"/>
                </a:ext>
              </a:extLst>
            </p:cNvPr>
            <p:cNvSpPr txBox="1">
              <a:spLocks noChangeArrowheads="1"/>
            </p:cNvSpPr>
            <p:nvPr/>
          </p:nvSpPr>
          <p:spPr bwMode="auto">
            <a:xfrm rot="-5132664">
              <a:off x="1505" y="2491"/>
              <a:ext cx="252" cy="165"/>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II</a:t>
              </a:r>
            </a:p>
          </p:txBody>
        </p:sp>
        <p:grpSp>
          <p:nvGrpSpPr>
            <p:cNvPr id="45" name="Group 45">
              <a:extLst>
                <a:ext uri="{FF2B5EF4-FFF2-40B4-BE49-F238E27FC236}">
                  <a16:creationId xmlns:a16="http://schemas.microsoft.com/office/drawing/2014/main" id="{4B222F1E-6E8A-5CB8-4C02-1C1A8B0A1850}"/>
                </a:ext>
              </a:extLst>
            </p:cNvPr>
            <p:cNvGrpSpPr>
              <a:grpSpLocks/>
            </p:cNvGrpSpPr>
            <p:nvPr/>
          </p:nvGrpSpPr>
          <p:grpSpPr bwMode="auto">
            <a:xfrm>
              <a:off x="1057" y="1087"/>
              <a:ext cx="417" cy="353"/>
              <a:chOff x="717" y="1227"/>
              <a:chExt cx="856" cy="1024"/>
            </a:xfrm>
          </p:grpSpPr>
          <p:sp>
            <p:nvSpPr>
              <p:cNvPr id="220" name="Text Box 46">
                <a:extLst>
                  <a:ext uri="{FF2B5EF4-FFF2-40B4-BE49-F238E27FC236}">
                    <a16:creationId xmlns:a16="http://schemas.microsoft.com/office/drawing/2014/main" id="{9271AE5D-404B-ADF6-3403-C6E90F665147}"/>
                  </a:ext>
                </a:extLst>
              </p:cNvPr>
              <p:cNvSpPr txBox="1">
                <a:spLocks noChangeArrowheads="1"/>
              </p:cNvSpPr>
              <p:nvPr/>
            </p:nvSpPr>
            <p:spPr bwMode="auto">
              <a:xfrm>
                <a:off x="953" y="1227"/>
                <a:ext cx="393" cy="633"/>
              </a:xfrm>
              <a:prstGeom prst="rect">
                <a:avLst/>
              </a:prstGeom>
              <a:noFill/>
              <a:ln w="25400">
                <a:noFill/>
                <a:miter lim="800000"/>
                <a:headEnd/>
                <a:tailEnd/>
              </a:ln>
            </p:spPr>
            <p:txBody>
              <a:bodyPr wrap="none" anchor="ctr">
                <a:spAutoFit/>
              </a:bodyPr>
              <a:lstStyle/>
              <a:p>
                <a:pPr>
                  <a:spcBef>
                    <a:spcPct val="50000"/>
                  </a:spcBef>
                </a:pPr>
                <a:r>
                  <a:rPr lang="en-AU" sz="1000" b="1">
                    <a:solidFill>
                      <a:schemeClr val="accent2"/>
                    </a:solidFill>
                    <a:latin typeface="Arial Black" pitchFamily="34" charset="0"/>
                  </a:rPr>
                  <a:t>II</a:t>
                </a:r>
                <a:endParaRPr lang="en-AU" sz="1000">
                  <a:latin typeface="Arial Black" pitchFamily="34" charset="0"/>
                </a:endParaRPr>
              </a:p>
            </p:txBody>
          </p:sp>
          <p:grpSp>
            <p:nvGrpSpPr>
              <p:cNvPr id="221" name="Group 47">
                <a:extLst>
                  <a:ext uri="{FF2B5EF4-FFF2-40B4-BE49-F238E27FC236}">
                    <a16:creationId xmlns:a16="http://schemas.microsoft.com/office/drawing/2014/main" id="{B6EB38E2-ED32-F29A-5F8C-3902051FC334}"/>
                  </a:ext>
                </a:extLst>
              </p:cNvPr>
              <p:cNvGrpSpPr>
                <a:grpSpLocks/>
              </p:cNvGrpSpPr>
              <p:nvPr/>
            </p:nvGrpSpPr>
            <p:grpSpPr bwMode="auto">
              <a:xfrm>
                <a:off x="717" y="1570"/>
                <a:ext cx="856" cy="681"/>
                <a:chOff x="717" y="1570"/>
                <a:chExt cx="856" cy="681"/>
              </a:xfrm>
            </p:grpSpPr>
            <p:grpSp>
              <p:nvGrpSpPr>
                <p:cNvPr id="222" name="Group 48">
                  <a:extLst>
                    <a:ext uri="{FF2B5EF4-FFF2-40B4-BE49-F238E27FC236}">
                      <a16:creationId xmlns:a16="http://schemas.microsoft.com/office/drawing/2014/main" id="{A22430AE-0473-8C99-0A94-877FF5178B35}"/>
                    </a:ext>
                  </a:extLst>
                </p:cNvPr>
                <p:cNvGrpSpPr>
                  <a:grpSpLocks/>
                </p:cNvGrpSpPr>
                <p:nvPr/>
              </p:nvGrpSpPr>
              <p:grpSpPr bwMode="auto">
                <a:xfrm>
                  <a:off x="717" y="1585"/>
                  <a:ext cx="856" cy="644"/>
                  <a:chOff x="155" y="333"/>
                  <a:chExt cx="278" cy="171"/>
                </a:xfrm>
              </p:grpSpPr>
              <p:sp>
                <p:nvSpPr>
                  <p:cNvPr id="225" name="Rectangle 49">
                    <a:extLst>
                      <a:ext uri="{FF2B5EF4-FFF2-40B4-BE49-F238E27FC236}">
                        <a16:creationId xmlns:a16="http://schemas.microsoft.com/office/drawing/2014/main" id="{010A4B99-7F9E-25DB-D286-94BBFB5EDD63}"/>
                      </a:ext>
                    </a:extLst>
                  </p:cNvPr>
                  <p:cNvSpPr>
                    <a:spLocks noChangeArrowheads="1"/>
                  </p:cNvSpPr>
                  <p:nvPr/>
                </p:nvSpPr>
                <p:spPr bwMode="auto">
                  <a:xfrm>
                    <a:off x="155" y="334"/>
                    <a:ext cx="278" cy="170"/>
                  </a:xfrm>
                  <a:prstGeom prst="rect">
                    <a:avLst/>
                  </a:prstGeom>
                  <a:solidFill>
                    <a:schemeClr val="accent1">
                      <a:lumMod val="40000"/>
                      <a:lumOff val="60000"/>
                    </a:schemeClr>
                  </a:solidFill>
                  <a:ln w="28575">
                    <a:solidFill>
                      <a:schemeClr val="accent2"/>
                    </a:solidFill>
                    <a:miter lim="800000"/>
                    <a:headEnd/>
                    <a:tailEnd/>
                  </a:ln>
                </p:spPr>
                <p:txBody>
                  <a:bodyPr anchor="ctr">
                    <a:spAutoFit/>
                  </a:bodyPr>
                  <a:lstStyle/>
                  <a:p>
                    <a:endParaRPr lang="en-US"/>
                  </a:p>
                </p:txBody>
              </p:sp>
              <p:sp>
                <p:nvSpPr>
                  <p:cNvPr id="226" name="Line 50">
                    <a:extLst>
                      <a:ext uri="{FF2B5EF4-FFF2-40B4-BE49-F238E27FC236}">
                        <a16:creationId xmlns:a16="http://schemas.microsoft.com/office/drawing/2014/main" id="{5BFB3F51-6EB1-A579-B1D3-673A5B9CA2CF}"/>
                      </a:ext>
                    </a:extLst>
                  </p:cNvPr>
                  <p:cNvSpPr>
                    <a:spLocks noChangeShapeType="1"/>
                  </p:cNvSpPr>
                  <p:nvPr/>
                </p:nvSpPr>
                <p:spPr bwMode="auto">
                  <a:xfrm flipV="1">
                    <a:off x="160" y="336"/>
                    <a:ext cx="267" cy="160"/>
                  </a:xfrm>
                  <a:prstGeom prst="line">
                    <a:avLst/>
                  </a:prstGeom>
                  <a:noFill/>
                  <a:ln w="28575">
                    <a:solidFill>
                      <a:schemeClr val="accent2"/>
                    </a:solidFill>
                    <a:round/>
                    <a:headEnd/>
                    <a:tailEnd/>
                  </a:ln>
                </p:spPr>
                <p:txBody>
                  <a:bodyPr anchor="ctr">
                    <a:spAutoFit/>
                  </a:bodyPr>
                  <a:lstStyle/>
                  <a:p>
                    <a:endParaRPr lang="en-US"/>
                  </a:p>
                </p:txBody>
              </p:sp>
              <p:sp>
                <p:nvSpPr>
                  <p:cNvPr id="227" name="Line 51">
                    <a:extLst>
                      <a:ext uri="{FF2B5EF4-FFF2-40B4-BE49-F238E27FC236}">
                        <a16:creationId xmlns:a16="http://schemas.microsoft.com/office/drawing/2014/main" id="{B7BA44E0-8EDB-1E88-D20C-49628D8DE307}"/>
                      </a:ext>
                    </a:extLst>
                  </p:cNvPr>
                  <p:cNvSpPr>
                    <a:spLocks noChangeShapeType="1"/>
                  </p:cNvSpPr>
                  <p:nvPr/>
                </p:nvSpPr>
                <p:spPr bwMode="auto">
                  <a:xfrm>
                    <a:off x="156" y="333"/>
                    <a:ext cx="273" cy="165"/>
                  </a:xfrm>
                  <a:prstGeom prst="line">
                    <a:avLst/>
                  </a:prstGeom>
                  <a:noFill/>
                  <a:ln w="28575">
                    <a:solidFill>
                      <a:schemeClr val="accent2"/>
                    </a:solidFill>
                    <a:round/>
                    <a:headEnd/>
                    <a:tailEnd/>
                  </a:ln>
                </p:spPr>
                <p:txBody>
                  <a:bodyPr anchor="ctr">
                    <a:spAutoFit/>
                  </a:bodyPr>
                  <a:lstStyle/>
                  <a:p>
                    <a:endParaRPr lang="en-US"/>
                  </a:p>
                </p:txBody>
              </p:sp>
            </p:grpSp>
            <p:sp>
              <p:nvSpPr>
                <p:cNvPr id="223" name="AutoShape 52">
                  <a:extLst>
                    <a:ext uri="{FF2B5EF4-FFF2-40B4-BE49-F238E27FC236}">
                      <a16:creationId xmlns:a16="http://schemas.microsoft.com/office/drawing/2014/main" id="{700F413E-E34A-2F60-3A84-8F30611FA084}"/>
                    </a:ext>
                  </a:extLst>
                </p:cNvPr>
                <p:cNvSpPr>
                  <a:spLocks noChangeArrowheads="1"/>
                </p:cNvSpPr>
                <p:nvPr/>
              </p:nvSpPr>
              <p:spPr bwMode="auto">
                <a:xfrm>
                  <a:off x="842" y="1720"/>
                  <a:ext cx="564" cy="395"/>
                </a:xfrm>
                <a:prstGeom prst="roundRect">
                  <a:avLst>
                    <a:gd name="adj" fmla="val 50000"/>
                  </a:avLst>
                </a:prstGeom>
                <a:noFill/>
                <a:ln w="28575">
                  <a:solidFill>
                    <a:schemeClr val="accent2"/>
                  </a:solidFill>
                  <a:round/>
                  <a:headEnd/>
                  <a:tailEnd/>
                </a:ln>
              </p:spPr>
              <p:txBody>
                <a:bodyPr wrap="none" anchor="ctr">
                  <a:spAutoFit/>
                </a:bodyPr>
                <a:lstStyle/>
                <a:p>
                  <a:endParaRPr lang="en-US"/>
                </a:p>
              </p:txBody>
            </p:sp>
            <p:sp>
              <p:nvSpPr>
                <p:cNvPr id="224" name="Line 53">
                  <a:extLst>
                    <a:ext uri="{FF2B5EF4-FFF2-40B4-BE49-F238E27FC236}">
                      <a16:creationId xmlns:a16="http://schemas.microsoft.com/office/drawing/2014/main" id="{287D2173-BBB6-5FD7-356C-53F0E550F187}"/>
                    </a:ext>
                  </a:extLst>
                </p:cNvPr>
                <p:cNvSpPr>
                  <a:spLocks noChangeShapeType="1"/>
                </p:cNvSpPr>
                <p:nvPr/>
              </p:nvSpPr>
              <p:spPr bwMode="auto">
                <a:xfrm>
                  <a:off x="839" y="1570"/>
                  <a:ext cx="0" cy="681"/>
                </a:xfrm>
                <a:prstGeom prst="line">
                  <a:avLst/>
                </a:prstGeom>
                <a:noFill/>
                <a:ln w="28575">
                  <a:solidFill>
                    <a:schemeClr val="accent2"/>
                  </a:solidFill>
                  <a:round/>
                  <a:headEnd/>
                  <a:tailEnd/>
                </a:ln>
              </p:spPr>
              <p:txBody>
                <a:bodyPr/>
                <a:lstStyle/>
                <a:p>
                  <a:endParaRPr lang="en-US"/>
                </a:p>
              </p:txBody>
            </p:sp>
          </p:grpSp>
        </p:grpSp>
        <p:grpSp>
          <p:nvGrpSpPr>
            <p:cNvPr id="46" name="Group 54">
              <a:extLst>
                <a:ext uri="{FF2B5EF4-FFF2-40B4-BE49-F238E27FC236}">
                  <a16:creationId xmlns:a16="http://schemas.microsoft.com/office/drawing/2014/main" id="{D98EDA95-D753-35E2-80E3-AEE34815858C}"/>
                </a:ext>
              </a:extLst>
            </p:cNvPr>
            <p:cNvGrpSpPr>
              <a:grpSpLocks/>
            </p:cNvGrpSpPr>
            <p:nvPr/>
          </p:nvGrpSpPr>
          <p:grpSpPr bwMode="auto">
            <a:xfrm>
              <a:off x="113" y="2856"/>
              <a:ext cx="417" cy="353"/>
              <a:chOff x="717" y="1227"/>
              <a:chExt cx="856" cy="1024"/>
            </a:xfrm>
          </p:grpSpPr>
          <p:sp>
            <p:nvSpPr>
              <p:cNvPr id="212" name="Text Box 55">
                <a:extLst>
                  <a:ext uri="{FF2B5EF4-FFF2-40B4-BE49-F238E27FC236}">
                    <a16:creationId xmlns:a16="http://schemas.microsoft.com/office/drawing/2014/main" id="{EC771141-2C99-8712-C802-5551C3EA370D}"/>
                  </a:ext>
                </a:extLst>
              </p:cNvPr>
              <p:cNvSpPr txBox="1">
                <a:spLocks noChangeArrowheads="1"/>
              </p:cNvSpPr>
              <p:nvPr/>
            </p:nvSpPr>
            <p:spPr bwMode="auto">
              <a:xfrm>
                <a:off x="957" y="1227"/>
                <a:ext cx="392" cy="633"/>
              </a:xfrm>
              <a:prstGeom prst="rect">
                <a:avLst/>
              </a:prstGeom>
              <a:noFill/>
              <a:ln w="25400">
                <a:noFill/>
                <a:miter lim="800000"/>
                <a:headEnd/>
                <a:tailEnd/>
              </a:ln>
            </p:spPr>
            <p:txBody>
              <a:bodyPr wrap="none" anchor="ctr">
                <a:spAutoFit/>
              </a:bodyPr>
              <a:lstStyle/>
              <a:p>
                <a:pPr>
                  <a:spcBef>
                    <a:spcPct val="50000"/>
                  </a:spcBef>
                </a:pPr>
                <a:r>
                  <a:rPr lang="en-AU" sz="1000" b="1">
                    <a:solidFill>
                      <a:schemeClr val="accent2"/>
                    </a:solidFill>
                    <a:latin typeface="Arial Black" pitchFamily="34" charset="0"/>
                  </a:rPr>
                  <a:t>II</a:t>
                </a:r>
                <a:endParaRPr lang="en-AU" sz="1000">
                  <a:latin typeface="Arial Black" pitchFamily="34" charset="0"/>
                </a:endParaRPr>
              </a:p>
            </p:txBody>
          </p:sp>
          <p:grpSp>
            <p:nvGrpSpPr>
              <p:cNvPr id="213" name="Group 56">
                <a:extLst>
                  <a:ext uri="{FF2B5EF4-FFF2-40B4-BE49-F238E27FC236}">
                    <a16:creationId xmlns:a16="http://schemas.microsoft.com/office/drawing/2014/main" id="{D47ADC82-351D-2048-9157-DA2114D5772A}"/>
                  </a:ext>
                </a:extLst>
              </p:cNvPr>
              <p:cNvGrpSpPr>
                <a:grpSpLocks/>
              </p:cNvGrpSpPr>
              <p:nvPr/>
            </p:nvGrpSpPr>
            <p:grpSpPr bwMode="auto">
              <a:xfrm>
                <a:off x="717" y="1570"/>
                <a:ext cx="856" cy="681"/>
                <a:chOff x="717" y="1570"/>
                <a:chExt cx="856" cy="681"/>
              </a:xfrm>
            </p:grpSpPr>
            <p:grpSp>
              <p:nvGrpSpPr>
                <p:cNvPr id="214" name="Group 57">
                  <a:extLst>
                    <a:ext uri="{FF2B5EF4-FFF2-40B4-BE49-F238E27FC236}">
                      <a16:creationId xmlns:a16="http://schemas.microsoft.com/office/drawing/2014/main" id="{6CF7A31F-D97E-5094-5FA4-49D2E03FC38E}"/>
                    </a:ext>
                  </a:extLst>
                </p:cNvPr>
                <p:cNvGrpSpPr>
                  <a:grpSpLocks/>
                </p:cNvGrpSpPr>
                <p:nvPr/>
              </p:nvGrpSpPr>
              <p:grpSpPr bwMode="auto">
                <a:xfrm>
                  <a:off x="717" y="1585"/>
                  <a:ext cx="856" cy="644"/>
                  <a:chOff x="155" y="333"/>
                  <a:chExt cx="278" cy="171"/>
                </a:xfrm>
              </p:grpSpPr>
              <p:sp>
                <p:nvSpPr>
                  <p:cNvPr id="217" name="Rectangle 58">
                    <a:extLst>
                      <a:ext uri="{FF2B5EF4-FFF2-40B4-BE49-F238E27FC236}">
                        <a16:creationId xmlns:a16="http://schemas.microsoft.com/office/drawing/2014/main" id="{5A4C5C2C-B054-96DA-E5C9-B941F93BDD9D}"/>
                      </a:ext>
                    </a:extLst>
                  </p:cNvPr>
                  <p:cNvSpPr>
                    <a:spLocks noChangeArrowheads="1"/>
                  </p:cNvSpPr>
                  <p:nvPr/>
                </p:nvSpPr>
                <p:spPr bwMode="auto">
                  <a:xfrm>
                    <a:off x="155" y="334"/>
                    <a:ext cx="278" cy="170"/>
                  </a:xfrm>
                  <a:prstGeom prst="rect">
                    <a:avLst/>
                  </a:prstGeom>
                  <a:solidFill>
                    <a:schemeClr val="accent1">
                      <a:lumMod val="40000"/>
                      <a:lumOff val="60000"/>
                    </a:schemeClr>
                  </a:solidFill>
                  <a:ln w="28575">
                    <a:solidFill>
                      <a:schemeClr val="accent2"/>
                    </a:solidFill>
                    <a:miter lim="800000"/>
                    <a:headEnd/>
                    <a:tailEnd/>
                  </a:ln>
                </p:spPr>
                <p:txBody>
                  <a:bodyPr anchor="ctr">
                    <a:spAutoFit/>
                  </a:bodyPr>
                  <a:lstStyle/>
                  <a:p>
                    <a:endParaRPr lang="en-US"/>
                  </a:p>
                </p:txBody>
              </p:sp>
              <p:sp>
                <p:nvSpPr>
                  <p:cNvPr id="218" name="Line 59">
                    <a:extLst>
                      <a:ext uri="{FF2B5EF4-FFF2-40B4-BE49-F238E27FC236}">
                        <a16:creationId xmlns:a16="http://schemas.microsoft.com/office/drawing/2014/main" id="{B3349412-C221-454A-58B6-3FD9C91A7D45}"/>
                      </a:ext>
                    </a:extLst>
                  </p:cNvPr>
                  <p:cNvSpPr>
                    <a:spLocks noChangeShapeType="1"/>
                  </p:cNvSpPr>
                  <p:nvPr/>
                </p:nvSpPr>
                <p:spPr bwMode="auto">
                  <a:xfrm flipV="1">
                    <a:off x="160" y="336"/>
                    <a:ext cx="267" cy="160"/>
                  </a:xfrm>
                  <a:prstGeom prst="line">
                    <a:avLst/>
                  </a:prstGeom>
                  <a:noFill/>
                  <a:ln w="28575">
                    <a:solidFill>
                      <a:schemeClr val="accent2"/>
                    </a:solidFill>
                    <a:round/>
                    <a:headEnd/>
                    <a:tailEnd/>
                  </a:ln>
                </p:spPr>
                <p:txBody>
                  <a:bodyPr anchor="ctr">
                    <a:spAutoFit/>
                  </a:bodyPr>
                  <a:lstStyle/>
                  <a:p>
                    <a:endParaRPr lang="en-US"/>
                  </a:p>
                </p:txBody>
              </p:sp>
              <p:sp>
                <p:nvSpPr>
                  <p:cNvPr id="219" name="Line 60">
                    <a:extLst>
                      <a:ext uri="{FF2B5EF4-FFF2-40B4-BE49-F238E27FC236}">
                        <a16:creationId xmlns:a16="http://schemas.microsoft.com/office/drawing/2014/main" id="{A282D290-47CA-4087-5275-E8CE72D4402F}"/>
                      </a:ext>
                    </a:extLst>
                  </p:cNvPr>
                  <p:cNvSpPr>
                    <a:spLocks noChangeShapeType="1"/>
                  </p:cNvSpPr>
                  <p:nvPr/>
                </p:nvSpPr>
                <p:spPr bwMode="auto">
                  <a:xfrm>
                    <a:off x="156" y="333"/>
                    <a:ext cx="273" cy="165"/>
                  </a:xfrm>
                  <a:prstGeom prst="line">
                    <a:avLst/>
                  </a:prstGeom>
                  <a:noFill/>
                  <a:ln w="28575">
                    <a:solidFill>
                      <a:schemeClr val="accent2"/>
                    </a:solidFill>
                    <a:round/>
                    <a:headEnd/>
                    <a:tailEnd/>
                  </a:ln>
                </p:spPr>
                <p:txBody>
                  <a:bodyPr anchor="ctr">
                    <a:spAutoFit/>
                  </a:bodyPr>
                  <a:lstStyle/>
                  <a:p>
                    <a:endParaRPr lang="en-US"/>
                  </a:p>
                </p:txBody>
              </p:sp>
            </p:grpSp>
            <p:sp>
              <p:nvSpPr>
                <p:cNvPr id="215" name="AutoShape 61">
                  <a:extLst>
                    <a:ext uri="{FF2B5EF4-FFF2-40B4-BE49-F238E27FC236}">
                      <a16:creationId xmlns:a16="http://schemas.microsoft.com/office/drawing/2014/main" id="{22961E78-79CE-CD8A-E515-8679A5B622DA}"/>
                    </a:ext>
                  </a:extLst>
                </p:cNvPr>
                <p:cNvSpPr>
                  <a:spLocks noChangeArrowheads="1"/>
                </p:cNvSpPr>
                <p:nvPr/>
              </p:nvSpPr>
              <p:spPr bwMode="auto">
                <a:xfrm>
                  <a:off x="842" y="1720"/>
                  <a:ext cx="564" cy="395"/>
                </a:xfrm>
                <a:prstGeom prst="roundRect">
                  <a:avLst>
                    <a:gd name="adj" fmla="val 50000"/>
                  </a:avLst>
                </a:prstGeom>
                <a:noFill/>
                <a:ln w="28575">
                  <a:solidFill>
                    <a:schemeClr val="accent2"/>
                  </a:solidFill>
                  <a:round/>
                  <a:headEnd/>
                  <a:tailEnd/>
                </a:ln>
              </p:spPr>
              <p:txBody>
                <a:bodyPr wrap="none" anchor="ctr">
                  <a:spAutoFit/>
                </a:bodyPr>
                <a:lstStyle/>
                <a:p>
                  <a:endParaRPr lang="en-US"/>
                </a:p>
              </p:txBody>
            </p:sp>
            <p:sp>
              <p:nvSpPr>
                <p:cNvPr id="216" name="Line 62">
                  <a:extLst>
                    <a:ext uri="{FF2B5EF4-FFF2-40B4-BE49-F238E27FC236}">
                      <a16:creationId xmlns:a16="http://schemas.microsoft.com/office/drawing/2014/main" id="{311BFDC6-8385-01E6-E380-4AFF326E6842}"/>
                    </a:ext>
                  </a:extLst>
                </p:cNvPr>
                <p:cNvSpPr>
                  <a:spLocks noChangeShapeType="1"/>
                </p:cNvSpPr>
                <p:nvPr/>
              </p:nvSpPr>
              <p:spPr bwMode="auto">
                <a:xfrm>
                  <a:off x="839" y="1570"/>
                  <a:ext cx="0" cy="681"/>
                </a:xfrm>
                <a:prstGeom prst="line">
                  <a:avLst/>
                </a:prstGeom>
                <a:noFill/>
                <a:ln w="28575">
                  <a:solidFill>
                    <a:schemeClr val="accent2"/>
                  </a:solidFill>
                  <a:round/>
                  <a:headEnd/>
                  <a:tailEnd/>
                </a:ln>
              </p:spPr>
              <p:txBody>
                <a:bodyPr/>
                <a:lstStyle/>
                <a:p>
                  <a:endParaRPr lang="en-US"/>
                </a:p>
              </p:txBody>
            </p:sp>
          </p:grpSp>
        </p:grpSp>
        <p:sp>
          <p:nvSpPr>
            <p:cNvPr id="47" name="Text Box 63">
              <a:extLst>
                <a:ext uri="{FF2B5EF4-FFF2-40B4-BE49-F238E27FC236}">
                  <a16:creationId xmlns:a16="http://schemas.microsoft.com/office/drawing/2014/main" id="{1108ABAD-5609-F74A-87AF-9A2F502AF08F}"/>
                </a:ext>
              </a:extLst>
            </p:cNvPr>
            <p:cNvSpPr txBox="1">
              <a:spLocks noChangeArrowheads="1"/>
            </p:cNvSpPr>
            <p:nvPr/>
          </p:nvSpPr>
          <p:spPr bwMode="auto">
            <a:xfrm>
              <a:off x="272" y="2174"/>
              <a:ext cx="192" cy="218"/>
            </a:xfrm>
            <a:prstGeom prst="rect">
              <a:avLst/>
            </a:prstGeom>
            <a:noFill/>
            <a:ln w="25400">
              <a:noFill/>
              <a:miter lim="800000"/>
              <a:headEnd/>
              <a:tailEnd/>
            </a:ln>
          </p:spPr>
          <p:txBody>
            <a:bodyPr wrap="none" anchor="ctr">
              <a:spAutoFit/>
            </a:bodyPr>
            <a:lstStyle/>
            <a:p>
              <a:pPr>
                <a:spcBef>
                  <a:spcPct val="50000"/>
                </a:spcBef>
              </a:pPr>
              <a:r>
                <a:rPr lang="en-AU" sz="1000" b="1">
                  <a:solidFill>
                    <a:schemeClr val="accent2"/>
                  </a:solidFill>
                  <a:latin typeface="Arial Black" pitchFamily="34" charset="0"/>
                </a:rPr>
                <a:t>X</a:t>
              </a:r>
              <a:endParaRPr lang="en-AU" sz="1000">
                <a:latin typeface="Arial Black" pitchFamily="34" charset="0"/>
              </a:endParaRPr>
            </a:p>
          </p:txBody>
        </p:sp>
        <p:grpSp>
          <p:nvGrpSpPr>
            <p:cNvPr id="48" name="Group 64">
              <a:extLst>
                <a:ext uri="{FF2B5EF4-FFF2-40B4-BE49-F238E27FC236}">
                  <a16:creationId xmlns:a16="http://schemas.microsoft.com/office/drawing/2014/main" id="{01D3E99A-C295-0A25-3AAF-B750F01B4150}"/>
                </a:ext>
              </a:extLst>
            </p:cNvPr>
            <p:cNvGrpSpPr>
              <a:grpSpLocks/>
            </p:cNvGrpSpPr>
            <p:nvPr/>
          </p:nvGrpSpPr>
          <p:grpSpPr bwMode="auto">
            <a:xfrm>
              <a:off x="158" y="2333"/>
              <a:ext cx="417" cy="235"/>
              <a:chOff x="717" y="1570"/>
              <a:chExt cx="856" cy="681"/>
            </a:xfrm>
          </p:grpSpPr>
          <p:grpSp>
            <p:nvGrpSpPr>
              <p:cNvPr id="206" name="Group 65">
                <a:extLst>
                  <a:ext uri="{FF2B5EF4-FFF2-40B4-BE49-F238E27FC236}">
                    <a16:creationId xmlns:a16="http://schemas.microsoft.com/office/drawing/2014/main" id="{6097AF59-690A-1BA3-31BA-81D1BDFC57AD}"/>
                  </a:ext>
                </a:extLst>
              </p:cNvPr>
              <p:cNvGrpSpPr>
                <a:grpSpLocks/>
              </p:cNvGrpSpPr>
              <p:nvPr/>
            </p:nvGrpSpPr>
            <p:grpSpPr bwMode="auto">
              <a:xfrm>
                <a:off x="717" y="1585"/>
                <a:ext cx="856" cy="644"/>
                <a:chOff x="155" y="333"/>
                <a:chExt cx="278" cy="171"/>
              </a:xfrm>
            </p:grpSpPr>
            <p:sp>
              <p:nvSpPr>
                <p:cNvPr id="209" name="Rectangle 66">
                  <a:extLst>
                    <a:ext uri="{FF2B5EF4-FFF2-40B4-BE49-F238E27FC236}">
                      <a16:creationId xmlns:a16="http://schemas.microsoft.com/office/drawing/2014/main" id="{2A66FC1E-3D00-2939-7F92-4B7656CDC208}"/>
                    </a:ext>
                  </a:extLst>
                </p:cNvPr>
                <p:cNvSpPr>
                  <a:spLocks noChangeArrowheads="1"/>
                </p:cNvSpPr>
                <p:nvPr/>
              </p:nvSpPr>
              <p:spPr bwMode="auto">
                <a:xfrm>
                  <a:off x="155" y="334"/>
                  <a:ext cx="278" cy="170"/>
                </a:xfrm>
                <a:prstGeom prst="rect">
                  <a:avLst/>
                </a:prstGeom>
                <a:solidFill>
                  <a:schemeClr val="accent1">
                    <a:lumMod val="40000"/>
                    <a:lumOff val="60000"/>
                  </a:schemeClr>
                </a:solidFill>
                <a:ln w="28575">
                  <a:solidFill>
                    <a:schemeClr val="accent2"/>
                  </a:solidFill>
                  <a:miter lim="800000"/>
                  <a:headEnd/>
                  <a:tailEnd/>
                </a:ln>
              </p:spPr>
              <p:txBody>
                <a:bodyPr anchor="ctr">
                  <a:spAutoFit/>
                </a:bodyPr>
                <a:lstStyle/>
                <a:p>
                  <a:endParaRPr lang="en-US"/>
                </a:p>
              </p:txBody>
            </p:sp>
            <p:sp>
              <p:nvSpPr>
                <p:cNvPr id="210" name="Line 67">
                  <a:extLst>
                    <a:ext uri="{FF2B5EF4-FFF2-40B4-BE49-F238E27FC236}">
                      <a16:creationId xmlns:a16="http://schemas.microsoft.com/office/drawing/2014/main" id="{39B45079-2115-7419-B653-4E9AEB9C1E89}"/>
                    </a:ext>
                  </a:extLst>
                </p:cNvPr>
                <p:cNvSpPr>
                  <a:spLocks noChangeShapeType="1"/>
                </p:cNvSpPr>
                <p:nvPr/>
              </p:nvSpPr>
              <p:spPr bwMode="auto">
                <a:xfrm flipV="1">
                  <a:off x="160" y="336"/>
                  <a:ext cx="267" cy="160"/>
                </a:xfrm>
                <a:prstGeom prst="line">
                  <a:avLst/>
                </a:prstGeom>
                <a:noFill/>
                <a:ln w="28575">
                  <a:solidFill>
                    <a:schemeClr val="accent2"/>
                  </a:solidFill>
                  <a:round/>
                  <a:headEnd/>
                  <a:tailEnd/>
                </a:ln>
              </p:spPr>
              <p:txBody>
                <a:bodyPr anchor="ctr">
                  <a:spAutoFit/>
                </a:bodyPr>
                <a:lstStyle/>
                <a:p>
                  <a:endParaRPr lang="en-US"/>
                </a:p>
              </p:txBody>
            </p:sp>
            <p:sp>
              <p:nvSpPr>
                <p:cNvPr id="211" name="Line 68">
                  <a:extLst>
                    <a:ext uri="{FF2B5EF4-FFF2-40B4-BE49-F238E27FC236}">
                      <a16:creationId xmlns:a16="http://schemas.microsoft.com/office/drawing/2014/main" id="{651FA9B0-0190-00B9-90F2-7E2674D622A2}"/>
                    </a:ext>
                  </a:extLst>
                </p:cNvPr>
                <p:cNvSpPr>
                  <a:spLocks noChangeShapeType="1"/>
                </p:cNvSpPr>
                <p:nvPr/>
              </p:nvSpPr>
              <p:spPr bwMode="auto">
                <a:xfrm>
                  <a:off x="156" y="333"/>
                  <a:ext cx="273" cy="165"/>
                </a:xfrm>
                <a:prstGeom prst="line">
                  <a:avLst/>
                </a:prstGeom>
                <a:noFill/>
                <a:ln w="28575">
                  <a:solidFill>
                    <a:schemeClr val="accent2"/>
                  </a:solidFill>
                  <a:round/>
                  <a:headEnd/>
                  <a:tailEnd/>
                </a:ln>
              </p:spPr>
              <p:txBody>
                <a:bodyPr anchor="ctr">
                  <a:spAutoFit/>
                </a:bodyPr>
                <a:lstStyle/>
                <a:p>
                  <a:endParaRPr lang="en-US"/>
                </a:p>
              </p:txBody>
            </p:sp>
          </p:grpSp>
          <p:sp>
            <p:nvSpPr>
              <p:cNvPr id="207" name="AutoShape 69">
                <a:extLst>
                  <a:ext uri="{FF2B5EF4-FFF2-40B4-BE49-F238E27FC236}">
                    <a16:creationId xmlns:a16="http://schemas.microsoft.com/office/drawing/2014/main" id="{97B21D09-DDF5-9A04-1297-E9EA800EA69D}"/>
                  </a:ext>
                </a:extLst>
              </p:cNvPr>
              <p:cNvSpPr>
                <a:spLocks noChangeArrowheads="1"/>
              </p:cNvSpPr>
              <p:nvPr/>
            </p:nvSpPr>
            <p:spPr bwMode="auto">
              <a:xfrm>
                <a:off x="842" y="1720"/>
                <a:ext cx="564" cy="395"/>
              </a:xfrm>
              <a:prstGeom prst="roundRect">
                <a:avLst>
                  <a:gd name="adj" fmla="val 50000"/>
                </a:avLst>
              </a:prstGeom>
              <a:noFill/>
              <a:ln w="28575">
                <a:solidFill>
                  <a:schemeClr val="accent2"/>
                </a:solidFill>
                <a:round/>
                <a:headEnd/>
                <a:tailEnd/>
              </a:ln>
            </p:spPr>
            <p:txBody>
              <a:bodyPr wrap="none" anchor="ctr">
                <a:spAutoFit/>
              </a:bodyPr>
              <a:lstStyle/>
              <a:p>
                <a:endParaRPr lang="en-US"/>
              </a:p>
            </p:txBody>
          </p:sp>
          <p:sp>
            <p:nvSpPr>
              <p:cNvPr id="208" name="Line 70">
                <a:extLst>
                  <a:ext uri="{FF2B5EF4-FFF2-40B4-BE49-F238E27FC236}">
                    <a16:creationId xmlns:a16="http://schemas.microsoft.com/office/drawing/2014/main" id="{77D85B21-8AED-00F3-E09F-433B9872F215}"/>
                  </a:ext>
                </a:extLst>
              </p:cNvPr>
              <p:cNvSpPr>
                <a:spLocks noChangeShapeType="1"/>
              </p:cNvSpPr>
              <p:nvPr/>
            </p:nvSpPr>
            <p:spPr bwMode="auto">
              <a:xfrm>
                <a:off x="839" y="1570"/>
                <a:ext cx="0" cy="681"/>
              </a:xfrm>
              <a:prstGeom prst="line">
                <a:avLst/>
              </a:prstGeom>
              <a:noFill/>
              <a:ln w="28575">
                <a:solidFill>
                  <a:schemeClr val="accent2"/>
                </a:solidFill>
                <a:round/>
                <a:headEnd/>
                <a:tailEnd/>
              </a:ln>
            </p:spPr>
            <p:txBody>
              <a:bodyPr/>
              <a:lstStyle/>
              <a:p>
                <a:endParaRPr lang="en-US"/>
              </a:p>
            </p:txBody>
          </p:sp>
        </p:grpSp>
        <p:sp>
          <p:nvSpPr>
            <p:cNvPr id="49" name="Line 71">
              <a:extLst>
                <a:ext uri="{FF2B5EF4-FFF2-40B4-BE49-F238E27FC236}">
                  <a16:creationId xmlns:a16="http://schemas.microsoft.com/office/drawing/2014/main" id="{8E5D4CA4-BAA5-379F-0ED8-76F3CCC46665}"/>
                </a:ext>
              </a:extLst>
            </p:cNvPr>
            <p:cNvSpPr>
              <a:spLocks noChangeShapeType="1"/>
            </p:cNvSpPr>
            <p:nvPr/>
          </p:nvSpPr>
          <p:spPr bwMode="auto">
            <a:xfrm>
              <a:off x="158" y="2568"/>
              <a:ext cx="0" cy="136"/>
            </a:xfrm>
            <a:prstGeom prst="line">
              <a:avLst/>
            </a:prstGeom>
            <a:noFill/>
            <a:ln w="28575">
              <a:solidFill>
                <a:schemeClr val="accent2"/>
              </a:solidFill>
              <a:round/>
              <a:headEnd/>
              <a:tailEnd/>
            </a:ln>
          </p:spPr>
          <p:txBody>
            <a:bodyPr/>
            <a:lstStyle/>
            <a:p>
              <a:endParaRPr lang="en-US"/>
            </a:p>
          </p:txBody>
        </p:sp>
        <p:sp>
          <p:nvSpPr>
            <p:cNvPr id="50" name="Line 72">
              <a:extLst>
                <a:ext uri="{FF2B5EF4-FFF2-40B4-BE49-F238E27FC236}">
                  <a16:creationId xmlns:a16="http://schemas.microsoft.com/office/drawing/2014/main" id="{FF2EB168-90F6-B218-9E9F-1F6BBDA6493C}"/>
                </a:ext>
              </a:extLst>
            </p:cNvPr>
            <p:cNvSpPr>
              <a:spLocks noChangeShapeType="1"/>
            </p:cNvSpPr>
            <p:nvPr/>
          </p:nvSpPr>
          <p:spPr bwMode="auto">
            <a:xfrm>
              <a:off x="158" y="2704"/>
              <a:ext cx="1134" cy="46"/>
            </a:xfrm>
            <a:prstGeom prst="line">
              <a:avLst/>
            </a:prstGeom>
            <a:noFill/>
            <a:ln w="28575">
              <a:solidFill>
                <a:schemeClr val="accent2"/>
              </a:solidFill>
              <a:round/>
              <a:headEnd/>
              <a:tailEnd/>
            </a:ln>
          </p:spPr>
          <p:txBody>
            <a:bodyPr/>
            <a:lstStyle/>
            <a:p>
              <a:endParaRPr lang="en-US"/>
            </a:p>
          </p:txBody>
        </p:sp>
        <p:sp>
          <p:nvSpPr>
            <p:cNvPr id="51" name="Line 73">
              <a:extLst>
                <a:ext uri="{FF2B5EF4-FFF2-40B4-BE49-F238E27FC236}">
                  <a16:creationId xmlns:a16="http://schemas.microsoft.com/office/drawing/2014/main" id="{D14BF307-EBD1-BB84-6261-8C5D416A9B59}"/>
                </a:ext>
              </a:extLst>
            </p:cNvPr>
            <p:cNvSpPr>
              <a:spLocks noChangeShapeType="1"/>
            </p:cNvSpPr>
            <p:nvPr/>
          </p:nvSpPr>
          <p:spPr bwMode="auto">
            <a:xfrm>
              <a:off x="1247" y="1434"/>
              <a:ext cx="0" cy="136"/>
            </a:xfrm>
            <a:prstGeom prst="line">
              <a:avLst/>
            </a:prstGeom>
            <a:noFill/>
            <a:ln w="28575">
              <a:solidFill>
                <a:schemeClr val="accent2"/>
              </a:solidFill>
              <a:round/>
              <a:headEnd/>
              <a:tailEnd/>
            </a:ln>
          </p:spPr>
          <p:txBody>
            <a:bodyPr/>
            <a:lstStyle/>
            <a:p>
              <a:endParaRPr lang="en-US"/>
            </a:p>
          </p:txBody>
        </p:sp>
        <p:sp>
          <p:nvSpPr>
            <p:cNvPr id="52" name="Line 74">
              <a:extLst>
                <a:ext uri="{FF2B5EF4-FFF2-40B4-BE49-F238E27FC236}">
                  <a16:creationId xmlns:a16="http://schemas.microsoft.com/office/drawing/2014/main" id="{89F8D073-280D-CD11-0059-C5C54D77725F}"/>
                </a:ext>
              </a:extLst>
            </p:cNvPr>
            <p:cNvSpPr>
              <a:spLocks noChangeShapeType="1"/>
            </p:cNvSpPr>
            <p:nvPr/>
          </p:nvSpPr>
          <p:spPr bwMode="auto">
            <a:xfrm>
              <a:off x="1247" y="1570"/>
              <a:ext cx="544" cy="1089"/>
            </a:xfrm>
            <a:prstGeom prst="line">
              <a:avLst/>
            </a:prstGeom>
            <a:noFill/>
            <a:ln w="28575">
              <a:solidFill>
                <a:schemeClr val="accent2"/>
              </a:solidFill>
              <a:round/>
              <a:headEnd/>
              <a:tailEnd/>
            </a:ln>
          </p:spPr>
          <p:txBody>
            <a:bodyPr/>
            <a:lstStyle/>
            <a:p>
              <a:endParaRPr lang="en-US"/>
            </a:p>
          </p:txBody>
        </p:sp>
        <p:grpSp>
          <p:nvGrpSpPr>
            <p:cNvPr id="53" name="Group 75">
              <a:extLst>
                <a:ext uri="{FF2B5EF4-FFF2-40B4-BE49-F238E27FC236}">
                  <a16:creationId xmlns:a16="http://schemas.microsoft.com/office/drawing/2014/main" id="{CAEBDADB-7460-19CA-4536-B6338EED25FA}"/>
                </a:ext>
              </a:extLst>
            </p:cNvPr>
            <p:cNvGrpSpPr>
              <a:grpSpLocks/>
            </p:cNvGrpSpPr>
            <p:nvPr/>
          </p:nvGrpSpPr>
          <p:grpSpPr bwMode="auto">
            <a:xfrm>
              <a:off x="-114" y="1592"/>
              <a:ext cx="1478" cy="541"/>
              <a:chOff x="975" y="431"/>
              <a:chExt cx="1478" cy="541"/>
            </a:xfrm>
          </p:grpSpPr>
          <p:sp>
            <p:nvSpPr>
              <p:cNvPr id="199" name="Rectangle 76">
                <a:extLst>
                  <a:ext uri="{FF2B5EF4-FFF2-40B4-BE49-F238E27FC236}">
                    <a16:creationId xmlns:a16="http://schemas.microsoft.com/office/drawing/2014/main" id="{101B21F6-A881-5BA2-12DD-615F44FBEDE9}"/>
                  </a:ext>
                </a:extLst>
              </p:cNvPr>
              <p:cNvSpPr>
                <a:spLocks noChangeArrowheads="1"/>
              </p:cNvSpPr>
              <p:nvPr/>
            </p:nvSpPr>
            <p:spPr bwMode="auto">
              <a:xfrm>
                <a:off x="1247" y="663"/>
                <a:ext cx="389" cy="204"/>
              </a:xfrm>
              <a:prstGeom prst="rect">
                <a:avLst/>
              </a:prstGeom>
              <a:solidFill>
                <a:schemeClr val="accent1">
                  <a:lumMod val="40000"/>
                  <a:lumOff val="60000"/>
                </a:schemeClr>
              </a:solidFill>
              <a:ln w="28575">
                <a:solidFill>
                  <a:schemeClr val="accent2"/>
                </a:solidFill>
                <a:miter lim="800000"/>
                <a:headEnd/>
                <a:tailEnd/>
              </a:ln>
            </p:spPr>
            <p:txBody>
              <a:bodyPr anchor="ctr">
                <a:spAutoFit/>
              </a:bodyPr>
              <a:lstStyle/>
              <a:p>
                <a:endParaRPr lang="en-US"/>
              </a:p>
            </p:txBody>
          </p:sp>
          <p:sp>
            <p:nvSpPr>
              <p:cNvPr id="200" name="Text Box 77">
                <a:extLst>
                  <a:ext uri="{FF2B5EF4-FFF2-40B4-BE49-F238E27FC236}">
                    <a16:creationId xmlns:a16="http://schemas.microsoft.com/office/drawing/2014/main" id="{F2A3861F-7511-12F6-9510-A34940F3BDB3}"/>
                  </a:ext>
                </a:extLst>
              </p:cNvPr>
              <p:cNvSpPr txBox="1">
                <a:spLocks noChangeArrowheads="1"/>
              </p:cNvSpPr>
              <p:nvPr/>
            </p:nvSpPr>
            <p:spPr bwMode="auto">
              <a:xfrm>
                <a:off x="1626" y="431"/>
                <a:ext cx="827" cy="327"/>
              </a:xfrm>
              <a:prstGeom prst="rect">
                <a:avLst/>
              </a:prstGeom>
              <a:noFill/>
              <a:ln w="25400">
                <a:noFill/>
                <a:miter lim="800000"/>
                <a:headEnd/>
                <a:tailEnd/>
              </a:ln>
            </p:spPr>
            <p:txBody>
              <a:bodyPr anchor="ctr">
                <a:spAutoFit/>
              </a:bodyPr>
              <a:lstStyle/>
              <a:p>
                <a:pPr algn="l"/>
                <a:endParaRPr lang="en-AU" sz="800" b="1">
                  <a:solidFill>
                    <a:schemeClr val="accent2"/>
                  </a:solidFill>
                </a:endParaRPr>
              </a:p>
              <a:p>
                <a:pPr algn="l"/>
                <a:r>
                  <a:rPr lang="en-AU" sz="1000" b="1">
                    <a:solidFill>
                      <a:schemeClr val="accent2"/>
                    </a:solidFill>
                  </a:rPr>
                  <a:t>(NZ)</a:t>
                </a:r>
                <a:endParaRPr lang="en-AU" sz="1000">
                  <a:latin typeface="Times New Roman" pitchFamily="18" charset="0"/>
                </a:endParaRPr>
              </a:p>
            </p:txBody>
          </p:sp>
          <p:sp>
            <p:nvSpPr>
              <p:cNvPr id="201" name="Text Box 78">
                <a:extLst>
                  <a:ext uri="{FF2B5EF4-FFF2-40B4-BE49-F238E27FC236}">
                    <a16:creationId xmlns:a16="http://schemas.microsoft.com/office/drawing/2014/main" id="{2CF9C7B6-0C04-B8F9-B79C-07C32BA79D1D}"/>
                  </a:ext>
                </a:extLst>
              </p:cNvPr>
              <p:cNvSpPr txBox="1">
                <a:spLocks noChangeArrowheads="1"/>
              </p:cNvSpPr>
              <p:nvPr/>
            </p:nvSpPr>
            <p:spPr bwMode="auto">
              <a:xfrm>
                <a:off x="1338" y="523"/>
                <a:ext cx="186" cy="218"/>
              </a:xfrm>
              <a:prstGeom prst="rect">
                <a:avLst/>
              </a:prstGeom>
              <a:noFill/>
              <a:ln w="25400">
                <a:noFill/>
                <a:miter lim="800000"/>
                <a:headEnd/>
                <a:tailEnd/>
              </a:ln>
            </p:spPr>
            <p:txBody>
              <a:bodyPr anchor="ctr">
                <a:spAutoFit/>
              </a:bodyPr>
              <a:lstStyle/>
              <a:p>
                <a:pPr>
                  <a:spcBef>
                    <a:spcPct val="50000"/>
                  </a:spcBef>
                </a:pPr>
                <a:r>
                  <a:rPr lang="en-AU" sz="1000" b="1">
                    <a:solidFill>
                      <a:schemeClr val="accent2"/>
                    </a:solidFill>
                    <a:latin typeface="Arial Black" pitchFamily="34" charset="0"/>
                  </a:rPr>
                  <a:t>I</a:t>
                </a:r>
                <a:endParaRPr lang="en-AU" sz="1000" b="1">
                  <a:latin typeface="Arial Black" pitchFamily="34" charset="0"/>
                </a:endParaRPr>
              </a:p>
            </p:txBody>
          </p:sp>
          <p:sp>
            <p:nvSpPr>
              <p:cNvPr id="202" name="Text Box 79">
                <a:extLst>
                  <a:ext uri="{FF2B5EF4-FFF2-40B4-BE49-F238E27FC236}">
                    <a16:creationId xmlns:a16="http://schemas.microsoft.com/office/drawing/2014/main" id="{02660914-94BD-8D55-AA18-ACC7F65BC701}"/>
                  </a:ext>
                </a:extLst>
              </p:cNvPr>
              <p:cNvSpPr txBox="1">
                <a:spLocks noChangeArrowheads="1"/>
              </p:cNvSpPr>
              <p:nvPr/>
            </p:nvSpPr>
            <p:spPr bwMode="auto">
              <a:xfrm>
                <a:off x="975" y="706"/>
                <a:ext cx="384" cy="218"/>
              </a:xfrm>
              <a:prstGeom prst="rect">
                <a:avLst/>
              </a:prstGeom>
              <a:noFill/>
              <a:ln w="25400">
                <a:noFill/>
                <a:miter lim="800000"/>
                <a:headEnd/>
                <a:tailEnd/>
              </a:ln>
            </p:spPr>
            <p:txBody>
              <a:bodyPr anchor="ctr">
                <a:spAutoFit/>
              </a:bodyPr>
              <a:lstStyle/>
              <a:p>
                <a:pPr>
                  <a:spcBef>
                    <a:spcPct val="50000"/>
                  </a:spcBef>
                </a:pPr>
                <a:r>
                  <a:rPr lang="en-US" sz="1000" b="1">
                    <a:solidFill>
                      <a:schemeClr val="accent2"/>
                    </a:solidFill>
                  </a:rPr>
                  <a:t>108</a:t>
                </a:r>
              </a:p>
            </p:txBody>
          </p:sp>
          <p:sp>
            <p:nvSpPr>
              <p:cNvPr id="203" name="Oval 80">
                <a:extLst>
                  <a:ext uri="{FF2B5EF4-FFF2-40B4-BE49-F238E27FC236}">
                    <a16:creationId xmlns:a16="http://schemas.microsoft.com/office/drawing/2014/main" id="{64ECC54F-7548-73AD-A394-ABAD3E212682}"/>
                  </a:ext>
                </a:extLst>
              </p:cNvPr>
              <p:cNvSpPr>
                <a:spLocks noChangeArrowheads="1"/>
              </p:cNvSpPr>
              <p:nvPr/>
            </p:nvSpPr>
            <p:spPr bwMode="auto">
              <a:xfrm>
                <a:off x="1429" y="709"/>
                <a:ext cx="52" cy="72"/>
              </a:xfrm>
              <a:prstGeom prst="ellipse">
                <a:avLst/>
              </a:prstGeom>
              <a:solidFill>
                <a:schemeClr val="accent2"/>
              </a:solidFill>
              <a:ln w="25400">
                <a:solidFill>
                  <a:schemeClr val="accent2"/>
                </a:solidFill>
                <a:round/>
                <a:headEnd/>
                <a:tailEnd/>
              </a:ln>
            </p:spPr>
            <p:txBody>
              <a:bodyPr anchor="ctr">
                <a:spAutoFit/>
              </a:bodyPr>
              <a:lstStyle/>
              <a:p>
                <a:endParaRPr lang="en-US"/>
              </a:p>
            </p:txBody>
          </p:sp>
          <p:sp>
            <p:nvSpPr>
              <p:cNvPr id="204" name="Text Box 81">
                <a:extLst>
                  <a:ext uri="{FF2B5EF4-FFF2-40B4-BE49-F238E27FC236}">
                    <a16:creationId xmlns:a16="http://schemas.microsoft.com/office/drawing/2014/main" id="{26A916B8-3BFA-C951-B456-EF127A2B545D}"/>
                  </a:ext>
                </a:extLst>
              </p:cNvPr>
              <p:cNvSpPr txBox="1">
                <a:spLocks noChangeArrowheads="1"/>
              </p:cNvSpPr>
              <p:nvPr/>
            </p:nvSpPr>
            <p:spPr bwMode="auto">
              <a:xfrm>
                <a:off x="1378" y="731"/>
                <a:ext cx="187" cy="164"/>
              </a:xfrm>
              <a:prstGeom prst="rect">
                <a:avLst/>
              </a:prstGeom>
              <a:noFill/>
              <a:ln w="25400">
                <a:noFill/>
                <a:miter lim="800000"/>
                <a:headEnd/>
                <a:tailEnd/>
              </a:ln>
            </p:spPr>
            <p:txBody>
              <a:bodyPr anchor="ctr">
                <a:spAutoFit/>
              </a:bodyPr>
              <a:lstStyle/>
              <a:p>
                <a:pPr>
                  <a:spcBef>
                    <a:spcPct val="50000"/>
                  </a:spcBef>
                </a:pPr>
                <a:r>
                  <a:rPr lang="en-AU" sz="600" b="1">
                    <a:solidFill>
                      <a:schemeClr val="accent2"/>
                    </a:solidFill>
                  </a:rPr>
                  <a:t>M</a:t>
                </a:r>
                <a:endParaRPr lang="en-AU" sz="800" b="1">
                  <a:solidFill>
                    <a:schemeClr val="accent2"/>
                  </a:solidFill>
                </a:endParaRPr>
              </a:p>
            </p:txBody>
          </p:sp>
          <p:sp>
            <p:nvSpPr>
              <p:cNvPr id="205" name="Text Box 82">
                <a:extLst>
                  <a:ext uri="{FF2B5EF4-FFF2-40B4-BE49-F238E27FC236}">
                    <a16:creationId xmlns:a16="http://schemas.microsoft.com/office/drawing/2014/main" id="{15778B06-D9FA-E6FC-D3C2-AA8764F92F51}"/>
                  </a:ext>
                </a:extLst>
              </p:cNvPr>
              <p:cNvSpPr txBox="1">
                <a:spLocks noChangeArrowheads="1"/>
              </p:cNvSpPr>
              <p:nvPr/>
            </p:nvSpPr>
            <p:spPr bwMode="auto">
              <a:xfrm>
                <a:off x="1648" y="754"/>
                <a:ext cx="505" cy="218"/>
              </a:xfrm>
              <a:prstGeom prst="rect">
                <a:avLst/>
              </a:prstGeom>
              <a:noFill/>
              <a:ln w="9525">
                <a:noFill/>
                <a:miter lim="800000"/>
                <a:headEnd/>
                <a:tailEnd/>
              </a:ln>
            </p:spPr>
            <p:txBody>
              <a:bodyPr>
                <a:spAutoFit/>
              </a:bodyPr>
              <a:lstStyle/>
              <a:p>
                <a:pPr algn="l" eaLnBrk="1" hangingPunct="1"/>
                <a:r>
                  <a:rPr lang="en-US" sz="1000">
                    <a:solidFill>
                      <a:schemeClr val="accent2"/>
                    </a:solidFill>
                  </a:rPr>
                  <a:t>227</a:t>
                </a:r>
              </a:p>
            </p:txBody>
          </p:sp>
        </p:grpSp>
        <p:sp>
          <p:nvSpPr>
            <p:cNvPr id="54" name="Text Box 83">
              <a:extLst>
                <a:ext uri="{FF2B5EF4-FFF2-40B4-BE49-F238E27FC236}">
                  <a16:creationId xmlns:a16="http://schemas.microsoft.com/office/drawing/2014/main" id="{3AFDA406-0D27-1F7C-B720-63F24C89D942}"/>
                </a:ext>
              </a:extLst>
            </p:cNvPr>
            <p:cNvSpPr txBox="1">
              <a:spLocks noChangeArrowheads="1"/>
            </p:cNvSpPr>
            <p:nvPr/>
          </p:nvSpPr>
          <p:spPr bwMode="auto">
            <a:xfrm>
              <a:off x="297" y="1263"/>
              <a:ext cx="125" cy="191"/>
            </a:xfrm>
            <a:prstGeom prst="rect">
              <a:avLst/>
            </a:prstGeom>
            <a:noFill/>
            <a:ln w="25400">
              <a:noFill/>
              <a:miter lim="800000"/>
              <a:headEnd/>
              <a:tailEnd/>
            </a:ln>
          </p:spPr>
          <p:txBody>
            <a:bodyPr wrap="none" anchor="ctr">
              <a:spAutoFit/>
            </a:bodyPr>
            <a:lstStyle/>
            <a:p>
              <a:pPr>
                <a:spcBef>
                  <a:spcPct val="50000"/>
                </a:spcBef>
              </a:pPr>
              <a:endParaRPr lang="en-US" sz="800"/>
            </a:p>
          </p:txBody>
        </p:sp>
        <p:grpSp>
          <p:nvGrpSpPr>
            <p:cNvPr id="55" name="Group 84">
              <a:extLst>
                <a:ext uri="{FF2B5EF4-FFF2-40B4-BE49-F238E27FC236}">
                  <a16:creationId xmlns:a16="http://schemas.microsoft.com/office/drawing/2014/main" id="{8B91EC4F-38E0-78C6-66E1-C7FF13CCA353}"/>
                </a:ext>
              </a:extLst>
            </p:cNvPr>
            <p:cNvGrpSpPr>
              <a:grpSpLocks/>
            </p:cNvGrpSpPr>
            <p:nvPr/>
          </p:nvGrpSpPr>
          <p:grpSpPr bwMode="auto">
            <a:xfrm>
              <a:off x="158" y="1327"/>
              <a:ext cx="411" cy="379"/>
              <a:chOff x="416" y="1085"/>
              <a:chExt cx="411" cy="379"/>
            </a:xfrm>
          </p:grpSpPr>
          <p:sp>
            <p:nvSpPr>
              <p:cNvPr id="195" name="Rectangle 85">
                <a:extLst>
                  <a:ext uri="{FF2B5EF4-FFF2-40B4-BE49-F238E27FC236}">
                    <a16:creationId xmlns:a16="http://schemas.microsoft.com/office/drawing/2014/main" id="{C4C6198F-0E02-9352-8EB4-A369DCA26A36}"/>
                  </a:ext>
                </a:extLst>
              </p:cNvPr>
              <p:cNvSpPr>
                <a:spLocks noChangeArrowheads="1"/>
              </p:cNvSpPr>
              <p:nvPr/>
            </p:nvSpPr>
            <p:spPr bwMode="auto">
              <a:xfrm>
                <a:off x="416" y="1227"/>
                <a:ext cx="411" cy="237"/>
              </a:xfrm>
              <a:prstGeom prst="rect">
                <a:avLst/>
              </a:prstGeom>
              <a:solidFill>
                <a:schemeClr val="accent1">
                  <a:lumMod val="40000"/>
                  <a:lumOff val="60000"/>
                </a:schemeClr>
              </a:solidFill>
              <a:ln w="19050">
                <a:solidFill>
                  <a:schemeClr val="accent2"/>
                </a:solidFill>
                <a:miter lim="800000"/>
                <a:headEnd/>
                <a:tailEnd/>
              </a:ln>
            </p:spPr>
            <p:txBody>
              <a:bodyPr anchor="ctr">
                <a:spAutoFit/>
              </a:bodyPr>
              <a:lstStyle/>
              <a:p>
                <a:endParaRPr lang="en-US"/>
              </a:p>
            </p:txBody>
          </p:sp>
          <p:sp>
            <p:nvSpPr>
              <p:cNvPr id="196" name="Text Box 86">
                <a:extLst>
                  <a:ext uri="{FF2B5EF4-FFF2-40B4-BE49-F238E27FC236}">
                    <a16:creationId xmlns:a16="http://schemas.microsoft.com/office/drawing/2014/main" id="{3542722C-9FC9-22D7-F4C0-C90A7BFA76C7}"/>
                  </a:ext>
                </a:extLst>
              </p:cNvPr>
              <p:cNvSpPr txBox="1">
                <a:spLocks noChangeArrowheads="1"/>
              </p:cNvSpPr>
              <p:nvPr/>
            </p:nvSpPr>
            <p:spPr bwMode="auto">
              <a:xfrm>
                <a:off x="528" y="1085"/>
                <a:ext cx="191" cy="218"/>
              </a:xfrm>
              <a:prstGeom prst="rect">
                <a:avLst/>
              </a:prstGeom>
              <a:noFill/>
              <a:ln w="25400">
                <a:noFill/>
                <a:miter lim="800000"/>
                <a:headEnd/>
                <a:tailEnd/>
              </a:ln>
            </p:spPr>
            <p:txBody>
              <a:bodyPr wrap="none" anchor="ctr">
                <a:spAutoFit/>
              </a:bodyPr>
              <a:lstStyle/>
              <a:p>
                <a:pPr>
                  <a:spcBef>
                    <a:spcPct val="50000"/>
                  </a:spcBef>
                </a:pPr>
                <a:r>
                  <a:rPr lang="en-AU" sz="1000" b="1">
                    <a:solidFill>
                      <a:schemeClr val="accent2"/>
                    </a:solidFill>
                    <a:latin typeface="Arial Black" pitchFamily="34" charset="0"/>
                  </a:rPr>
                  <a:t>II</a:t>
                </a:r>
                <a:endParaRPr lang="en-AU" sz="1000">
                  <a:latin typeface="Arial Black" pitchFamily="34" charset="0"/>
                </a:endParaRPr>
              </a:p>
            </p:txBody>
          </p:sp>
          <p:sp>
            <p:nvSpPr>
              <p:cNvPr id="197" name="AutoShape 87">
                <a:extLst>
                  <a:ext uri="{FF2B5EF4-FFF2-40B4-BE49-F238E27FC236}">
                    <a16:creationId xmlns:a16="http://schemas.microsoft.com/office/drawing/2014/main" id="{69562493-CA81-E7CC-31D9-F3F831FFC8A9}"/>
                  </a:ext>
                </a:extLst>
              </p:cNvPr>
              <p:cNvSpPr>
                <a:spLocks noChangeArrowheads="1"/>
              </p:cNvSpPr>
              <p:nvPr/>
            </p:nvSpPr>
            <p:spPr bwMode="auto">
              <a:xfrm>
                <a:off x="482" y="1276"/>
                <a:ext cx="271" cy="146"/>
              </a:xfrm>
              <a:prstGeom prst="roundRect">
                <a:avLst>
                  <a:gd name="adj" fmla="val 50000"/>
                </a:avLst>
              </a:prstGeom>
              <a:noFill/>
              <a:ln w="19050">
                <a:solidFill>
                  <a:schemeClr val="accent2"/>
                </a:solidFill>
                <a:round/>
                <a:headEnd/>
                <a:tailEnd/>
              </a:ln>
            </p:spPr>
            <p:txBody>
              <a:bodyPr wrap="none" anchor="ctr">
                <a:spAutoFit/>
              </a:bodyPr>
              <a:lstStyle/>
              <a:p>
                <a:endParaRPr lang="en-US"/>
              </a:p>
            </p:txBody>
          </p:sp>
          <p:sp>
            <p:nvSpPr>
              <p:cNvPr id="198" name="Oval 88">
                <a:extLst>
                  <a:ext uri="{FF2B5EF4-FFF2-40B4-BE49-F238E27FC236}">
                    <a16:creationId xmlns:a16="http://schemas.microsoft.com/office/drawing/2014/main" id="{D3B97168-A817-0633-90C8-B686E076223A}"/>
                  </a:ext>
                </a:extLst>
              </p:cNvPr>
              <p:cNvSpPr>
                <a:spLocks noChangeArrowheads="1"/>
              </p:cNvSpPr>
              <p:nvPr/>
            </p:nvSpPr>
            <p:spPr bwMode="auto">
              <a:xfrm>
                <a:off x="567" y="1298"/>
                <a:ext cx="91" cy="91"/>
              </a:xfrm>
              <a:prstGeom prst="ellipse">
                <a:avLst/>
              </a:prstGeom>
              <a:solidFill>
                <a:schemeClr val="accent2"/>
              </a:solidFill>
              <a:ln w="9525">
                <a:solidFill>
                  <a:schemeClr val="tx1"/>
                </a:solidFill>
                <a:round/>
                <a:headEnd/>
                <a:tailEnd/>
              </a:ln>
            </p:spPr>
            <p:txBody>
              <a:bodyPr wrap="none" anchor="ctr"/>
              <a:lstStyle/>
              <a:p>
                <a:endParaRPr lang="en-US"/>
              </a:p>
            </p:txBody>
          </p:sp>
        </p:grpSp>
        <p:sp>
          <p:nvSpPr>
            <p:cNvPr id="56" name="AutoShape 89">
              <a:extLst>
                <a:ext uri="{FF2B5EF4-FFF2-40B4-BE49-F238E27FC236}">
                  <a16:creationId xmlns:a16="http://schemas.microsoft.com/office/drawing/2014/main" id="{95CF380B-09B2-4ED0-AB02-89FC4FC7D11A}"/>
                </a:ext>
              </a:extLst>
            </p:cNvPr>
            <p:cNvSpPr>
              <a:spLocks/>
            </p:cNvSpPr>
            <p:nvPr/>
          </p:nvSpPr>
          <p:spPr bwMode="auto">
            <a:xfrm>
              <a:off x="748" y="1344"/>
              <a:ext cx="45" cy="771"/>
            </a:xfrm>
            <a:prstGeom prst="rightBrace">
              <a:avLst>
                <a:gd name="adj1" fmla="val 142778"/>
                <a:gd name="adj2" fmla="val 50000"/>
              </a:avLst>
            </a:prstGeom>
            <a:noFill/>
            <a:ln w="28575">
              <a:solidFill>
                <a:schemeClr val="accent2"/>
              </a:solidFill>
              <a:round/>
              <a:headEnd/>
              <a:tailEnd/>
            </a:ln>
          </p:spPr>
          <p:txBody>
            <a:bodyPr wrap="none" anchor="ctr"/>
            <a:lstStyle/>
            <a:p>
              <a:endParaRPr lang="en-US"/>
            </a:p>
          </p:txBody>
        </p:sp>
        <p:sp>
          <p:nvSpPr>
            <p:cNvPr id="57" name="Line 90">
              <a:extLst>
                <a:ext uri="{FF2B5EF4-FFF2-40B4-BE49-F238E27FC236}">
                  <a16:creationId xmlns:a16="http://schemas.microsoft.com/office/drawing/2014/main" id="{877ADEC4-7161-6DC3-9557-95335CF8A844}"/>
                </a:ext>
              </a:extLst>
            </p:cNvPr>
            <p:cNvSpPr>
              <a:spLocks noChangeShapeType="1"/>
            </p:cNvSpPr>
            <p:nvPr/>
          </p:nvSpPr>
          <p:spPr bwMode="auto">
            <a:xfrm>
              <a:off x="793" y="1752"/>
              <a:ext cx="363" cy="862"/>
            </a:xfrm>
            <a:prstGeom prst="line">
              <a:avLst/>
            </a:prstGeom>
            <a:noFill/>
            <a:ln w="28575">
              <a:solidFill>
                <a:schemeClr val="accent2"/>
              </a:solidFill>
              <a:round/>
              <a:headEnd/>
              <a:tailEnd/>
            </a:ln>
          </p:spPr>
          <p:txBody>
            <a:bodyPr/>
            <a:lstStyle/>
            <a:p>
              <a:endParaRPr lang="en-US"/>
            </a:p>
          </p:txBody>
        </p:sp>
        <p:sp>
          <p:nvSpPr>
            <p:cNvPr id="58" name="Line 91">
              <a:extLst>
                <a:ext uri="{FF2B5EF4-FFF2-40B4-BE49-F238E27FC236}">
                  <a16:creationId xmlns:a16="http://schemas.microsoft.com/office/drawing/2014/main" id="{3AADFC5A-64C5-B17A-4081-FF455BDF8D19}"/>
                </a:ext>
              </a:extLst>
            </p:cNvPr>
            <p:cNvSpPr>
              <a:spLocks noChangeShapeType="1"/>
            </p:cNvSpPr>
            <p:nvPr/>
          </p:nvSpPr>
          <p:spPr bwMode="auto">
            <a:xfrm>
              <a:off x="340" y="3203"/>
              <a:ext cx="0" cy="136"/>
            </a:xfrm>
            <a:prstGeom prst="line">
              <a:avLst/>
            </a:prstGeom>
            <a:noFill/>
            <a:ln w="28575">
              <a:solidFill>
                <a:schemeClr val="accent2"/>
              </a:solidFill>
              <a:round/>
              <a:headEnd/>
              <a:tailEnd/>
            </a:ln>
          </p:spPr>
          <p:txBody>
            <a:bodyPr/>
            <a:lstStyle/>
            <a:p>
              <a:endParaRPr lang="en-US"/>
            </a:p>
          </p:txBody>
        </p:sp>
        <p:sp>
          <p:nvSpPr>
            <p:cNvPr id="59" name="Line 92">
              <a:extLst>
                <a:ext uri="{FF2B5EF4-FFF2-40B4-BE49-F238E27FC236}">
                  <a16:creationId xmlns:a16="http://schemas.microsoft.com/office/drawing/2014/main" id="{80093B38-431D-A03C-6053-D7AC4A7768E2}"/>
                </a:ext>
              </a:extLst>
            </p:cNvPr>
            <p:cNvSpPr>
              <a:spLocks noChangeShapeType="1"/>
            </p:cNvSpPr>
            <p:nvPr/>
          </p:nvSpPr>
          <p:spPr bwMode="auto">
            <a:xfrm flipV="1">
              <a:off x="340" y="3249"/>
              <a:ext cx="1406" cy="90"/>
            </a:xfrm>
            <a:prstGeom prst="line">
              <a:avLst/>
            </a:prstGeom>
            <a:noFill/>
            <a:ln w="28575">
              <a:solidFill>
                <a:schemeClr val="accent2"/>
              </a:solidFill>
              <a:round/>
              <a:headEnd/>
              <a:tailEnd/>
            </a:ln>
          </p:spPr>
          <p:txBody>
            <a:bodyPr/>
            <a:lstStyle/>
            <a:p>
              <a:endParaRPr lang="en-US"/>
            </a:p>
          </p:txBody>
        </p:sp>
        <p:sp>
          <p:nvSpPr>
            <p:cNvPr id="60" name="Line 93">
              <a:extLst>
                <a:ext uri="{FF2B5EF4-FFF2-40B4-BE49-F238E27FC236}">
                  <a16:creationId xmlns:a16="http://schemas.microsoft.com/office/drawing/2014/main" id="{0DA92E93-C476-5C33-6D03-A4CF436DF123}"/>
                </a:ext>
              </a:extLst>
            </p:cNvPr>
            <p:cNvSpPr>
              <a:spLocks noChangeShapeType="1"/>
            </p:cNvSpPr>
            <p:nvPr/>
          </p:nvSpPr>
          <p:spPr bwMode="auto">
            <a:xfrm>
              <a:off x="2290" y="4110"/>
              <a:ext cx="1044" cy="0"/>
            </a:xfrm>
            <a:prstGeom prst="line">
              <a:avLst/>
            </a:prstGeom>
            <a:noFill/>
            <a:ln w="28575">
              <a:solidFill>
                <a:schemeClr val="tx1"/>
              </a:solidFill>
              <a:round/>
              <a:headEnd/>
              <a:tailEnd/>
            </a:ln>
          </p:spPr>
          <p:txBody>
            <a:bodyPr/>
            <a:lstStyle/>
            <a:p>
              <a:endParaRPr lang="en-US"/>
            </a:p>
          </p:txBody>
        </p:sp>
        <p:sp>
          <p:nvSpPr>
            <p:cNvPr id="61" name="Line 94">
              <a:extLst>
                <a:ext uri="{FF2B5EF4-FFF2-40B4-BE49-F238E27FC236}">
                  <a16:creationId xmlns:a16="http://schemas.microsoft.com/office/drawing/2014/main" id="{2BE2F18B-A9C6-6555-44AD-A45A8027FFAC}"/>
                </a:ext>
              </a:extLst>
            </p:cNvPr>
            <p:cNvSpPr>
              <a:spLocks noChangeShapeType="1"/>
            </p:cNvSpPr>
            <p:nvPr/>
          </p:nvSpPr>
          <p:spPr bwMode="auto">
            <a:xfrm>
              <a:off x="3515" y="4110"/>
              <a:ext cx="1089" cy="0"/>
            </a:xfrm>
            <a:prstGeom prst="line">
              <a:avLst/>
            </a:prstGeom>
            <a:noFill/>
            <a:ln w="28575">
              <a:solidFill>
                <a:schemeClr val="tx1"/>
              </a:solidFill>
              <a:round/>
              <a:headEnd/>
              <a:tailEnd/>
            </a:ln>
          </p:spPr>
          <p:txBody>
            <a:bodyPr/>
            <a:lstStyle/>
            <a:p>
              <a:endParaRPr lang="en-US"/>
            </a:p>
          </p:txBody>
        </p:sp>
        <p:grpSp>
          <p:nvGrpSpPr>
            <p:cNvPr id="62" name="Group 95">
              <a:extLst>
                <a:ext uri="{FF2B5EF4-FFF2-40B4-BE49-F238E27FC236}">
                  <a16:creationId xmlns:a16="http://schemas.microsoft.com/office/drawing/2014/main" id="{E447CE1A-18D6-AE47-4964-1D3399D0DE40}"/>
                </a:ext>
              </a:extLst>
            </p:cNvPr>
            <p:cNvGrpSpPr>
              <a:grpSpLocks/>
            </p:cNvGrpSpPr>
            <p:nvPr/>
          </p:nvGrpSpPr>
          <p:grpSpPr bwMode="auto">
            <a:xfrm>
              <a:off x="4604" y="1207"/>
              <a:ext cx="136" cy="137"/>
              <a:chOff x="3606" y="1979"/>
              <a:chExt cx="544" cy="544"/>
            </a:xfrm>
          </p:grpSpPr>
          <p:sp>
            <p:nvSpPr>
              <p:cNvPr id="192" name="Oval 96">
                <a:extLst>
                  <a:ext uri="{FF2B5EF4-FFF2-40B4-BE49-F238E27FC236}">
                    <a16:creationId xmlns:a16="http://schemas.microsoft.com/office/drawing/2014/main" id="{AA225E5C-E80E-0CBF-FAEB-F30AC2DD0C98}"/>
                  </a:ext>
                </a:extLst>
              </p:cNvPr>
              <p:cNvSpPr>
                <a:spLocks noChangeArrowheads="1"/>
              </p:cNvSpPr>
              <p:nvPr/>
            </p:nvSpPr>
            <p:spPr bwMode="auto">
              <a:xfrm>
                <a:off x="3606" y="1979"/>
                <a:ext cx="544" cy="544"/>
              </a:xfrm>
              <a:prstGeom prst="ellipse">
                <a:avLst/>
              </a:prstGeom>
              <a:noFill/>
              <a:ln w="28575">
                <a:solidFill>
                  <a:schemeClr val="tx1"/>
                </a:solidFill>
                <a:round/>
                <a:headEnd/>
                <a:tailEnd/>
              </a:ln>
            </p:spPr>
            <p:txBody>
              <a:bodyPr wrap="none" anchor="ctr"/>
              <a:lstStyle/>
              <a:p>
                <a:endParaRPr lang="en-US"/>
              </a:p>
            </p:txBody>
          </p:sp>
          <p:sp>
            <p:nvSpPr>
              <p:cNvPr id="193" name="Line 97">
                <a:extLst>
                  <a:ext uri="{FF2B5EF4-FFF2-40B4-BE49-F238E27FC236}">
                    <a16:creationId xmlns:a16="http://schemas.microsoft.com/office/drawing/2014/main" id="{E0881771-B2D2-B92E-EA34-2A00508FB509}"/>
                  </a:ext>
                </a:extLst>
              </p:cNvPr>
              <p:cNvSpPr>
                <a:spLocks noChangeShapeType="1"/>
              </p:cNvSpPr>
              <p:nvPr/>
            </p:nvSpPr>
            <p:spPr bwMode="auto">
              <a:xfrm flipV="1">
                <a:off x="3696" y="2069"/>
                <a:ext cx="363" cy="363"/>
              </a:xfrm>
              <a:prstGeom prst="line">
                <a:avLst/>
              </a:prstGeom>
              <a:noFill/>
              <a:ln w="28575">
                <a:solidFill>
                  <a:schemeClr val="tx1"/>
                </a:solidFill>
                <a:round/>
                <a:headEnd/>
                <a:tailEnd/>
              </a:ln>
            </p:spPr>
            <p:txBody>
              <a:bodyPr/>
              <a:lstStyle/>
              <a:p>
                <a:endParaRPr lang="en-US"/>
              </a:p>
            </p:txBody>
          </p:sp>
          <p:sp>
            <p:nvSpPr>
              <p:cNvPr id="194" name="Line 98">
                <a:extLst>
                  <a:ext uri="{FF2B5EF4-FFF2-40B4-BE49-F238E27FC236}">
                    <a16:creationId xmlns:a16="http://schemas.microsoft.com/office/drawing/2014/main" id="{02E8BFC7-DAF8-EAE3-59BA-340685B22784}"/>
                  </a:ext>
                </a:extLst>
              </p:cNvPr>
              <p:cNvSpPr>
                <a:spLocks noChangeShapeType="1"/>
              </p:cNvSpPr>
              <p:nvPr/>
            </p:nvSpPr>
            <p:spPr bwMode="auto">
              <a:xfrm>
                <a:off x="3651" y="2069"/>
                <a:ext cx="454" cy="363"/>
              </a:xfrm>
              <a:prstGeom prst="line">
                <a:avLst/>
              </a:prstGeom>
              <a:noFill/>
              <a:ln w="28575">
                <a:solidFill>
                  <a:schemeClr val="tx1"/>
                </a:solidFill>
                <a:round/>
                <a:headEnd/>
                <a:tailEnd/>
              </a:ln>
            </p:spPr>
            <p:txBody>
              <a:bodyPr/>
              <a:lstStyle/>
              <a:p>
                <a:endParaRPr lang="en-US"/>
              </a:p>
            </p:txBody>
          </p:sp>
        </p:grpSp>
        <p:sp>
          <p:nvSpPr>
            <p:cNvPr id="63" name="Text Box 99">
              <a:extLst>
                <a:ext uri="{FF2B5EF4-FFF2-40B4-BE49-F238E27FC236}">
                  <a16:creationId xmlns:a16="http://schemas.microsoft.com/office/drawing/2014/main" id="{26EC9E73-5380-937E-6421-DD4C693F093C}"/>
                </a:ext>
              </a:extLst>
            </p:cNvPr>
            <p:cNvSpPr txBox="1">
              <a:spLocks noChangeArrowheads="1"/>
            </p:cNvSpPr>
            <p:nvPr/>
          </p:nvSpPr>
          <p:spPr bwMode="auto">
            <a:xfrm>
              <a:off x="3336" y="4021"/>
              <a:ext cx="192" cy="219"/>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X</a:t>
              </a:r>
            </a:p>
          </p:txBody>
        </p:sp>
        <p:sp>
          <p:nvSpPr>
            <p:cNvPr id="64" name="Line 100">
              <a:extLst>
                <a:ext uri="{FF2B5EF4-FFF2-40B4-BE49-F238E27FC236}">
                  <a16:creationId xmlns:a16="http://schemas.microsoft.com/office/drawing/2014/main" id="{E90DE63A-3B21-9B7D-C205-0336A2820A05}"/>
                </a:ext>
              </a:extLst>
            </p:cNvPr>
            <p:cNvSpPr>
              <a:spLocks noChangeShapeType="1"/>
            </p:cNvSpPr>
            <p:nvPr/>
          </p:nvSpPr>
          <p:spPr bwMode="auto">
            <a:xfrm>
              <a:off x="2290" y="1253"/>
              <a:ext cx="953" cy="0"/>
            </a:xfrm>
            <a:prstGeom prst="line">
              <a:avLst/>
            </a:prstGeom>
            <a:noFill/>
            <a:ln w="28575">
              <a:solidFill>
                <a:schemeClr val="tx1"/>
              </a:solidFill>
              <a:round/>
              <a:headEnd/>
              <a:tailEnd/>
            </a:ln>
          </p:spPr>
          <p:txBody>
            <a:bodyPr/>
            <a:lstStyle/>
            <a:p>
              <a:endParaRPr lang="en-US"/>
            </a:p>
          </p:txBody>
        </p:sp>
        <p:sp>
          <p:nvSpPr>
            <p:cNvPr id="65" name="Line 101">
              <a:extLst>
                <a:ext uri="{FF2B5EF4-FFF2-40B4-BE49-F238E27FC236}">
                  <a16:creationId xmlns:a16="http://schemas.microsoft.com/office/drawing/2014/main" id="{8E853623-D27C-C4D2-7AD3-83B004D41C32}"/>
                </a:ext>
              </a:extLst>
            </p:cNvPr>
            <p:cNvSpPr>
              <a:spLocks noChangeShapeType="1"/>
            </p:cNvSpPr>
            <p:nvPr/>
          </p:nvSpPr>
          <p:spPr bwMode="auto">
            <a:xfrm>
              <a:off x="3424" y="1253"/>
              <a:ext cx="1180" cy="0"/>
            </a:xfrm>
            <a:prstGeom prst="line">
              <a:avLst/>
            </a:prstGeom>
            <a:noFill/>
            <a:ln w="28575">
              <a:solidFill>
                <a:schemeClr val="tx1"/>
              </a:solidFill>
              <a:round/>
              <a:headEnd/>
              <a:tailEnd/>
            </a:ln>
          </p:spPr>
          <p:txBody>
            <a:bodyPr/>
            <a:lstStyle/>
            <a:p>
              <a:endParaRPr lang="en-US"/>
            </a:p>
          </p:txBody>
        </p:sp>
        <p:sp>
          <p:nvSpPr>
            <p:cNvPr id="66" name="Text Box 102">
              <a:extLst>
                <a:ext uri="{FF2B5EF4-FFF2-40B4-BE49-F238E27FC236}">
                  <a16:creationId xmlns:a16="http://schemas.microsoft.com/office/drawing/2014/main" id="{A856A546-1076-404F-8D77-ABF7441EBDA0}"/>
                </a:ext>
              </a:extLst>
            </p:cNvPr>
            <p:cNvSpPr txBox="1">
              <a:spLocks noChangeArrowheads="1"/>
            </p:cNvSpPr>
            <p:nvPr/>
          </p:nvSpPr>
          <p:spPr bwMode="auto">
            <a:xfrm>
              <a:off x="3244" y="1163"/>
              <a:ext cx="191"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X</a:t>
              </a:r>
            </a:p>
          </p:txBody>
        </p:sp>
        <p:sp>
          <p:nvSpPr>
            <p:cNvPr id="67" name="Line 103">
              <a:extLst>
                <a:ext uri="{FF2B5EF4-FFF2-40B4-BE49-F238E27FC236}">
                  <a16:creationId xmlns:a16="http://schemas.microsoft.com/office/drawing/2014/main" id="{7D3100FD-DCA4-6B90-A0CE-EA7E9BE6C904}"/>
                </a:ext>
              </a:extLst>
            </p:cNvPr>
            <p:cNvSpPr>
              <a:spLocks noChangeShapeType="1"/>
            </p:cNvSpPr>
            <p:nvPr/>
          </p:nvSpPr>
          <p:spPr bwMode="auto">
            <a:xfrm>
              <a:off x="4649" y="1344"/>
              <a:ext cx="0" cy="2676"/>
            </a:xfrm>
            <a:prstGeom prst="line">
              <a:avLst/>
            </a:prstGeom>
            <a:noFill/>
            <a:ln w="28575">
              <a:solidFill>
                <a:schemeClr val="tx1"/>
              </a:solidFill>
              <a:round/>
              <a:headEnd/>
              <a:tailEnd/>
            </a:ln>
          </p:spPr>
          <p:txBody>
            <a:bodyPr/>
            <a:lstStyle/>
            <a:p>
              <a:endParaRPr lang="en-US"/>
            </a:p>
          </p:txBody>
        </p:sp>
        <p:sp>
          <p:nvSpPr>
            <p:cNvPr id="68" name="Text Box 104">
              <a:extLst>
                <a:ext uri="{FF2B5EF4-FFF2-40B4-BE49-F238E27FC236}">
                  <a16:creationId xmlns:a16="http://schemas.microsoft.com/office/drawing/2014/main" id="{AA766D2F-452F-26AF-D132-2B4C1A550D57}"/>
                </a:ext>
              </a:extLst>
            </p:cNvPr>
            <p:cNvSpPr txBox="1">
              <a:spLocks noChangeArrowheads="1"/>
            </p:cNvSpPr>
            <p:nvPr/>
          </p:nvSpPr>
          <p:spPr bwMode="auto">
            <a:xfrm>
              <a:off x="4479" y="4139"/>
              <a:ext cx="377"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FEBA</a:t>
              </a:r>
            </a:p>
          </p:txBody>
        </p:sp>
        <p:sp>
          <p:nvSpPr>
            <p:cNvPr id="69" name="Text Box 105">
              <a:extLst>
                <a:ext uri="{FF2B5EF4-FFF2-40B4-BE49-F238E27FC236}">
                  <a16:creationId xmlns:a16="http://schemas.microsoft.com/office/drawing/2014/main" id="{3F48688A-D3E5-A7D0-82FB-B750657AFE95}"/>
                </a:ext>
              </a:extLst>
            </p:cNvPr>
            <p:cNvSpPr txBox="1">
              <a:spLocks noChangeArrowheads="1"/>
            </p:cNvSpPr>
            <p:nvPr/>
          </p:nvSpPr>
          <p:spPr bwMode="auto">
            <a:xfrm>
              <a:off x="4468" y="1071"/>
              <a:ext cx="377"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FEBA</a:t>
              </a:r>
            </a:p>
          </p:txBody>
        </p:sp>
        <p:sp>
          <p:nvSpPr>
            <p:cNvPr id="70" name="Text Box 106">
              <a:extLst>
                <a:ext uri="{FF2B5EF4-FFF2-40B4-BE49-F238E27FC236}">
                  <a16:creationId xmlns:a16="http://schemas.microsoft.com/office/drawing/2014/main" id="{B5B5D59A-D106-0D43-537B-70C0676F3C3B}"/>
                </a:ext>
              </a:extLst>
            </p:cNvPr>
            <p:cNvSpPr txBox="1">
              <a:spLocks noChangeArrowheads="1"/>
            </p:cNvSpPr>
            <p:nvPr/>
          </p:nvSpPr>
          <p:spPr bwMode="auto">
            <a:xfrm>
              <a:off x="1247" y="891"/>
              <a:ext cx="182"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3</a:t>
              </a:r>
            </a:p>
          </p:txBody>
        </p:sp>
        <p:sp>
          <p:nvSpPr>
            <p:cNvPr id="71" name="Text Box 107">
              <a:extLst>
                <a:ext uri="{FF2B5EF4-FFF2-40B4-BE49-F238E27FC236}">
                  <a16:creationId xmlns:a16="http://schemas.microsoft.com/office/drawing/2014/main" id="{43120E02-FC9B-56E5-7247-58A09057781A}"/>
                </a:ext>
              </a:extLst>
            </p:cNvPr>
            <p:cNvSpPr txBox="1">
              <a:spLocks noChangeArrowheads="1"/>
            </p:cNvSpPr>
            <p:nvPr/>
          </p:nvSpPr>
          <p:spPr bwMode="auto">
            <a:xfrm>
              <a:off x="1429" y="827"/>
              <a:ext cx="406"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3 (AS)</a:t>
              </a:r>
            </a:p>
          </p:txBody>
        </p:sp>
        <p:sp>
          <p:nvSpPr>
            <p:cNvPr id="72" name="Text Box 108">
              <a:extLst>
                <a:ext uri="{FF2B5EF4-FFF2-40B4-BE49-F238E27FC236}">
                  <a16:creationId xmlns:a16="http://schemas.microsoft.com/office/drawing/2014/main" id="{4B5A9906-1E19-81ED-0916-A5994F3762A8}"/>
                </a:ext>
              </a:extLst>
            </p:cNvPr>
            <p:cNvSpPr txBox="1">
              <a:spLocks noChangeArrowheads="1"/>
            </p:cNvSpPr>
            <p:nvPr/>
          </p:nvSpPr>
          <p:spPr bwMode="auto">
            <a:xfrm>
              <a:off x="3152" y="1054"/>
              <a:ext cx="406" cy="218"/>
            </a:xfrm>
            <a:prstGeom prst="rect">
              <a:avLst/>
            </a:prstGeom>
            <a:noFill/>
            <a:ln w="9525">
              <a:noFill/>
              <a:miter lim="800000"/>
              <a:headEnd/>
              <a:tailEnd/>
            </a:ln>
          </p:spPr>
          <p:txBody>
            <a:bodyPr wrap="none">
              <a:spAutoFit/>
            </a:bodyPr>
            <a:lstStyle/>
            <a:p>
              <a:pPr algn="l" eaLnBrk="1" hangingPunct="1"/>
              <a:r>
                <a:rPr lang="en-US" sz="1000" b="1" dirty="0">
                  <a:latin typeface="Arial Black" pitchFamily="34" charset="0"/>
                </a:rPr>
                <a:t>3 (AS)</a:t>
              </a:r>
            </a:p>
          </p:txBody>
        </p:sp>
        <p:sp>
          <p:nvSpPr>
            <p:cNvPr id="73" name="Text Box 109">
              <a:extLst>
                <a:ext uri="{FF2B5EF4-FFF2-40B4-BE49-F238E27FC236}">
                  <a16:creationId xmlns:a16="http://schemas.microsoft.com/office/drawing/2014/main" id="{E7F8FF3A-3C32-F0DC-6F1E-9F0FC976A81D}"/>
                </a:ext>
              </a:extLst>
            </p:cNvPr>
            <p:cNvSpPr txBox="1">
              <a:spLocks noChangeArrowheads="1"/>
            </p:cNvSpPr>
            <p:nvPr/>
          </p:nvSpPr>
          <p:spPr bwMode="auto">
            <a:xfrm>
              <a:off x="3255" y="1280"/>
              <a:ext cx="181"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3</a:t>
              </a:r>
            </a:p>
          </p:txBody>
        </p:sp>
        <p:sp>
          <p:nvSpPr>
            <p:cNvPr id="74" name="Text Box 110">
              <a:extLst>
                <a:ext uri="{FF2B5EF4-FFF2-40B4-BE49-F238E27FC236}">
                  <a16:creationId xmlns:a16="http://schemas.microsoft.com/office/drawing/2014/main" id="{5A7753D9-30BA-BFDA-0C26-0AE62265DE47}"/>
                </a:ext>
              </a:extLst>
            </p:cNvPr>
            <p:cNvSpPr txBox="1">
              <a:spLocks noChangeArrowheads="1"/>
            </p:cNvSpPr>
            <p:nvPr/>
          </p:nvSpPr>
          <p:spPr bwMode="auto">
            <a:xfrm>
              <a:off x="1066" y="3956"/>
              <a:ext cx="181"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3</a:t>
              </a:r>
            </a:p>
          </p:txBody>
        </p:sp>
        <p:sp>
          <p:nvSpPr>
            <p:cNvPr id="75" name="Text Box 111">
              <a:extLst>
                <a:ext uri="{FF2B5EF4-FFF2-40B4-BE49-F238E27FC236}">
                  <a16:creationId xmlns:a16="http://schemas.microsoft.com/office/drawing/2014/main" id="{3E52CF3B-A3B9-E827-6B9B-A2871C1B4BA1}"/>
                </a:ext>
              </a:extLst>
            </p:cNvPr>
            <p:cNvSpPr txBox="1">
              <a:spLocks noChangeArrowheads="1"/>
            </p:cNvSpPr>
            <p:nvPr/>
          </p:nvSpPr>
          <p:spPr bwMode="auto">
            <a:xfrm>
              <a:off x="3346" y="3911"/>
              <a:ext cx="182"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3</a:t>
              </a:r>
            </a:p>
          </p:txBody>
        </p:sp>
        <p:sp>
          <p:nvSpPr>
            <p:cNvPr id="76" name="Text Box 112">
              <a:extLst>
                <a:ext uri="{FF2B5EF4-FFF2-40B4-BE49-F238E27FC236}">
                  <a16:creationId xmlns:a16="http://schemas.microsoft.com/office/drawing/2014/main" id="{449FC765-1125-B01D-EE6D-E1EAAEBB5A08}"/>
                </a:ext>
              </a:extLst>
            </p:cNvPr>
            <p:cNvSpPr txBox="1">
              <a:spLocks noChangeArrowheads="1"/>
            </p:cNvSpPr>
            <p:nvPr/>
          </p:nvSpPr>
          <p:spPr bwMode="auto">
            <a:xfrm>
              <a:off x="3288" y="4138"/>
              <a:ext cx="295"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173</a:t>
              </a:r>
            </a:p>
          </p:txBody>
        </p:sp>
        <p:sp>
          <p:nvSpPr>
            <p:cNvPr id="77" name="Text Box 113">
              <a:extLst>
                <a:ext uri="{FF2B5EF4-FFF2-40B4-BE49-F238E27FC236}">
                  <a16:creationId xmlns:a16="http://schemas.microsoft.com/office/drawing/2014/main" id="{1BF0787E-8088-45D8-44B0-D68462FEAC1C}"/>
                </a:ext>
              </a:extLst>
            </p:cNvPr>
            <p:cNvSpPr txBox="1">
              <a:spLocks noChangeArrowheads="1"/>
            </p:cNvSpPr>
            <p:nvPr/>
          </p:nvSpPr>
          <p:spPr bwMode="auto">
            <a:xfrm>
              <a:off x="1020" y="4109"/>
              <a:ext cx="295"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173</a:t>
              </a:r>
            </a:p>
          </p:txBody>
        </p:sp>
        <p:sp>
          <p:nvSpPr>
            <p:cNvPr id="78" name="Line 114">
              <a:extLst>
                <a:ext uri="{FF2B5EF4-FFF2-40B4-BE49-F238E27FC236}">
                  <a16:creationId xmlns:a16="http://schemas.microsoft.com/office/drawing/2014/main" id="{8A071932-83DB-8115-AC31-38CEDDD75EF4}"/>
                </a:ext>
              </a:extLst>
            </p:cNvPr>
            <p:cNvSpPr>
              <a:spLocks noChangeShapeType="1"/>
            </p:cNvSpPr>
            <p:nvPr/>
          </p:nvSpPr>
          <p:spPr bwMode="auto">
            <a:xfrm flipV="1">
              <a:off x="4861" y="1434"/>
              <a:ext cx="0" cy="1044"/>
            </a:xfrm>
            <a:prstGeom prst="line">
              <a:avLst/>
            </a:prstGeom>
            <a:noFill/>
            <a:ln w="28575">
              <a:solidFill>
                <a:schemeClr val="tx1"/>
              </a:solidFill>
              <a:round/>
              <a:headEnd/>
              <a:tailEnd type="arrow" w="med" len="med"/>
            </a:ln>
          </p:spPr>
          <p:txBody>
            <a:bodyPr/>
            <a:lstStyle/>
            <a:p>
              <a:endParaRPr lang="en-US"/>
            </a:p>
          </p:txBody>
        </p:sp>
        <p:sp>
          <p:nvSpPr>
            <p:cNvPr id="79" name="Line 115">
              <a:extLst>
                <a:ext uri="{FF2B5EF4-FFF2-40B4-BE49-F238E27FC236}">
                  <a16:creationId xmlns:a16="http://schemas.microsoft.com/office/drawing/2014/main" id="{5C735FCD-B35D-D921-51EF-E743C3E30AEA}"/>
                </a:ext>
              </a:extLst>
            </p:cNvPr>
            <p:cNvSpPr>
              <a:spLocks noChangeShapeType="1"/>
            </p:cNvSpPr>
            <p:nvPr/>
          </p:nvSpPr>
          <p:spPr bwMode="auto">
            <a:xfrm flipV="1">
              <a:off x="4861" y="2387"/>
              <a:ext cx="91" cy="91"/>
            </a:xfrm>
            <a:prstGeom prst="line">
              <a:avLst/>
            </a:prstGeom>
            <a:noFill/>
            <a:ln w="28575">
              <a:solidFill>
                <a:schemeClr val="tx1"/>
              </a:solidFill>
              <a:round/>
              <a:headEnd/>
              <a:tailEnd/>
            </a:ln>
          </p:spPr>
          <p:txBody>
            <a:bodyPr/>
            <a:lstStyle/>
            <a:p>
              <a:endParaRPr lang="en-US"/>
            </a:p>
          </p:txBody>
        </p:sp>
        <p:sp>
          <p:nvSpPr>
            <p:cNvPr id="80" name="Line 116">
              <a:extLst>
                <a:ext uri="{FF2B5EF4-FFF2-40B4-BE49-F238E27FC236}">
                  <a16:creationId xmlns:a16="http://schemas.microsoft.com/office/drawing/2014/main" id="{2D685A24-0F48-6E01-2E55-F17F5D9FE1EC}"/>
                </a:ext>
              </a:extLst>
            </p:cNvPr>
            <p:cNvSpPr>
              <a:spLocks noChangeShapeType="1"/>
            </p:cNvSpPr>
            <p:nvPr/>
          </p:nvSpPr>
          <p:spPr bwMode="auto">
            <a:xfrm flipH="1">
              <a:off x="4906" y="2387"/>
              <a:ext cx="46" cy="317"/>
            </a:xfrm>
            <a:prstGeom prst="line">
              <a:avLst/>
            </a:prstGeom>
            <a:noFill/>
            <a:ln w="28575">
              <a:solidFill>
                <a:schemeClr val="tx1"/>
              </a:solidFill>
              <a:round/>
              <a:headEnd/>
              <a:tailEnd/>
            </a:ln>
          </p:spPr>
          <p:txBody>
            <a:bodyPr/>
            <a:lstStyle/>
            <a:p>
              <a:endParaRPr lang="en-US"/>
            </a:p>
          </p:txBody>
        </p:sp>
        <p:sp>
          <p:nvSpPr>
            <p:cNvPr id="81" name="Line 117">
              <a:extLst>
                <a:ext uri="{FF2B5EF4-FFF2-40B4-BE49-F238E27FC236}">
                  <a16:creationId xmlns:a16="http://schemas.microsoft.com/office/drawing/2014/main" id="{EF9664F0-CACE-672B-6A28-9073FAA4B2C5}"/>
                </a:ext>
              </a:extLst>
            </p:cNvPr>
            <p:cNvSpPr>
              <a:spLocks noChangeShapeType="1"/>
            </p:cNvSpPr>
            <p:nvPr/>
          </p:nvSpPr>
          <p:spPr bwMode="auto">
            <a:xfrm>
              <a:off x="4906" y="3158"/>
              <a:ext cx="91" cy="272"/>
            </a:xfrm>
            <a:prstGeom prst="line">
              <a:avLst/>
            </a:prstGeom>
            <a:noFill/>
            <a:ln w="28575">
              <a:solidFill>
                <a:schemeClr val="tx1"/>
              </a:solidFill>
              <a:round/>
              <a:headEnd/>
              <a:tailEnd/>
            </a:ln>
          </p:spPr>
          <p:txBody>
            <a:bodyPr/>
            <a:lstStyle/>
            <a:p>
              <a:endParaRPr lang="en-US"/>
            </a:p>
          </p:txBody>
        </p:sp>
        <p:sp>
          <p:nvSpPr>
            <p:cNvPr id="82" name="Line 118">
              <a:extLst>
                <a:ext uri="{FF2B5EF4-FFF2-40B4-BE49-F238E27FC236}">
                  <a16:creationId xmlns:a16="http://schemas.microsoft.com/office/drawing/2014/main" id="{C77F073B-4C29-1C66-BF39-74C8337DF390}"/>
                </a:ext>
              </a:extLst>
            </p:cNvPr>
            <p:cNvSpPr>
              <a:spLocks noChangeShapeType="1"/>
            </p:cNvSpPr>
            <p:nvPr/>
          </p:nvSpPr>
          <p:spPr bwMode="auto">
            <a:xfrm flipH="1" flipV="1">
              <a:off x="4861" y="3385"/>
              <a:ext cx="136" cy="45"/>
            </a:xfrm>
            <a:prstGeom prst="line">
              <a:avLst/>
            </a:prstGeom>
            <a:noFill/>
            <a:ln w="28575">
              <a:solidFill>
                <a:schemeClr val="tx1"/>
              </a:solidFill>
              <a:round/>
              <a:headEnd/>
              <a:tailEnd/>
            </a:ln>
          </p:spPr>
          <p:txBody>
            <a:bodyPr/>
            <a:lstStyle/>
            <a:p>
              <a:endParaRPr lang="en-US"/>
            </a:p>
          </p:txBody>
        </p:sp>
        <p:sp>
          <p:nvSpPr>
            <p:cNvPr id="83" name="Line 119">
              <a:extLst>
                <a:ext uri="{FF2B5EF4-FFF2-40B4-BE49-F238E27FC236}">
                  <a16:creationId xmlns:a16="http://schemas.microsoft.com/office/drawing/2014/main" id="{6D115779-581B-D195-C3B8-705C2DCAA757}"/>
                </a:ext>
              </a:extLst>
            </p:cNvPr>
            <p:cNvSpPr>
              <a:spLocks noChangeShapeType="1"/>
            </p:cNvSpPr>
            <p:nvPr/>
          </p:nvSpPr>
          <p:spPr bwMode="auto">
            <a:xfrm>
              <a:off x="4861" y="3385"/>
              <a:ext cx="45" cy="680"/>
            </a:xfrm>
            <a:prstGeom prst="line">
              <a:avLst/>
            </a:prstGeom>
            <a:noFill/>
            <a:ln w="28575">
              <a:solidFill>
                <a:schemeClr val="tx1"/>
              </a:solidFill>
              <a:round/>
              <a:headEnd/>
              <a:tailEnd type="arrow" w="med" len="med"/>
            </a:ln>
          </p:spPr>
          <p:txBody>
            <a:bodyPr/>
            <a:lstStyle/>
            <a:p>
              <a:endParaRPr lang="en-US"/>
            </a:p>
          </p:txBody>
        </p:sp>
        <p:sp>
          <p:nvSpPr>
            <p:cNvPr id="84" name="Text Box 120">
              <a:extLst>
                <a:ext uri="{FF2B5EF4-FFF2-40B4-BE49-F238E27FC236}">
                  <a16:creationId xmlns:a16="http://schemas.microsoft.com/office/drawing/2014/main" id="{A6ACB2BA-05C9-2D50-21FD-E12AD0BEA974}"/>
                </a:ext>
              </a:extLst>
            </p:cNvPr>
            <p:cNvSpPr txBox="1">
              <a:spLocks noChangeArrowheads="1"/>
            </p:cNvSpPr>
            <p:nvPr/>
          </p:nvSpPr>
          <p:spPr bwMode="auto">
            <a:xfrm>
              <a:off x="4816" y="3049"/>
              <a:ext cx="187"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S</a:t>
              </a:r>
            </a:p>
          </p:txBody>
        </p:sp>
        <p:sp>
          <p:nvSpPr>
            <p:cNvPr id="85" name="Text Box 121">
              <a:extLst>
                <a:ext uri="{FF2B5EF4-FFF2-40B4-BE49-F238E27FC236}">
                  <a16:creationId xmlns:a16="http://schemas.microsoft.com/office/drawing/2014/main" id="{DDF8B1C3-4E68-6B39-A1C9-7AEDFA32333B}"/>
                </a:ext>
              </a:extLst>
            </p:cNvPr>
            <p:cNvSpPr txBox="1">
              <a:spLocks noChangeArrowheads="1"/>
            </p:cNvSpPr>
            <p:nvPr/>
          </p:nvSpPr>
          <p:spPr bwMode="auto">
            <a:xfrm>
              <a:off x="4816" y="2685"/>
              <a:ext cx="187"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S</a:t>
              </a:r>
            </a:p>
          </p:txBody>
        </p:sp>
        <p:sp>
          <p:nvSpPr>
            <p:cNvPr id="86" name="Rectangle 122">
              <a:extLst>
                <a:ext uri="{FF2B5EF4-FFF2-40B4-BE49-F238E27FC236}">
                  <a16:creationId xmlns:a16="http://schemas.microsoft.com/office/drawing/2014/main" id="{0B3D88A2-1EF0-CD16-1826-6812AC37DE85}"/>
                </a:ext>
              </a:extLst>
            </p:cNvPr>
            <p:cNvSpPr>
              <a:spLocks noChangeArrowheads="1"/>
            </p:cNvSpPr>
            <p:nvPr/>
          </p:nvSpPr>
          <p:spPr bwMode="auto">
            <a:xfrm>
              <a:off x="4725" y="2840"/>
              <a:ext cx="363" cy="182"/>
            </a:xfrm>
            <a:prstGeom prst="rect">
              <a:avLst/>
            </a:prstGeom>
            <a:noFill/>
            <a:ln w="28575">
              <a:solidFill>
                <a:schemeClr val="tx1"/>
              </a:solidFill>
              <a:miter lim="800000"/>
              <a:headEnd/>
              <a:tailEnd/>
            </a:ln>
          </p:spPr>
          <p:txBody>
            <a:bodyPr wrap="none" anchor="ctr"/>
            <a:lstStyle/>
            <a:p>
              <a:endParaRPr lang="en-US"/>
            </a:p>
          </p:txBody>
        </p:sp>
        <p:grpSp>
          <p:nvGrpSpPr>
            <p:cNvPr id="87" name="Group 123">
              <a:extLst>
                <a:ext uri="{FF2B5EF4-FFF2-40B4-BE49-F238E27FC236}">
                  <a16:creationId xmlns:a16="http://schemas.microsoft.com/office/drawing/2014/main" id="{BBABCA7E-9940-841C-0D85-B8756E6E9CF2}"/>
                </a:ext>
              </a:extLst>
            </p:cNvPr>
            <p:cNvGrpSpPr>
              <a:grpSpLocks/>
            </p:cNvGrpSpPr>
            <p:nvPr/>
          </p:nvGrpSpPr>
          <p:grpSpPr bwMode="auto">
            <a:xfrm>
              <a:off x="5227" y="2795"/>
              <a:ext cx="400" cy="362"/>
              <a:chOff x="2726" y="2020"/>
              <a:chExt cx="400" cy="362"/>
            </a:xfrm>
          </p:grpSpPr>
          <p:sp>
            <p:nvSpPr>
              <p:cNvPr id="189" name="Rectangle 124">
                <a:extLst>
                  <a:ext uri="{FF2B5EF4-FFF2-40B4-BE49-F238E27FC236}">
                    <a16:creationId xmlns:a16="http://schemas.microsoft.com/office/drawing/2014/main" id="{A97D0C62-1778-947F-53C6-86F064890231}"/>
                  </a:ext>
                </a:extLst>
              </p:cNvPr>
              <p:cNvSpPr>
                <a:spLocks noChangeArrowheads="1"/>
              </p:cNvSpPr>
              <p:nvPr/>
            </p:nvSpPr>
            <p:spPr bwMode="auto">
              <a:xfrm>
                <a:off x="2726" y="2169"/>
                <a:ext cx="400" cy="213"/>
              </a:xfrm>
              <a:prstGeom prst="rect">
                <a:avLst/>
              </a:prstGeom>
              <a:solidFill>
                <a:schemeClr val="accent1">
                  <a:lumMod val="40000"/>
                  <a:lumOff val="60000"/>
                </a:schemeClr>
              </a:solidFill>
              <a:ln w="28575">
                <a:solidFill>
                  <a:schemeClr val="accent2"/>
                </a:solidFill>
                <a:miter lim="800000"/>
                <a:headEnd/>
                <a:tailEnd/>
              </a:ln>
            </p:spPr>
            <p:txBody>
              <a:bodyPr anchor="ctr">
                <a:spAutoFit/>
              </a:bodyPr>
              <a:lstStyle/>
              <a:p>
                <a:endParaRPr lang="en-US"/>
              </a:p>
            </p:txBody>
          </p:sp>
          <p:sp>
            <p:nvSpPr>
              <p:cNvPr id="190" name="Text Box 125">
                <a:extLst>
                  <a:ext uri="{FF2B5EF4-FFF2-40B4-BE49-F238E27FC236}">
                    <a16:creationId xmlns:a16="http://schemas.microsoft.com/office/drawing/2014/main" id="{F7863682-7E3A-04C2-7E92-F4F5B30CF6AC}"/>
                  </a:ext>
                </a:extLst>
              </p:cNvPr>
              <p:cNvSpPr txBox="1">
                <a:spLocks noChangeArrowheads="1"/>
              </p:cNvSpPr>
              <p:nvPr/>
            </p:nvSpPr>
            <p:spPr bwMode="auto">
              <a:xfrm>
                <a:off x="2831" y="2020"/>
                <a:ext cx="191" cy="219"/>
              </a:xfrm>
              <a:prstGeom prst="rect">
                <a:avLst/>
              </a:prstGeom>
              <a:noFill/>
              <a:ln w="25400">
                <a:noFill/>
                <a:miter lim="800000"/>
                <a:headEnd/>
                <a:tailEnd/>
              </a:ln>
            </p:spPr>
            <p:txBody>
              <a:bodyPr wrap="none" anchor="ctr">
                <a:spAutoFit/>
              </a:bodyPr>
              <a:lstStyle/>
              <a:p>
                <a:pPr>
                  <a:spcBef>
                    <a:spcPct val="50000"/>
                  </a:spcBef>
                </a:pPr>
                <a:r>
                  <a:rPr lang="en-AU" sz="1000" b="1">
                    <a:solidFill>
                      <a:schemeClr val="accent2"/>
                    </a:solidFill>
                    <a:latin typeface="Arial Black" pitchFamily="34" charset="0"/>
                  </a:rPr>
                  <a:t>II</a:t>
                </a:r>
                <a:endParaRPr lang="en-AU" sz="1000" b="1">
                  <a:latin typeface="Arial Black" pitchFamily="34" charset="0"/>
                </a:endParaRPr>
              </a:p>
            </p:txBody>
          </p:sp>
          <p:sp>
            <p:nvSpPr>
              <p:cNvPr id="191" name="AutoShape 126">
                <a:extLst>
                  <a:ext uri="{FF2B5EF4-FFF2-40B4-BE49-F238E27FC236}">
                    <a16:creationId xmlns:a16="http://schemas.microsoft.com/office/drawing/2014/main" id="{BF08D94B-F865-1C05-887B-D797FE518304}"/>
                  </a:ext>
                </a:extLst>
              </p:cNvPr>
              <p:cNvSpPr>
                <a:spLocks noChangeArrowheads="1"/>
              </p:cNvSpPr>
              <p:nvPr/>
            </p:nvSpPr>
            <p:spPr bwMode="auto">
              <a:xfrm>
                <a:off x="2791" y="2212"/>
                <a:ext cx="263" cy="132"/>
              </a:xfrm>
              <a:prstGeom prst="roundRect">
                <a:avLst>
                  <a:gd name="adj" fmla="val 50000"/>
                </a:avLst>
              </a:prstGeom>
              <a:noFill/>
              <a:ln w="28575">
                <a:solidFill>
                  <a:schemeClr val="accent2"/>
                </a:solidFill>
                <a:round/>
                <a:headEnd/>
                <a:tailEnd/>
              </a:ln>
            </p:spPr>
            <p:txBody>
              <a:bodyPr wrap="none" anchor="ctr">
                <a:spAutoFit/>
              </a:bodyPr>
              <a:lstStyle/>
              <a:p>
                <a:endParaRPr lang="en-US"/>
              </a:p>
            </p:txBody>
          </p:sp>
        </p:grpSp>
        <p:sp>
          <p:nvSpPr>
            <p:cNvPr id="88" name="Text Box 127">
              <a:extLst>
                <a:ext uri="{FF2B5EF4-FFF2-40B4-BE49-F238E27FC236}">
                  <a16:creationId xmlns:a16="http://schemas.microsoft.com/office/drawing/2014/main" id="{3A8717BC-4D9F-332A-AFDC-AAC7872C7926}"/>
                </a:ext>
              </a:extLst>
            </p:cNvPr>
            <p:cNvSpPr txBox="1">
              <a:spLocks noChangeArrowheads="1"/>
            </p:cNvSpPr>
            <p:nvPr/>
          </p:nvSpPr>
          <p:spPr bwMode="auto">
            <a:xfrm>
              <a:off x="2611" y="2191"/>
              <a:ext cx="124" cy="191"/>
            </a:xfrm>
            <a:prstGeom prst="rect">
              <a:avLst/>
            </a:prstGeom>
            <a:noFill/>
            <a:ln w="25400">
              <a:noFill/>
              <a:miter lim="800000"/>
              <a:headEnd/>
              <a:tailEnd/>
            </a:ln>
          </p:spPr>
          <p:txBody>
            <a:bodyPr wrap="none" anchor="ctr">
              <a:spAutoFit/>
            </a:bodyPr>
            <a:lstStyle/>
            <a:p>
              <a:pPr>
                <a:spcBef>
                  <a:spcPct val="50000"/>
                </a:spcBef>
              </a:pPr>
              <a:endParaRPr lang="en-US" sz="800"/>
            </a:p>
          </p:txBody>
        </p:sp>
        <p:grpSp>
          <p:nvGrpSpPr>
            <p:cNvPr id="89" name="Group 128">
              <a:extLst>
                <a:ext uri="{FF2B5EF4-FFF2-40B4-BE49-F238E27FC236}">
                  <a16:creationId xmlns:a16="http://schemas.microsoft.com/office/drawing/2014/main" id="{53EA0476-62DC-8AC3-ED5B-1554E99ABF5F}"/>
                </a:ext>
              </a:extLst>
            </p:cNvPr>
            <p:cNvGrpSpPr>
              <a:grpSpLocks/>
            </p:cNvGrpSpPr>
            <p:nvPr/>
          </p:nvGrpSpPr>
          <p:grpSpPr bwMode="auto">
            <a:xfrm>
              <a:off x="5227" y="3248"/>
              <a:ext cx="413" cy="264"/>
              <a:chOff x="2562" y="2024"/>
              <a:chExt cx="413" cy="264"/>
            </a:xfrm>
          </p:grpSpPr>
          <p:sp>
            <p:nvSpPr>
              <p:cNvPr id="181" name="Rectangle 129">
                <a:extLst>
                  <a:ext uri="{FF2B5EF4-FFF2-40B4-BE49-F238E27FC236}">
                    <a16:creationId xmlns:a16="http://schemas.microsoft.com/office/drawing/2014/main" id="{2636D80E-5FE5-0254-8AB0-4ECD6909D99B}"/>
                  </a:ext>
                </a:extLst>
              </p:cNvPr>
              <p:cNvSpPr>
                <a:spLocks noChangeArrowheads="1"/>
              </p:cNvSpPr>
              <p:nvPr/>
            </p:nvSpPr>
            <p:spPr bwMode="auto">
              <a:xfrm>
                <a:off x="2562" y="2092"/>
                <a:ext cx="413" cy="196"/>
              </a:xfrm>
              <a:prstGeom prst="rect">
                <a:avLst/>
              </a:prstGeom>
              <a:solidFill>
                <a:schemeClr val="accent1">
                  <a:lumMod val="40000"/>
                  <a:lumOff val="60000"/>
                </a:schemeClr>
              </a:solidFill>
              <a:ln w="28575">
                <a:solidFill>
                  <a:schemeClr val="accent2"/>
                </a:solidFill>
                <a:miter lim="800000"/>
                <a:headEnd/>
                <a:tailEnd/>
              </a:ln>
            </p:spPr>
            <p:txBody>
              <a:bodyPr anchor="ctr">
                <a:spAutoFit/>
              </a:bodyPr>
              <a:lstStyle/>
              <a:p>
                <a:endParaRPr lang="en-US"/>
              </a:p>
            </p:txBody>
          </p:sp>
          <p:sp>
            <p:nvSpPr>
              <p:cNvPr id="182" name="AutoShape 130">
                <a:extLst>
                  <a:ext uri="{FF2B5EF4-FFF2-40B4-BE49-F238E27FC236}">
                    <a16:creationId xmlns:a16="http://schemas.microsoft.com/office/drawing/2014/main" id="{36CA19B1-D2A4-0C91-7A73-76FD49A92B84}"/>
                  </a:ext>
                </a:extLst>
              </p:cNvPr>
              <p:cNvSpPr>
                <a:spLocks noChangeArrowheads="1"/>
              </p:cNvSpPr>
              <p:nvPr/>
            </p:nvSpPr>
            <p:spPr bwMode="auto">
              <a:xfrm>
                <a:off x="2629" y="2133"/>
                <a:ext cx="272" cy="120"/>
              </a:xfrm>
              <a:prstGeom prst="roundRect">
                <a:avLst>
                  <a:gd name="adj" fmla="val 50000"/>
                </a:avLst>
              </a:prstGeom>
              <a:noFill/>
              <a:ln w="28575">
                <a:solidFill>
                  <a:schemeClr val="accent2"/>
                </a:solidFill>
                <a:round/>
                <a:headEnd/>
                <a:tailEnd/>
              </a:ln>
            </p:spPr>
            <p:txBody>
              <a:bodyPr wrap="none" anchor="ctr">
                <a:spAutoFit/>
              </a:bodyPr>
              <a:lstStyle/>
              <a:p>
                <a:endParaRPr lang="en-US"/>
              </a:p>
            </p:txBody>
          </p:sp>
          <p:sp>
            <p:nvSpPr>
              <p:cNvPr id="183" name="Line 131">
                <a:extLst>
                  <a:ext uri="{FF2B5EF4-FFF2-40B4-BE49-F238E27FC236}">
                    <a16:creationId xmlns:a16="http://schemas.microsoft.com/office/drawing/2014/main" id="{2EF866A2-DDA6-1B09-BE12-1154ADAF23D7}"/>
                  </a:ext>
                </a:extLst>
              </p:cNvPr>
              <p:cNvSpPr>
                <a:spLocks noChangeShapeType="1"/>
              </p:cNvSpPr>
              <p:nvPr/>
            </p:nvSpPr>
            <p:spPr bwMode="auto">
              <a:xfrm flipV="1">
                <a:off x="2564" y="2095"/>
                <a:ext cx="194" cy="193"/>
              </a:xfrm>
              <a:prstGeom prst="line">
                <a:avLst/>
              </a:prstGeom>
              <a:noFill/>
              <a:ln w="28575">
                <a:solidFill>
                  <a:schemeClr val="accent2"/>
                </a:solidFill>
                <a:round/>
                <a:headEnd/>
                <a:tailEnd/>
              </a:ln>
            </p:spPr>
            <p:txBody>
              <a:bodyPr wrap="none" anchor="ctr">
                <a:spAutoFit/>
              </a:bodyPr>
              <a:lstStyle/>
              <a:p>
                <a:endParaRPr lang="en-US"/>
              </a:p>
            </p:txBody>
          </p:sp>
          <p:sp>
            <p:nvSpPr>
              <p:cNvPr id="184" name="Line 132">
                <a:extLst>
                  <a:ext uri="{FF2B5EF4-FFF2-40B4-BE49-F238E27FC236}">
                    <a16:creationId xmlns:a16="http://schemas.microsoft.com/office/drawing/2014/main" id="{BED87B3E-25D8-FB90-B9F9-383034C0033A}"/>
                  </a:ext>
                </a:extLst>
              </p:cNvPr>
              <p:cNvSpPr>
                <a:spLocks noChangeShapeType="1"/>
              </p:cNvSpPr>
              <p:nvPr/>
            </p:nvSpPr>
            <p:spPr bwMode="auto">
              <a:xfrm>
                <a:off x="2758" y="2090"/>
                <a:ext cx="208" cy="198"/>
              </a:xfrm>
              <a:prstGeom prst="line">
                <a:avLst/>
              </a:prstGeom>
              <a:noFill/>
              <a:ln w="28575">
                <a:solidFill>
                  <a:schemeClr val="accent2"/>
                </a:solidFill>
                <a:round/>
                <a:headEnd/>
                <a:tailEnd/>
              </a:ln>
            </p:spPr>
            <p:txBody>
              <a:bodyPr wrap="none" anchor="ctr">
                <a:spAutoFit/>
              </a:bodyPr>
              <a:lstStyle/>
              <a:p>
                <a:endParaRPr lang="en-US"/>
              </a:p>
            </p:txBody>
          </p:sp>
          <p:grpSp>
            <p:nvGrpSpPr>
              <p:cNvPr id="185" name="Group 133">
                <a:extLst>
                  <a:ext uri="{FF2B5EF4-FFF2-40B4-BE49-F238E27FC236}">
                    <a16:creationId xmlns:a16="http://schemas.microsoft.com/office/drawing/2014/main" id="{4AF61F43-8DC0-F1DE-864A-835BC5D01C54}"/>
                  </a:ext>
                </a:extLst>
              </p:cNvPr>
              <p:cNvGrpSpPr>
                <a:grpSpLocks/>
              </p:cNvGrpSpPr>
              <p:nvPr/>
            </p:nvGrpSpPr>
            <p:grpSpPr bwMode="auto">
              <a:xfrm>
                <a:off x="2644" y="2024"/>
                <a:ext cx="230" cy="51"/>
                <a:chOff x="4036" y="2531"/>
                <a:chExt cx="137" cy="38"/>
              </a:xfrm>
            </p:grpSpPr>
            <p:sp>
              <p:nvSpPr>
                <p:cNvPr id="186" name="Oval 134">
                  <a:extLst>
                    <a:ext uri="{FF2B5EF4-FFF2-40B4-BE49-F238E27FC236}">
                      <a16:creationId xmlns:a16="http://schemas.microsoft.com/office/drawing/2014/main" id="{20F46454-60CF-DA62-7D0A-C236F5590EA8}"/>
                    </a:ext>
                  </a:extLst>
                </p:cNvPr>
                <p:cNvSpPr>
                  <a:spLocks noChangeArrowheads="1"/>
                </p:cNvSpPr>
                <p:nvPr/>
              </p:nvSpPr>
              <p:spPr bwMode="auto">
                <a:xfrm>
                  <a:off x="4036" y="2531"/>
                  <a:ext cx="35" cy="38"/>
                </a:xfrm>
                <a:prstGeom prst="ellipse">
                  <a:avLst/>
                </a:prstGeom>
                <a:solidFill>
                  <a:schemeClr val="accent2"/>
                </a:solidFill>
                <a:ln w="19050">
                  <a:solidFill>
                    <a:schemeClr val="accent2"/>
                  </a:solidFill>
                  <a:round/>
                  <a:headEnd/>
                  <a:tailEnd/>
                </a:ln>
              </p:spPr>
              <p:txBody>
                <a:bodyPr wrap="none" anchor="ctr">
                  <a:spAutoFit/>
                </a:bodyPr>
                <a:lstStyle/>
                <a:p>
                  <a:endParaRPr lang="en-US"/>
                </a:p>
              </p:txBody>
            </p:sp>
            <p:sp>
              <p:nvSpPr>
                <p:cNvPr id="187" name="Oval 135">
                  <a:extLst>
                    <a:ext uri="{FF2B5EF4-FFF2-40B4-BE49-F238E27FC236}">
                      <a16:creationId xmlns:a16="http://schemas.microsoft.com/office/drawing/2014/main" id="{70A56191-56AB-2BE6-989C-C5058B0D3484}"/>
                    </a:ext>
                  </a:extLst>
                </p:cNvPr>
                <p:cNvSpPr>
                  <a:spLocks noChangeArrowheads="1"/>
                </p:cNvSpPr>
                <p:nvPr/>
              </p:nvSpPr>
              <p:spPr bwMode="auto">
                <a:xfrm>
                  <a:off x="4088" y="2531"/>
                  <a:ext cx="33" cy="38"/>
                </a:xfrm>
                <a:prstGeom prst="ellipse">
                  <a:avLst/>
                </a:prstGeom>
                <a:solidFill>
                  <a:schemeClr val="accent2"/>
                </a:solidFill>
                <a:ln w="19050">
                  <a:solidFill>
                    <a:schemeClr val="accent2"/>
                  </a:solidFill>
                  <a:round/>
                  <a:headEnd/>
                  <a:tailEnd/>
                </a:ln>
              </p:spPr>
              <p:txBody>
                <a:bodyPr wrap="none" anchor="ctr">
                  <a:spAutoFit/>
                </a:bodyPr>
                <a:lstStyle/>
                <a:p>
                  <a:endParaRPr lang="en-US"/>
                </a:p>
              </p:txBody>
            </p:sp>
            <p:sp>
              <p:nvSpPr>
                <p:cNvPr id="188" name="Oval 136">
                  <a:extLst>
                    <a:ext uri="{FF2B5EF4-FFF2-40B4-BE49-F238E27FC236}">
                      <a16:creationId xmlns:a16="http://schemas.microsoft.com/office/drawing/2014/main" id="{D8E2B13C-E310-5AD0-1E86-152DA54EB968}"/>
                    </a:ext>
                  </a:extLst>
                </p:cNvPr>
                <p:cNvSpPr>
                  <a:spLocks noChangeArrowheads="1"/>
                </p:cNvSpPr>
                <p:nvPr/>
              </p:nvSpPr>
              <p:spPr bwMode="auto">
                <a:xfrm>
                  <a:off x="4138" y="2531"/>
                  <a:ext cx="35" cy="38"/>
                </a:xfrm>
                <a:prstGeom prst="ellipse">
                  <a:avLst/>
                </a:prstGeom>
                <a:solidFill>
                  <a:schemeClr val="accent2"/>
                </a:solidFill>
                <a:ln w="19050">
                  <a:solidFill>
                    <a:schemeClr val="accent2"/>
                  </a:solidFill>
                  <a:round/>
                  <a:headEnd/>
                  <a:tailEnd/>
                </a:ln>
              </p:spPr>
              <p:txBody>
                <a:bodyPr wrap="none" anchor="ctr">
                  <a:spAutoFit/>
                </a:bodyPr>
                <a:lstStyle/>
                <a:p>
                  <a:endParaRPr lang="en-US"/>
                </a:p>
              </p:txBody>
            </p:sp>
          </p:grpSp>
        </p:grpSp>
        <p:sp>
          <p:nvSpPr>
            <p:cNvPr id="90" name="Text Box 137">
              <a:extLst>
                <a:ext uri="{FF2B5EF4-FFF2-40B4-BE49-F238E27FC236}">
                  <a16:creationId xmlns:a16="http://schemas.microsoft.com/office/drawing/2014/main" id="{6657D719-1905-3968-5724-7ED906D2F73D}"/>
                </a:ext>
              </a:extLst>
            </p:cNvPr>
            <p:cNvSpPr txBox="1">
              <a:spLocks noChangeArrowheads="1"/>
            </p:cNvSpPr>
            <p:nvPr/>
          </p:nvSpPr>
          <p:spPr bwMode="auto">
            <a:xfrm>
              <a:off x="5472" y="3168"/>
              <a:ext cx="324" cy="218"/>
            </a:xfrm>
            <a:prstGeom prst="rect">
              <a:avLst/>
            </a:prstGeom>
            <a:noFill/>
            <a:ln w="9525">
              <a:noFill/>
              <a:miter lim="800000"/>
              <a:headEnd/>
              <a:tailEnd/>
            </a:ln>
          </p:spPr>
          <p:txBody>
            <a:bodyPr wrap="none">
              <a:spAutoFit/>
            </a:bodyPr>
            <a:lstStyle/>
            <a:p>
              <a:pPr algn="l" eaLnBrk="1" hangingPunct="1"/>
              <a:r>
                <a:rPr lang="en-US" sz="1000" b="1">
                  <a:solidFill>
                    <a:schemeClr val="accent2"/>
                  </a:solidFill>
                  <a:latin typeface="Arial Black" pitchFamily="34" charset="0"/>
                </a:rPr>
                <a:t>(CA)</a:t>
              </a:r>
            </a:p>
          </p:txBody>
        </p:sp>
        <p:sp>
          <p:nvSpPr>
            <p:cNvPr id="91" name="AutoShape 138">
              <a:extLst>
                <a:ext uri="{FF2B5EF4-FFF2-40B4-BE49-F238E27FC236}">
                  <a16:creationId xmlns:a16="http://schemas.microsoft.com/office/drawing/2014/main" id="{9F12353C-5752-38A0-B014-9228FF7BAEC3}"/>
                </a:ext>
              </a:extLst>
            </p:cNvPr>
            <p:cNvSpPr>
              <a:spLocks/>
            </p:cNvSpPr>
            <p:nvPr/>
          </p:nvSpPr>
          <p:spPr bwMode="auto">
            <a:xfrm>
              <a:off x="5136" y="2794"/>
              <a:ext cx="45" cy="771"/>
            </a:xfrm>
            <a:prstGeom prst="leftBrace">
              <a:avLst>
                <a:gd name="adj1" fmla="val 142778"/>
                <a:gd name="adj2" fmla="val 50000"/>
              </a:avLst>
            </a:prstGeom>
            <a:noFill/>
            <a:ln w="28575">
              <a:solidFill>
                <a:schemeClr val="accent2"/>
              </a:solidFill>
              <a:round/>
              <a:headEnd/>
              <a:tailEnd/>
            </a:ln>
          </p:spPr>
          <p:txBody>
            <a:bodyPr wrap="none" anchor="ctr"/>
            <a:lstStyle/>
            <a:p>
              <a:endParaRPr lang="en-US"/>
            </a:p>
          </p:txBody>
        </p:sp>
        <p:sp>
          <p:nvSpPr>
            <p:cNvPr id="92" name="Line 139">
              <a:extLst>
                <a:ext uri="{FF2B5EF4-FFF2-40B4-BE49-F238E27FC236}">
                  <a16:creationId xmlns:a16="http://schemas.microsoft.com/office/drawing/2014/main" id="{68CAD828-4DDF-1C8C-F05D-35873895A7D2}"/>
                </a:ext>
              </a:extLst>
            </p:cNvPr>
            <p:cNvSpPr>
              <a:spLocks noChangeShapeType="1"/>
            </p:cNvSpPr>
            <p:nvPr/>
          </p:nvSpPr>
          <p:spPr bwMode="auto">
            <a:xfrm flipH="1" flipV="1">
              <a:off x="4861" y="2944"/>
              <a:ext cx="332" cy="247"/>
            </a:xfrm>
            <a:prstGeom prst="line">
              <a:avLst/>
            </a:prstGeom>
            <a:noFill/>
            <a:ln w="28575">
              <a:solidFill>
                <a:schemeClr val="accent2"/>
              </a:solidFill>
              <a:round/>
              <a:headEnd/>
              <a:tailEnd/>
            </a:ln>
          </p:spPr>
          <p:txBody>
            <a:bodyPr/>
            <a:lstStyle/>
            <a:p>
              <a:endParaRPr lang="en-US"/>
            </a:p>
          </p:txBody>
        </p:sp>
        <p:sp>
          <p:nvSpPr>
            <p:cNvPr id="93" name="Freeform 140">
              <a:extLst>
                <a:ext uri="{FF2B5EF4-FFF2-40B4-BE49-F238E27FC236}">
                  <a16:creationId xmlns:a16="http://schemas.microsoft.com/office/drawing/2014/main" id="{029C53AC-5D22-E5D2-E251-0EF00B2986BF}"/>
                </a:ext>
              </a:extLst>
            </p:cNvPr>
            <p:cNvSpPr>
              <a:spLocks/>
            </p:cNvSpPr>
            <p:nvPr/>
          </p:nvSpPr>
          <p:spPr bwMode="auto">
            <a:xfrm rot="1231506">
              <a:off x="3061" y="2341"/>
              <a:ext cx="370" cy="431"/>
            </a:xfrm>
            <a:custGeom>
              <a:avLst/>
              <a:gdLst>
                <a:gd name="T0" fmla="*/ 52 w 370"/>
                <a:gd name="T1" fmla="*/ 272 h 431"/>
                <a:gd name="T2" fmla="*/ 143 w 370"/>
                <a:gd name="T3" fmla="*/ 408 h 431"/>
                <a:gd name="T4" fmla="*/ 279 w 370"/>
                <a:gd name="T5" fmla="*/ 408 h 431"/>
                <a:gd name="T6" fmla="*/ 370 w 370"/>
                <a:gd name="T7" fmla="*/ 272 h 431"/>
                <a:gd name="T8" fmla="*/ 279 w 370"/>
                <a:gd name="T9" fmla="*/ 181 h 431"/>
                <a:gd name="T10" fmla="*/ 188 w 370"/>
                <a:gd name="T11" fmla="*/ 45 h 431"/>
                <a:gd name="T12" fmla="*/ 52 w 370"/>
                <a:gd name="T13" fmla="*/ 0 h 431"/>
                <a:gd name="T14" fmla="*/ 7 w 370"/>
                <a:gd name="T15" fmla="*/ 45 h 431"/>
                <a:gd name="T16" fmla="*/ 7 w 370"/>
                <a:gd name="T17" fmla="*/ 181 h 4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0"/>
                <a:gd name="T28" fmla="*/ 0 h 431"/>
                <a:gd name="T29" fmla="*/ 370 w 370"/>
                <a:gd name="T30" fmla="*/ 431 h 4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0" h="431">
                  <a:moveTo>
                    <a:pt x="52" y="272"/>
                  </a:moveTo>
                  <a:cubicBezTo>
                    <a:pt x="78" y="328"/>
                    <a:pt x="105" y="385"/>
                    <a:pt x="143" y="408"/>
                  </a:cubicBezTo>
                  <a:cubicBezTo>
                    <a:pt x="181" y="431"/>
                    <a:pt x="241" y="431"/>
                    <a:pt x="279" y="408"/>
                  </a:cubicBezTo>
                  <a:cubicBezTo>
                    <a:pt x="317" y="385"/>
                    <a:pt x="370" y="310"/>
                    <a:pt x="370" y="272"/>
                  </a:cubicBezTo>
                  <a:cubicBezTo>
                    <a:pt x="370" y="234"/>
                    <a:pt x="309" y="219"/>
                    <a:pt x="279" y="181"/>
                  </a:cubicBezTo>
                  <a:cubicBezTo>
                    <a:pt x="249" y="143"/>
                    <a:pt x="226" y="75"/>
                    <a:pt x="188" y="45"/>
                  </a:cubicBezTo>
                  <a:cubicBezTo>
                    <a:pt x="150" y="15"/>
                    <a:pt x="82" y="0"/>
                    <a:pt x="52" y="0"/>
                  </a:cubicBezTo>
                  <a:cubicBezTo>
                    <a:pt x="22" y="0"/>
                    <a:pt x="14" y="15"/>
                    <a:pt x="7" y="45"/>
                  </a:cubicBezTo>
                  <a:cubicBezTo>
                    <a:pt x="0" y="75"/>
                    <a:pt x="3" y="128"/>
                    <a:pt x="7" y="181"/>
                  </a:cubicBezTo>
                </a:path>
              </a:pathLst>
            </a:custGeom>
            <a:noFill/>
            <a:ln w="28575" cmpd="sng">
              <a:solidFill>
                <a:schemeClr val="tx1"/>
              </a:solidFill>
              <a:round/>
              <a:headEnd/>
              <a:tailEnd/>
            </a:ln>
          </p:spPr>
          <p:txBody>
            <a:bodyPr/>
            <a:lstStyle/>
            <a:p>
              <a:endParaRPr lang="en-US"/>
            </a:p>
          </p:txBody>
        </p:sp>
        <p:sp>
          <p:nvSpPr>
            <p:cNvPr id="94" name="Text Box 141">
              <a:extLst>
                <a:ext uri="{FF2B5EF4-FFF2-40B4-BE49-F238E27FC236}">
                  <a16:creationId xmlns:a16="http://schemas.microsoft.com/office/drawing/2014/main" id="{64C27AC0-43D9-BEF0-F7FB-B3C9EA09711E}"/>
                </a:ext>
              </a:extLst>
            </p:cNvPr>
            <p:cNvSpPr txBox="1">
              <a:spLocks noChangeArrowheads="1"/>
            </p:cNvSpPr>
            <p:nvPr/>
          </p:nvSpPr>
          <p:spPr bwMode="auto">
            <a:xfrm rot="-5132664">
              <a:off x="2957" y="2396"/>
              <a:ext cx="252" cy="166"/>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II</a:t>
              </a:r>
            </a:p>
          </p:txBody>
        </p:sp>
        <p:grpSp>
          <p:nvGrpSpPr>
            <p:cNvPr id="95" name="Group 142">
              <a:extLst>
                <a:ext uri="{FF2B5EF4-FFF2-40B4-BE49-F238E27FC236}">
                  <a16:creationId xmlns:a16="http://schemas.microsoft.com/office/drawing/2014/main" id="{91C482BB-4733-B746-B947-9B9FE925A767}"/>
                </a:ext>
              </a:extLst>
            </p:cNvPr>
            <p:cNvGrpSpPr>
              <a:grpSpLocks/>
            </p:cNvGrpSpPr>
            <p:nvPr/>
          </p:nvGrpSpPr>
          <p:grpSpPr bwMode="auto">
            <a:xfrm>
              <a:off x="1927" y="813"/>
              <a:ext cx="417" cy="355"/>
              <a:chOff x="717" y="1222"/>
              <a:chExt cx="856" cy="1029"/>
            </a:xfrm>
          </p:grpSpPr>
          <p:sp>
            <p:nvSpPr>
              <p:cNvPr id="173" name="Text Box 143">
                <a:extLst>
                  <a:ext uri="{FF2B5EF4-FFF2-40B4-BE49-F238E27FC236}">
                    <a16:creationId xmlns:a16="http://schemas.microsoft.com/office/drawing/2014/main" id="{1DB4E60B-D5C7-51E9-C03B-1603AF7866F1}"/>
                  </a:ext>
                </a:extLst>
              </p:cNvPr>
              <p:cNvSpPr txBox="1">
                <a:spLocks noChangeArrowheads="1"/>
              </p:cNvSpPr>
              <p:nvPr/>
            </p:nvSpPr>
            <p:spPr bwMode="auto">
              <a:xfrm>
                <a:off x="952" y="1222"/>
                <a:ext cx="392" cy="631"/>
              </a:xfrm>
              <a:prstGeom prst="rect">
                <a:avLst/>
              </a:prstGeom>
              <a:noFill/>
              <a:ln w="25400">
                <a:noFill/>
                <a:miter lim="800000"/>
                <a:headEnd/>
                <a:tailEnd/>
              </a:ln>
            </p:spPr>
            <p:txBody>
              <a:bodyPr wrap="none" anchor="ctr">
                <a:spAutoFit/>
              </a:bodyPr>
              <a:lstStyle/>
              <a:p>
                <a:pPr>
                  <a:spcBef>
                    <a:spcPct val="50000"/>
                  </a:spcBef>
                </a:pPr>
                <a:r>
                  <a:rPr lang="en-AU" sz="1000" b="1">
                    <a:solidFill>
                      <a:schemeClr val="accent2"/>
                    </a:solidFill>
                    <a:latin typeface="Arial Black" pitchFamily="34" charset="0"/>
                  </a:rPr>
                  <a:t>II</a:t>
                </a:r>
                <a:endParaRPr lang="en-AU" sz="1000">
                  <a:latin typeface="Arial Black" pitchFamily="34" charset="0"/>
                </a:endParaRPr>
              </a:p>
            </p:txBody>
          </p:sp>
          <p:grpSp>
            <p:nvGrpSpPr>
              <p:cNvPr id="174" name="Group 144">
                <a:extLst>
                  <a:ext uri="{FF2B5EF4-FFF2-40B4-BE49-F238E27FC236}">
                    <a16:creationId xmlns:a16="http://schemas.microsoft.com/office/drawing/2014/main" id="{F4B4D894-FD7A-8850-BCBF-6769FCFA2186}"/>
                  </a:ext>
                </a:extLst>
              </p:cNvPr>
              <p:cNvGrpSpPr>
                <a:grpSpLocks/>
              </p:cNvGrpSpPr>
              <p:nvPr/>
            </p:nvGrpSpPr>
            <p:grpSpPr bwMode="auto">
              <a:xfrm>
                <a:off x="717" y="1570"/>
                <a:ext cx="856" cy="681"/>
                <a:chOff x="717" y="1570"/>
                <a:chExt cx="856" cy="681"/>
              </a:xfrm>
            </p:grpSpPr>
            <p:grpSp>
              <p:nvGrpSpPr>
                <p:cNvPr id="175" name="Group 145">
                  <a:extLst>
                    <a:ext uri="{FF2B5EF4-FFF2-40B4-BE49-F238E27FC236}">
                      <a16:creationId xmlns:a16="http://schemas.microsoft.com/office/drawing/2014/main" id="{F04B0782-BA8E-0B9C-0725-15206D80A506}"/>
                    </a:ext>
                  </a:extLst>
                </p:cNvPr>
                <p:cNvGrpSpPr>
                  <a:grpSpLocks/>
                </p:cNvGrpSpPr>
                <p:nvPr/>
              </p:nvGrpSpPr>
              <p:grpSpPr bwMode="auto">
                <a:xfrm>
                  <a:off x="717" y="1585"/>
                  <a:ext cx="856" cy="644"/>
                  <a:chOff x="155" y="333"/>
                  <a:chExt cx="278" cy="171"/>
                </a:xfrm>
              </p:grpSpPr>
              <p:sp>
                <p:nvSpPr>
                  <p:cNvPr id="178" name="Rectangle 146">
                    <a:extLst>
                      <a:ext uri="{FF2B5EF4-FFF2-40B4-BE49-F238E27FC236}">
                        <a16:creationId xmlns:a16="http://schemas.microsoft.com/office/drawing/2014/main" id="{D0CF5537-3E2D-820D-CF02-D58DC4E0C119}"/>
                      </a:ext>
                    </a:extLst>
                  </p:cNvPr>
                  <p:cNvSpPr>
                    <a:spLocks noChangeArrowheads="1"/>
                  </p:cNvSpPr>
                  <p:nvPr/>
                </p:nvSpPr>
                <p:spPr bwMode="auto">
                  <a:xfrm>
                    <a:off x="155" y="334"/>
                    <a:ext cx="278" cy="170"/>
                  </a:xfrm>
                  <a:prstGeom prst="rect">
                    <a:avLst/>
                  </a:prstGeom>
                  <a:solidFill>
                    <a:schemeClr val="accent1">
                      <a:lumMod val="40000"/>
                      <a:lumOff val="60000"/>
                    </a:schemeClr>
                  </a:solidFill>
                  <a:ln w="28575">
                    <a:solidFill>
                      <a:schemeClr val="accent2"/>
                    </a:solidFill>
                    <a:miter lim="800000"/>
                    <a:headEnd/>
                    <a:tailEnd/>
                  </a:ln>
                </p:spPr>
                <p:txBody>
                  <a:bodyPr anchor="ctr">
                    <a:spAutoFit/>
                  </a:bodyPr>
                  <a:lstStyle/>
                  <a:p>
                    <a:endParaRPr lang="en-US"/>
                  </a:p>
                </p:txBody>
              </p:sp>
              <p:sp>
                <p:nvSpPr>
                  <p:cNvPr id="179" name="Line 147">
                    <a:extLst>
                      <a:ext uri="{FF2B5EF4-FFF2-40B4-BE49-F238E27FC236}">
                        <a16:creationId xmlns:a16="http://schemas.microsoft.com/office/drawing/2014/main" id="{91F3F543-5CF2-2CB6-A23F-73B5E4474D4E}"/>
                      </a:ext>
                    </a:extLst>
                  </p:cNvPr>
                  <p:cNvSpPr>
                    <a:spLocks noChangeShapeType="1"/>
                  </p:cNvSpPr>
                  <p:nvPr/>
                </p:nvSpPr>
                <p:spPr bwMode="auto">
                  <a:xfrm flipV="1">
                    <a:off x="160" y="336"/>
                    <a:ext cx="267" cy="160"/>
                  </a:xfrm>
                  <a:prstGeom prst="line">
                    <a:avLst/>
                  </a:prstGeom>
                  <a:noFill/>
                  <a:ln w="28575">
                    <a:solidFill>
                      <a:schemeClr val="accent2"/>
                    </a:solidFill>
                    <a:round/>
                    <a:headEnd/>
                    <a:tailEnd/>
                  </a:ln>
                </p:spPr>
                <p:txBody>
                  <a:bodyPr anchor="ctr">
                    <a:spAutoFit/>
                  </a:bodyPr>
                  <a:lstStyle/>
                  <a:p>
                    <a:endParaRPr lang="en-US"/>
                  </a:p>
                </p:txBody>
              </p:sp>
              <p:sp>
                <p:nvSpPr>
                  <p:cNvPr id="180" name="Line 148">
                    <a:extLst>
                      <a:ext uri="{FF2B5EF4-FFF2-40B4-BE49-F238E27FC236}">
                        <a16:creationId xmlns:a16="http://schemas.microsoft.com/office/drawing/2014/main" id="{10EB4522-55CF-91FE-7D2A-49DAAE5B9F53}"/>
                      </a:ext>
                    </a:extLst>
                  </p:cNvPr>
                  <p:cNvSpPr>
                    <a:spLocks noChangeShapeType="1"/>
                  </p:cNvSpPr>
                  <p:nvPr/>
                </p:nvSpPr>
                <p:spPr bwMode="auto">
                  <a:xfrm>
                    <a:off x="156" y="333"/>
                    <a:ext cx="273" cy="165"/>
                  </a:xfrm>
                  <a:prstGeom prst="line">
                    <a:avLst/>
                  </a:prstGeom>
                  <a:noFill/>
                  <a:ln w="28575">
                    <a:solidFill>
                      <a:schemeClr val="accent2"/>
                    </a:solidFill>
                    <a:round/>
                    <a:headEnd/>
                    <a:tailEnd/>
                  </a:ln>
                </p:spPr>
                <p:txBody>
                  <a:bodyPr anchor="ctr">
                    <a:spAutoFit/>
                  </a:bodyPr>
                  <a:lstStyle/>
                  <a:p>
                    <a:endParaRPr lang="en-US"/>
                  </a:p>
                </p:txBody>
              </p:sp>
            </p:grpSp>
            <p:sp>
              <p:nvSpPr>
                <p:cNvPr id="176" name="AutoShape 149">
                  <a:extLst>
                    <a:ext uri="{FF2B5EF4-FFF2-40B4-BE49-F238E27FC236}">
                      <a16:creationId xmlns:a16="http://schemas.microsoft.com/office/drawing/2014/main" id="{933B9499-3E2F-21C3-4508-6CD9AEB113BE}"/>
                    </a:ext>
                  </a:extLst>
                </p:cNvPr>
                <p:cNvSpPr>
                  <a:spLocks noChangeArrowheads="1"/>
                </p:cNvSpPr>
                <p:nvPr/>
              </p:nvSpPr>
              <p:spPr bwMode="auto">
                <a:xfrm>
                  <a:off x="842" y="1720"/>
                  <a:ext cx="564" cy="395"/>
                </a:xfrm>
                <a:prstGeom prst="roundRect">
                  <a:avLst>
                    <a:gd name="adj" fmla="val 50000"/>
                  </a:avLst>
                </a:prstGeom>
                <a:noFill/>
                <a:ln w="28575">
                  <a:solidFill>
                    <a:schemeClr val="accent2"/>
                  </a:solidFill>
                  <a:round/>
                  <a:headEnd/>
                  <a:tailEnd/>
                </a:ln>
              </p:spPr>
              <p:txBody>
                <a:bodyPr wrap="none" anchor="ctr">
                  <a:spAutoFit/>
                </a:bodyPr>
                <a:lstStyle/>
                <a:p>
                  <a:endParaRPr lang="en-US"/>
                </a:p>
              </p:txBody>
            </p:sp>
            <p:sp>
              <p:nvSpPr>
                <p:cNvPr id="177" name="Line 150">
                  <a:extLst>
                    <a:ext uri="{FF2B5EF4-FFF2-40B4-BE49-F238E27FC236}">
                      <a16:creationId xmlns:a16="http://schemas.microsoft.com/office/drawing/2014/main" id="{DD153686-39BB-DE43-526B-70D06869459D}"/>
                    </a:ext>
                  </a:extLst>
                </p:cNvPr>
                <p:cNvSpPr>
                  <a:spLocks noChangeShapeType="1"/>
                </p:cNvSpPr>
                <p:nvPr/>
              </p:nvSpPr>
              <p:spPr bwMode="auto">
                <a:xfrm>
                  <a:off x="839" y="1570"/>
                  <a:ext cx="0" cy="681"/>
                </a:xfrm>
                <a:prstGeom prst="line">
                  <a:avLst/>
                </a:prstGeom>
                <a:noFill/>
                <a:ln w="28575">
                  <a:solidFill>
                    <a:schemeClr val="accent2"/>
                  </a:solidFill>
                  <a:round/>
                  <a:headEnd/>
                  <a:tailEnd/>
                </a:ln>
              </p:spPr>
              <p:txBody>
                <a:bodyPr/>
                <a:lstStyle/>
                <a:p>
                  <a:endParaRPr lang="en-US"/>
                </a:p>
              </p:txBody>
            </p:sp>
          </p:grpSp>
        </p:grpSp>
        <p:sp>
          <p:nvSpPr>
            <p:cNvPr id="96" name="Line 151">
              <a:extLst>
                <a:ext uri="{FF2B5EF4-FFF2-40B4-BE49-F238E27FC236}">
                  <a16:creationId xmlns:a16="http://schemas.microsoft.com/office/drawing/2014/main" id="{BD282CA3-C11E-C36D-7F61-F9ACB64A8641}"/>
                </a:ext>
              </a:extLst>
            </p:cNvPr>
            <p:cNvSpPr>
              <a:spLocks noChangeShapeType="1"/>
            </p:cNvSpPr>
            <p:nvPr/>
          </p:nvSpPr>
          <p:spPr bwMode="auto">
            <a:xfrm>
              <a:off x="2154" y="1162"/>
              <a:ext cx="0" cy="227"/>
            </a:xfrm>
            <a:prstGeom prst="line">
              <a:avLst/>
            </a:prstGeom>
            <a:noFill/>
            <a:ln w="28575">
              <a:solidFill>
                <a:schemeClr val="accent2"/>
              </a:solidFill>
              <a:round/>
              <a:headEnd/>
              <a:tailEnd/>
            </a:ln>
          </p:spPr>
          <p:txBody>
            <a:bodyPr/>
            <a:lstStyle/>
            <a:p>
              <a:endParaRPr lang="en-US"/>
            </a:p>
          </p:txBody>
        </p:sp>
        <p:sp>
          <p:nvSpPr>
            <p:cNvPr id="97" name="Line 152">
              <a:extLst>
                <a:ext uri="{FF2B5EF4-FFF2-40B4-BE49-F238E27FC236}">
                  <a16:creationId xmlns:a16="http://schemas.microsoft.com/office/drawing/2014/main" id="{726C3CD7-BDD9-C196-A0AD-FD6A57291279}"/>
                </a:ext>
              </a:extLst>
            </p:cNvPr>
            <p:cNvSpPr>
              <a:spLocks noChangeShapeType="1"/>
            </p:cNvSpPr>
            <p:nvPr/>
          </p:nvSpPr>
          <p:spPr bwMode="auto">
            <a:xfrm>
              <a:off x="2154" y="1389"/>
              <a:ext cx="1044" cy="1134"/>
            </a:xfrm>
            <a:prstGeom prst="line">
              <a:avLst/>
            </a:prstGeom>
            <a:noFill/>
            <a:ln w="28575">
              <a:solidFill>
                <a:schemeClr val="accent2"/>
              </a:solidFill>
              <a:round/>
              <a:headEnd/>
              <a:tailEnd/>
            </a:ln>
          </p:spPr>
          <p:txBody>
            <a:bodyPr/>
            <a:lstStyle/>
            <a:p>
              <a:endParaRPr lang="en-US"/>
            </a:p>
          </p:txBody>
        </p:sp>
        <p:sp>
          <p:nvSpPr>
            <p:cNvPr id="98" name="Line 153">
              <a:extLst>
                <a:ext uri="{FF2B5EF4-FFF2-40B4-BE49-F238E27FC236}">
                  <a16:creationId xmlns:a16="http://schemas.microsoft.com/office/drawing/2014/main" id="{0FB6D05B-60F9-17BA-889E-8DCA7345D391}"/>
                </a:ext>
              </a:extLst>
            </p:cNvPr>
            <p:cNvSpPr>
              <a:spLocks noChangeShapeType="1"/>
            </p:cNvSpPr>
            <p:nvPr/>
          </p:nvSpPr>
          <p:spPr bwMode="auto">
            <a:xfrm flipH="1">
              <a:off x="5449" y="2218"/>
              <a:ext cx="376" cy="119"/>
            </a:xfrm>
            <a:prstGeom prst="line">
              <a:avLst/>
            </a:prstGeom>
            <a:noFill/>
            <a:ln w="28575">
              <a:solidFill>
                <a:srgbClr val="FF3300"/>
              </a:solidFill>
              <a:round/>
              <a:headEnd/>
              <a:tailEnd/>
            </a:ln>
          </p:spPr>
          <p:txBody>
            <a:bodyPr/>
            <a:lstStyle/>
            <a:p>
              <a:endParaRPr lang="en-US"/>
            </a:p>
          </p:txBody>
        </p:sp>
        <p:sp>
          <p:nvSpPr>
            <p:cNvPr id="99" name="Line 154">
              <a:extLst>
                <a:ext uri="{FF2B5EF4-FFF2-40B4-BE49-F238E27FC236}">
                  <a16:creationId xmlns:a16="http://schemas.microsoft.com/office/drawing/2014/main" id="{91BC9BA1-6518-308C-206D-525F28987F15}"/>
                </a:ext>
              </a:extLst>
            </p:cNvPr>
            <p:cNvSpPr>
              <a:spLocks noChangeShapeType="1"/>
            </p:cNvSpPr>
            <p:nvPr/>
          </p:nvSpPr>
          <p:spPr bwMode="auto">
            <a:xfrm flipV="1">
              <a:off x="5494" y="2518"/>
              <a:ext cx="331" cy="45"/>
            </a:xfrm>
            <a:prstGeom prst="line">
              <a:avLst/>
            </a:prstGeom>
            <a:noFill/>
            <a:ln w="28575">
              <a:solidFill>
                <a:srgbClr val="FF3300"/>
              </a:solidFill>
              <a:round/>
              <a:headEnd/>
              <a:tailEnd/>
            </a:ln>
          </p:spPr>
          <p:txBody>
            <a:bodyPr/>
            <a:lstStyle/>
            <a:p>
              <a:endParaRPr lang="en-US"/>
            </a:p>
          </p:txBody>
        </p:sp>
        <p:sp>
          <p:nvSpPr>
            <p:cNvPr id="100" name="Line 155">
              <a:extLst>
                <a:ext uri="{FF2B5EF4-FFF2-40B4-BE49-F238E27FC236}">
                  <a16:creationId xmlns:a16="http://schemas.microsoft.com/office/drawing/2014/main" id="{86A54713-2EBF-979C-EA77-E0B4C26B580C}"/>
                </a:ext>
              </a:extLst>
            </p:cNvPr>
            <p:cNvSpPr>
              <a:spLocks noChangeShapeType="1"/>
            </p:cNvSpPr>
            <p:nvPr/>
          </p:nvSpPr>
          <p:spPr bwMode="auto">
            <a:xfrm flipV="1">
              <a:off x="5449" y="2155"/>
              <a:ext cx="45" cy="182"/>
            </a:xfrm>
            <a:prstGeom prst="line">
              <a:avLst/>
            </a:prstGeom>
            <a:noFill/>
            <a:ln w="28575">
              <a:solidFill>
                <a:srgbClr val="FF3300"/>
              </a:solidFill>
              <a:round/>
              <a:headEnd/>
              <a:tailEnd/>
            </a:ln>
          </p:spPr>
          <p:txBody>
            <a:bodyPr/>
            <a:lstStyle/>
            <a:p>
              <a:endParaRPr lang="en-US"/>
            </a:p>
          </p:txBody>
        </p:sp>
        <p:sp>
          <p:nvSpPr>
            <p:cNvPr id="101" name="Line 156">
              <a:extLst>
                <a:ext uri="{FF2B5EF4-FFF2-40B4-BE49-F238E27FC236}">
                  <a16:creationId xmlns:a16="http://schemas.microsoft.com/office/drawing/2014/main" id="{7C095520-53EF-2646-4EFA-A741C422B48B}"/>
                </a:ext>
              </a:extLst>
            </p:cNvPr>
            <p:cNvSpPr>
              <a:spLocks noChangeShapeType="1"/>
            </p:cNvSpPr>
            <p:nvPr/>
          </p:nvSpPr>
          <p:spPr bwMode="auto">
            <a:xfrm flipH="1">
              <a:off x="5176" y="2110"/>
              <a:ext cx="318" cy="408"/>
            </a:xfrm>
            <a:prstGeom prst="line">
              <a:avLst/>
            </a:prstGeom>
            <a:noFill/>
            <a:ln w="28575">
              <a:solidFill>
                <a:srgbClr val="FF3300"/>
              </a:solidFill>
              <a:round/>
              <a:headEnd/>
              <a:tailEnd/>
            </a:ln>
          </p:spPr>
          <p:txBody>
            <a:bodyPr/>
            <a:lstStyle/>
            <a:p>
              <a:endParaRPr lang="en-US"/>
            </a:p>
          </p:txBody>
        </p:sp>
        <p:sp>
          <p:nvSpPr>
            <p:cNvPr id="102" name="Line 157">
              <a:extLst>
                <a:ext uri="{FF2B5EF4-FFF2-40B4-BE49-F238E27FC236}">
                  <a16:creationId xmlns:a16="http://schemas.microsoft.com/office/drawing/2014/main" id="{5069DEC4-ADEE-63C9-2DCC-E654F30CE0C9}"/>
                </a:ext>
              </a:extLst>
            </p:cNvPr>
            <p:cNvSpPr>
              <a:spLocks noChangeShapeType="1"/>
            </p:cNvSpPr>
            <p:nvPr/>
          </p:nvSpPr>
          <p:spPr bwMode="auto">
            <a:xfrm>
              <a:off x="5176" y="2518"/>
              <a:ext cx="363" cy="227"/>
            </a:xfrm>
            <a:prstGeom prst="line">
              <a:avLst/>
            </a:prstGeom>
            <a:noFill/>
            <a:ln w="28575">
              <a:solidFill>
                <a:srgbClr val="FF3300"/>
              </a:solidFill>
              <a:round/>
              <a:headEnd/>
              <a:tailEnd/>
            </a:ln>
          </p:spPr>
          <p:txBody>
            <a:bodyPr/>
            <a:lstStyle/>
            <a:p>
              <a:endParaRPr lang="en-US"/>
            </a:p>
          </p:txBody>
        </p:sp>
        <p:sp>
          <p:nvSpPr>
            <p:cNvPr id="103" name="Line 158">
              <a:extLst>
                <a:ext uri="{FF2B5EF4-FFF2-40B4-BE49-F238E27FC236}">
                  <a16:creationId xmlns:a16="http://schemas.microsoft.com/office/drawing/2014/main" id="{7FB539D9-A380-36C1-D117-BB9463017E68}"/>
                </a:ext>
              </a:extLst>
            </p:cNvPr>
            <p:cNvSpPr>
              <a:spLocks noChangeShapeType="1"/>
            </p:cNvSpPr>
            <p:nvPr/>
          </p:nvSpPr>
          <p:spPr bwMode="auto">
            <a:xfrm>
              <a:off x="5494" y="2563"/>
              <a:ext cx="45" cy="182"/>
            </a:xfrm>
            <a:prstGeom prst="line">
              <a:avLst/>
            </a:prstGeom>
            <a:noFill/>
            <a:ln w="28575">
              <a:solidFill>
                <a:srgbClr val="FF3300"/>
              </a:solidFill>
              <a:round/>
              <a:headEnd/>
              <a:tailEnd/>
            </a:ln>
          </p:spPr>
          <p:txBody>
            <a:bodyPr/>
            <a:lstStyle/>
            <a:p>
              <a:endParaRPr lang="en-US"/>
            </a:p>
          </p:txBody>
        </p:sp>
        <p:sp>
          <p:nvSpPr>
            <p:cNvPr id="104" name="Line 159">
              <a:extLst>
                <a:ext uri="{FF2B5EF4-FFF2-40B4-BE49-F238E27FC236}">
                  <a16:creationId xmlns:a16="http://schemas.microsoft.com/office/drawing/2014/main" id="{2A9B5B20-1863-DFA4-99D4-DA0FD2944A90}"/>
                </a:ext>
              </a:extLst>
            </p:cNvPr>
            <p:cNvSpPr>
              <a:spLocks noChangeShapeType="1"/>
            </p:cNvSpPr>
            <p:nvPr/>
          </p:nvSpPr>
          <p:spPr bwMode="auto">
            <a:xfrm flipH="1">
              <a:off x="5040" y="2064"/>
              <a:ext cx="409" cy="499"/>
            </a:xfrm>
            <a:prstGeom prst="line">
              <a:avLst/>
            </a:prstGeom>
            <a:noFill/>
            <a:ln w="28575">
              <a:solidFill>
                <a:srgbClr val="FF3300"/>
              </a:solidFill>
              <a:round/>
              <a:headEnd/>
              <a:tailEnd/>
            </a:ln>
          </p:spPr>
          <p:txBody>
            <a:bodyPr/>
            <a:lstStyle/>
            <a:p>
              <a:endParaRPr lang="en-US"/>
            </a:p>
          </p:txBody>
        </p:sp>
        <p:sp>
          <p:nvSpPr>
            <p:cNvPr id="105" name="Line 160">
              <a:extLst>
                <a:ext uri="{FF2B5EF4-FFF2-40B4-BE49-F238E27FC236}">
                  <a16:creationId xmlns:a16="http://schemas.microsoft.com/office/drawing/2014/main" id="{FA3E57C7-65D4-B3CD-AF26-D5113EBA4D45}"/>
                </a:ext>
              </a:extLst>
            </p:cNvPr>
            <p:cNvSpPr>
              <a:spLocks noChangeShapeType="1"/>
            </p:cNvSpPr>
            <p:nvPr/>
          </p:nvSpPr>
          <p:spPr bwMode="auto">
            <a:xfrm>
              <a:off x="5086" y="2563"/>
              <a:ext cx="545" cy="318"/>
            </a:xfrm>
            <a:prstGeom prst="line">
              <a:avLst/>
            </a:prstGeom>
            <a:noFill/>
            <a:ln w="28575">
              <a:solidFill>
                <a:srgbClr val="FF3300"/>
              </a:solidFill>
              <a:round/>
              <a:headEnd/>
              <a:tailEnd/>
            </a:ln>
          </p:spPr>
          <p:txBody>
            <a:bodyPr/>
            <a:lstStyle/>
            <a:p>
              <a:endParaRPr lang="en-US"/>
            </a:p>
          </p:txBody>
        </p:sp>
        <p:sp>
          <p:nvSpPr>
            <p:cNvPr id="106" name="Line 161">
              <a:extLst>
                <a:ext uri="{FF2B5EF4-FFF2-40B4-BE49-F238E27FC236}">
                  <a16:creationId xmlns:a16="http://schemas.microsoft.com/office/drawing/2014/main" id="{6D74C92F-1A10-6F70-8E6F-64653205A28F}"/>
                </a:ext>
              </a:extLst>
            </p:cNvPr>
            <p:cNvSpPr>
              <a:spLocks noChangeShapeType="1"/>
            </p:cNvSpPr>
            <p:nvPr/>
          </p:nvSpPr>
          <p:spPr bwMode="auto">
            <a:xfrm flipH="1" flipV="1">
              <a:off x="5585" y="2745"/>
              <a:ext cx="46" cy="136"/>
            </a:xfrm>
            <a:prstGeom prst="line">
              <a:avLst/>
            </a:prstGeom>
            <a:noFill/>
            <a:ln w="28575">
              <a:solidFill>
                <a:srgbClr val="FF3300"/>
              </a:solidFill>
              <a:round/>
              <a:headEnd/>
              <a:tailEnd/>
            </a:ln>
          </p:spPr>
          <p:txBody>
            <a:bodyPr/>
            <a:lstStyle/>
            <a:p>
              <a:endParaRPr lang="en-US"/>
            </a:p>
          </p:txBody>
        </p:sp>
        <p:sp>
          <p:nvSpPr>
            <p:cNvPr id="107" name="Line 162">
              <a:extLst>
                <a:ext uri="{FF2B5EF4-FFF2-40B4-BE49-F238E27FC236}">
                  <a16:creationId xmlns:a16="http://schemas.microsoft.com/office/drawing/2014/main" id="{0C18D1A5-0F99-340E-0B48-CC588B75CB66}"/>
                </a:ext>
              </a:extLst>
            </p:cNvPr>
            <p:cNvSpPr>
              <a:spLocks noChangeShapeType="1"/>
            </p:cNvSpPr>
            <p:nvPr/>
          </p:nvSpPr>
          <p:spPr bwMode="auto">
            <a:xfrm>
              <a:off x="5449" y="2064"/>
              <a:ext cx="45" cy="91"/>
            </a:xfrm>
            <a:prstGeom prst="line">
              <a:avLst/>
            </a:prstGeom>
            <a:noFill/>
            <a:ln w="28575">
              <a:solidFill>
                <a:srgbClr val="FF3300"/>
              </a:solidFill>
              <a:round/>
              <a:headEnd/>
              <a:tailEnd/>
            </a:ln>
          </p:spPr>
          <p:txBody>
            <a:bodyPr/>
            <a:lstStyle/>
            <a:p>
              <a:endParaRPr lang="en-US"/>
            </a:p>
          </p:txBody>
        </p:sp>
        <p:sp>
          <p:nvSpPr>
            <p:cNvPr id="108" name="Freeform 163">
              <a:extLst>
                <a:ext uri="{FF2B5EF4-FFF2-40B4-BE49-F238E27FC236}">
                  <a16:creationId xmlns:a16="http://schemas.microsoft.com/office/drawing/2014/main" id="{BCC3AACB-406F-A2DA-6770-F2C6248107BA}"/>
                </a:ext>
              </a:extLst>
            </p:cNvPr>
            <p:cNvSpPr>
              <a:spLocks/>
            </p:cNvSpPr>
            <p:nvPr/>
          </p:nvSpPr>
          <p:spPr bwMode="auto">
            <a:xfrm>
              <a:off x="5312" y="1696"/>
              <a:ext cx="20" cy="0"/>
            </a:xfrm>
            <a:custGeom>
              <a:avLst/>
              <a:gdLst>
                <a:gd name="T0" fmla="*/ 20 w 20"/>
                <a:gd name="T1" fmla="*/ 7 w 20"/>
                <a:gd name="T2" fmla="*/ 7 w 20"/>
                <a:gd name="T3" fmla="*/ 7 w 20"/>
                <a:gd name="T4" fmla="*/ 7 w 20"/>
                <a:gd name="T5" fmla="*/ 0 w 20"/>
                <a:gd name="T6" fmla="*/ 20 w 20"/>
                <a:gd name="T7" fmla="*/ 0 60000 65536"/>
                <a:gd name="T8" fmla="*/ 0 60000 65536"/>
                <a:gd name="T9" fmla="*/ 0 60000 65536"/>
                <a:gd name="T10" fmla="*/ 0 60000 65536"/>
                <a:gd name="T11" fmla="*/ 0 60000 65536"/>
                <a:gd name="T12" fmla="*/ 0 60000 65536"/>
                <a:gd name="T13" fmla="*/ 0 60000 65536"/>
                <a:gd name="T14" fmla="*/ 0 w 20"/>
                <a:gd name="T15" fmla="*/ 20 w 20"/>
              </a:gdLst>
              <a:ahLst/>
              <a:cxnLst>
                <a:cxn ang="T7">
                  <a:pos x="T0" y="0"/>
                </a:cxn>
                <a:cxn ang="T8">
                  <a:pos x="T1" y="0"/>
                </a:cxn>
                <a:cxn ang="T9">
                  <a:pos x="T2" y="0"/>
                </a:cxn>
                <a:cxn ang="T10">
                  <a:pos x="T3" y="0"/>
                </a:cxn>
                <a:cxn ang="T11">
                  <a:pos x="T4" y="0"/>
                </a:cxn>
                <a:cxn ang="T12">
                  <a:pos x="T5" y="0"/>
                </a:cxn>
                <a:cxn ang="T13">
                  <a:pos x="T6" y="0"/>
                </a:cxn>
              </a:cxnLst>
              <a:rect l="T14" t="0" r="T15" b="0"/>
              <a:pathLst>
                <a:path w="20">
                  <a:moveTo>
                    <a:pt x="20" y="0"/>
                  </a:moveTo>
                  <a:lnTo>
                    <a:pt x="7" y="0"/>
                  </a:lnTo>
                  <a:lnTo>
                    <a:pt x="0" y="0"/>
                  </a:lnTo>
                  <a:lnTo>
                    <a:pt x="20" y="0"/>
                  </a:lnTo>
                  <a:close/>
                </a:path>
              </a:pathLst>
            </a:custGeom>
            <a:solidFill>
              <a:srgbClr val="FF0000"/>
            </a:solidFill>
            <a:ln w="9525">
              <a:noFill/>
              <a:round/>
              <a:headEnd/>
              <a:tailEnd/>
            </a:ln>
          </p:spPr>
          <p:txBody>
            <a:bodyPr/>
            <a:lstStyle/>
            <a:p>
              <a:endParaRPr lang="en-US"/>
            </a:p>
          </p:txBody>
        </p:sp>
        <p:sp>
          <p:nvSpPr>
            <p:cNvPr id="109" name="Freeform 164">
              <a:extLst>
                <a:ext uri="{FF2B5EF4-FFF2-40B4-BE49-F238E27FC236}">
                  <a16:creationId xmlns:a16="http://schemas.microsoft.com/office/drawing/2014/main" id="{EE8B51D8-A195-134F-46A9-9DCA99C10B7C}"/>
                </a:ext>
              </a:extLst>
            </p:cNvPr>
            <p:cNvSpPr>
              <a:spLocks/>
            </p:cNvSpPr>
            <p:nvPr/>
          </p:nvSpPr>
          <p:spPr bwMode="auto">
            <a:xfrm>
              <a:off x="5026" y="1696"/>
              <a:ext cx="19" cy="0"/>
            </a:xfrm>
            <a:custGeom>
              <a:avLst/>
              <a:gdLst>
                <a:gd name="T0" fmla="*/ 0 w 19"/>
                <a:gd name="T1" fmla="*/ 13 w 19"/>
                <a:gd name="T2" fmla="*/ 13 w 19"/>
                <a:gd name="T3" fmla="*/ 13 w 19"/>
                <a:gd name="T4" fmla="*/ 13 w 19"/>
                <a:gd name="T5" fmla="*/ 19 w 19"/>
                <a:gd name="T6" fmla="*/ 0 w 19"/>
                <a:gd name="T7" fmla="*/ 0 60000 65536"/>
                <a:gd name="T8" fmla="*/ 0 60000 65536"/>
                <a:gd name="T9" fmla="*/ 0 60000 65536"/>
                <a:gd name="T10" fmla="*/ 0 60000 65536"/>
                <a:gd name="T11" fmla="*/ 0 60000 65536"/>
                <a:gd name="T12" fmla="*/ 0 60000 65536"/>
                <a:gd name="T13" fmla="*/ 0 60000 65536"/>
                <a:gd name="T14" fmla="*/ 0 w 19"/>
                <a:gd name="T15" fmla="*/ 19 w 19"/>
              </a:gdLst>
              <a:ahLst/>
              <a:cxnLst>
                <a:cxn ang="T7">
                  <a:pos x="T0" y="0"/>
                </a:cxn>
                <a:cxn ang="T8">
                  <a:pos x="T1" y="0"/>
                </a:cxn>
                <a:cxn ang="T9">
                  <a:pos x="T2" y="0"/>
                </a:cxn>
                <a:cxn ang="T10">
                  <a:pos x="T3" y="0"/>
                </a:cxn>
                <a:cxn ang="T11">
                  <a:pos x="T4" y="0"/>
                </a:cxn>
                <a:cxn ang="T12">
                  <a:pos x="T5" y="0"/>
                </a:cxn>
                <a:cxn ang="T13">
                  <a:pos x="T6" y="0"/>
                </a:cxn>
              </a:cxnLst>
              <a:rect l="T14" t="0" r="T15" b="0"/>
              <a:pathLst>
                <a:path w="19">
                  <a:moveTo>
                    <a:pt x="0" y="0"/>
                  </a:moveTo>
                  <a:lnTo>
                    <a:pt x="13" y="0"/>
                  </a:lnTo>
                  <a:lnTo>
                    <a:pt x="19" y="0"/>
                  </a:lnTo>
                  <a:lnTo>
                    <a:pt x="0" y="0"/>
                  </a:lnTo>
                  <a:close/>
                </a:path>
              </a:pathLst>
            </a:custGeom>
            <a:solidFill>
              <a:srgbClr val="FF0000"/>
            </a:solidFill>
            <a:ln w="9525">
              <a:noFill/>
              <a:round/>
              <a:headEnd/>
              <a:tailEnd/>
            </a:ln>
          </p:spPr>
          <p:txBody>
            <a:bodyPr/>
            <a:lstStyle/>
            <a:p>
              <a:endParaRPr lang="en-US"/>
            </a:p>
          </p:txBody>
        </p:sp>
        <p:sp>
          <p:nvSpPr>
            <p:cNvPr id="110" name="AutoShape 165">
              <a:extLst>
                <a:ext uri="{FF2B5EF4-FFF2-40B4-BE49-F238E27FC236}">
                  <a16:creationId xmlns:a16="http://schemas.microsoft.com/office/drawing/2014/main" id="{7CE22188-D876-A78B-C08E-A9316CA0BA0D}"/>
                </a:ext>
              </a:extLst>
            </p:cNvPr>
            <p:cNvSpPr>
              <a:spLocks noChangeAspect="1" noChangeArrowheads="1" noTextEdit="1"/>
            </p:cNvSpPr>
            <p:nvPr/>
          </p:nvSpPr>
          <p:spPr bwMode="auto">
            <a:xfrm>
              <a:off x="5012" y="1295"/>
              <a:ext cx="586" cy="592"/>
            </a:xfrm>
            <a:prstGeom prst="rect">
              <a:avLst/>
            </a:prstGeom>
            <a:noFill/>
            <a:ln w="9525">
              <a:noFill/>
              <a:miter lim="800000"/>
              <a:headEnd/>
              <a:tailEnd/>
            </a:ln>
          </p:spPr>
          <p:txBody>
            <a:bodyPr/>
            <a:lstStyle/>
            <a:p>
              <a:endParaRPr lang="en-US"/>
            </a:p>
          </p:txBody>
        </p:sp>
        <p:sp>
          <p:nvSpPr>
            <p:cNvPr id="111" name="Freeform 166">
              <a:extLst>
                <a:ext uri="{FF2B5EF4-FFF2-40B4-BE49-F238E27FC236}">
                  <a16:creationId xmlns:a16="http://schemas.microsoft.com/office/drawing/2014/main" id="{ADC031FE-BB2B-0FCB-366C-8A25D051085C}"/>
                </a:ext>
              </a:extLst>
            </p:cNvPr>
            <p:cNvSpPr>
              <a:spLocks/>
            </p:cNvSpPr>
            <p:nvPr/>
          </p:nvSpPr>
          <p:spPr bwMode="auto">
            <a:xfrm>
              <a:off x="5030" y="1314"/>
              <a:ext cx="549" cy="546"/>
            </a:xfrm>
            <a:custGeom>
              <a:avLst/>
              <a:gdLst>
                <a:gd name="T0" fmla="*/ 279 w 549"/>
                <a:gd name="T1" fmla="*/ 0 h 546"/>
                <a:gd name="T2" fmla="*/ 0 w 549"/>
                <a:gd name="T3" fmla="*/ 273 h 546"/>
                <a:gd name="T4" fmla="*/ 279 w 549"/>
                <a:gd name="T5" fmla="*/ 546 h 546"/>
                <a:gd name="T6" fmla="*/ 549 w 549"/>
                <a:gd name="T7" fmla="*/ 273 h 546"/>
                <a:gd name="T8" fmla="*/ 279 w 549"/>
                <a:gd name="T9" fmla="*/ 0 h 546"/>
                <a:gd name="T10" fmla="*/ 0 60000 65536"/>
                <a:gd name="T11" fmla="*/ 0 60000 65536"/>
                <a:gd name="T12" fmla="*/ 0 60000 65536"/>
                <a:gd name="T13" fmla="*/ 0 60000 65536"/>
                <a:gd name="T14" fmla="*/ 0 60000 65536"/>
                <a:gd name="T15" fmla="*/ 0 w 549"/>
                <a:gd name="T16" fmla="*/ 0 h 546"/>
                <a:gd name="T17" fmla="*/ 549 w 549"/>
                <a:gd name="T18" fmla="*/ 546 h 546"/>
              </a:gdLst>
              <a:ahLst/>
              <a:cxnLst>
                <a:cxn ang="T10">
                  <a:pos x="T0" y="T1"/>
                </a:cxn>
                <a:cxn ang="T11">
                  <a:pos x="T2" y="T3"/>
                </a:cxn>
                <a:cxn ang="T12">
                  <a:pos x="T4" y="T5"/>
                </a:cxn>
                <a:cxn ang="T13">
                  <a:pos x="T6" y="T7"/>
                </a:cxn>
                <a:cxn ang="T14">
                  <a:pos x="T8" y="T9"/>
                </a:cxn>
              </a:cxnLst>
              <a:rect l="T15" t="T16" r="T17" b="T18"/>
              <a:pathLst>
                <a:path w="549" h="546">
                  <a:moveTo>
                    <a:pt x="279" y="0"/>
                  </a:moveTo>
                  <a:lnTo>
                    <a:pt x="0" y="273"/>
                  </a:lnTo>
                  <a:lnTo>
                    <a:pt x="279" y="546"/>
                  </a:lnTo>
                  <a:lnTo>
                    <a:pt x="549" y="273"/>
                  </a:lnTo>
                  <a:lnTo>
                    <a:pt x="279" y="0"/>
                  </a:lnTo>
                  <a:close/>
                </a:path>
              </a:pathLst>
            </a:custGeom>
            <a:solidFill>
              <a:srgbClr val="FF7C80"/>
            </a:solidFill>
            <a:ln w="9525">
              <a:noFill/>
              <a:round/>
              <a:headEnd/>
              <a:tailEnd/>
            </a:ln>
          </p:spPr>
          <p:txBody>
            <a:bodyPr/>
            <a:lstStyle/>
            <a:p>
              <a:endParaRPr lang="en-US"/>
            </a:p>
          </p:txBody>
        </p:sp>
        <p:sp>
          <p:nvSpPr>
            <p:cNvPr id="112" name="Freeform 167">
              <a:extLst>
                <a:ext uri="{FF2B5EF4-FFF2-40B4-BE49-F238E27FC236}">
                  <a16:creationId xmlns:a16="http://schemas.microsoft.com/office/drawing/2014/main" id="{2844642A-5672-251A-F0BC-1A55EC67EF6B}"/>
                </a:ext>
              </a:extLst>
            </p:cNvPr>
            <p:cNvSpPr>
              <a:spLocks/>
            </p:cNvSpPr>
            <p:nvPr/>
          </p:nvSpPr>
          <p:spPr bwMode="auto">
            <a:xfrm>
              <a:off x="5012" y="1304"/>
              <a:ext cx="306" cy="292"/>
            </a:xfrm>
            <a:custGeom>
              <a:avLst/>
              <a:gdLst>
                <a:gd name="T0" fmla="*/ 27 w 306"/>
                <a:gd name="T1" fmla="*/ 274 h 292"/>
                <a:gd name="T2" fmla="*/ 27 w 306"/>
                <a:gd name="T3" fmla="*/ 292 h 292"/>
                <a:gd name="T4" fmla="*/ 306 w 306"/>
                <a:gd name="T5" fmla="*/ 19 h 292"/>
                <a:gd name="T6" fmla="*/ 288 w 306"/>
                <a:gd name="T7" fmla="*/ 0 h 292"/>
                <a:gd name="T8" fmla="*/ 9 w 306"/>
                <a:gd name="T9" fmla="*/ 274 h 292"/>
                <a:gd name="T10" fmla="*/ 9 w 306"/>
                <a:gd name="T11" fmla="*/ 292 h 292"/>
                <a:gd name="T12" fmla="*/ 9 w 306"/>
                <a:gd name="T13" fmla="*/ 274 h 292"/>
                <a:gd name="T14" fmla="*/ 0 w 306"/>
                <a:gd name="T15" fmla="*/ 283 h 292"/>
                <a:gd name="T16" fmla="*/ 9 w 306"/>
                <a:gd name="T17" fmla="*/ 292 h 292"/>
                <a:gd name="T18" fmla="*/ 27 w 306"/>
                <a:gd name="T19" fmla="*/ 274 h 2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6"/>
                <a:gd name="T31" fmla="*/ 0 h 292"/>
                <a:gd name="T32" fmla="*/ 306 w 306"/>
                <a:gd name="T33" fmla="*/ 292 h 29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6" h="292">
                  <a:moveTo>
                    <a:pt x="27" y="274"/>
                  </a:moveTo>
                  <a:lnTo>
                    <a:pt x="27" y="292"/>
                  </a:lnTo>
                  <a:lnTo>
                    <a:pt x="306" y="19"/>
                  </a:lnTo>
                  <a:lnTo>
                    <a:pt x="288" y="0"/>
                  </a:lnTo>
                  <a:lnTo>
                    <a:pt x="9" y="274"/>
                  </a:lnTo>
                  <a:lnTo>
                    <a:pt x="9" y="292"/>
                  </a:lnTo>
                  <a:lnTo>
                    <a:pt x="9" y="274"/>
                  </a:lnTo>
                  <a:lnTo>
                    <a:pt x="0" y="283"/>
                  </a:lnTo>
                  <a:lnTo>
                    <a:pt x="9" y="292"/>
                  </a:lnTo>
                  <a:lnTo>
                    <a:pt x="27" y="274"/>
                  </a:lnTo>
                  <a:close/>
                </a:path>
              </a:pathLst>
            </a:custGeom>
            <a:solidFill>
              <a:srgbClr val="FF0000"/>
            </a:solidFill>
            <a:ln w="9525">
              <a:noFill/>
              <a:round/>
              <a:headEnd/>
              <a:tailEnd/>
            </a:ln>
          </p:spPr>
          <p:txBody>
            <a:bodyPr/>
            <a:lstStyle/>
            <a:p>
              <a:endParaRPr lang="en-US"/>
            </a:p>
          </p:txBody>
        </p:sp>
        <p:sp>
          <p:nvSpPr>
            <p:cNvPr id="113" name="Freeform 168">
              <a:extLst>
                <a:ext uri="{FF2B5EF4-FFF2-40B4-BE49-F238E27FC236}">
                  <a16:creationId xmlns:a16="http://schemas.microsoft.com/office/drawing/2014/main" id="{BE3001CB-47E8-4E7F-1803-794463F80D33}"/>
                </a:ext>
              </a:extLst>
            </p:cNvPr>
            <p:cNvSpPr>
              <a:spLocks/>
            </p:cNvSpPr>
            <p:nvPr/>
          </p:nvSpPr>
          <p:spPr bwMode="auto">
            <a:xfrm>
              <a:off x="5021" y="1578"/>
              <a:ext cx="297" cy="301"/>
            </a:xfrm>
            <a:custGeom>
              <a:avLst/>
              <a:gdLst>
                <a:gd name="T0" fmla="*/ 279 w 297"/>
                <a:gd name="T1" fmla="*/ 273 h 301"/>
                <a:gd name="T2" fmla="*/ 297 w 297"/>
                <a:gd name="T3" fmla="*/ 273 h 301"/>
                <a:gd name="T4" fmla="*/ 18 w 297"/>
                <a:gd name="T5" fmla="*/ 0 h 301"/>
                <a:gd name="T6" fmla="*/ 0 w 297"/>
                <a:gd name="T7" fmla="*/ 18 h 301"/>
                <a:gd name="T8" fmla="*/ 279 w 297"/>
                <a:gd name="T9" fmla="*/ 292 h 301"/>
                <a:gd name="T10" fmla="*/ 297 w 297"/>
                <a:gd name="T11" fmla="*/ 292 h 301"/>
                <a:gd name="T12" fmla="*/ 279 w 297"/>
                <a:gd name="T13" fmla="*/ 292 h 301"/>
                <a:gd name="T14" fmla="*/ 288 w 297"/>
                <a:gd name="T15" fmla="*/ 301 h 301"/>
                <a:gd name="T16" fmla="*/ 297 w 297"/>
                <a:gd name="T17" fmla="*/ 292 h 301"/>
                <a:gd name="T18" fmla="*/ 279 w 297"/>
                <a:gd name="T19" fmla="*/ 273 h 3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7"/>
                <a:gd name="T31" fmla="*/ 0 h 301"/>
                <a:gd name="T32" fmla="*/ 297 w 297"/>
                <a:gd name="T33" fmla="*/ 301 h 3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7" h="301">
                  <a:moveTo>
                    <a:pt x="279" y="273"/>
                  </a:moveTo>
                  <a:lnTo>
                    <a:pt x="297" y="273"/>
                  </a:lnTo>
                  <a:lnTo>
                    <a:pt x="18" y="0"/>
                  </a:lnTo>
                  <a:lnTo>
                    <a:pt x="0" y="18"/>
                  </a:lnTo>
                  <a:lnTo>
                    <a:pt x="279" y="292"/>
                  </a:lnTo>
                  <a:lnTo>
                    <a:pt x="297" y="292"/>
                  </a:lnTo>
                  <a:lnTo>
                    <a:pt x="279" y="292"/>
                  </a:lnTo>
                  <a:lnTo>
                    <a:pt x="288" y="301"/>
                  </a:lnTo>
                  <a:lnTo>
                    <a:pt x="297" y="292"/>
                  </a:lnTo>
                  <a:lnTo>
                    <a:pt x="279" y="273"/>
                  </a:lnTo>
                  <a:close/>
                </a:path>
              </a:pathLst>
            </a:custGeom>
            <a:solidFill>
              <a:srgbClr val="FF0000"/>
            </a:solidFill>
            <a:ln w="9525">
              <a:noFill/>
              <a:round/>
              <a:headEnd/>
              <a:tailEnd/>
            </a:ln>
          </p:spPr>
          <p:txBody>
            <a:bodyPr/>
            <a:lstStyle/>
            <a:p>
              <a:endParaRPr lang="en-US"/>
            </a:p>
          </p:txBody>
        </p:sp>
        <p:sp>
          <p:nvSpPr>
            <p:cNvPr id="114" name="Freeform 169">
              <a:extLst>
                <a:ext uri="{FF2B5EF4-FFF2-40B4-BE49-F238E27FC236}">
                  <a16:creationId xmlns:a16="http://schemas.microsoft.com/office/drawing/2014/main" id="{9669DA09-2159-1B00-998B-009B5481F22A}"/>
                </a:ext>
              </a:extLst>
            </p:cNvPr>
            <p:cNvSpPr>
              <a:spLocks/>
            </p:cNvSpPr>
            <p:nvPr/>
          </p:nvSpPr>
          <p:spPr bwMode="auto">
            <a:xfrm>
              <a:off x="5300" y="1578"/>
              <a:ext cx="297" cy="292"/>
            </a:xfrm>
            <a:custGeom>
              <a:avLst/>
              <a:gdLst>
                <a:gd name="T0" fmla="*/ 270 w 297"/>
                <a:gd name="T1" fmla="*/ 18 h 292"/>
                <a:gd name="T2" fmla="*/ 270 w 297"/>
                <a:gd name="T3" fmla="*/ 0 h 292"/>
                <a:gd name="T4" fmla="*/ 0 w 297"/>
                <a:gd name="T5" fmla="*/ 273 h 292"/>
                <a:gd name="T6" fmla="*/ 18 w 297"/>
                <a:gd name="T7" fmla="*/ 292 h 292"/>
                <a:gd name="T8" fmla="*/ 288 w 297"/>
                <a:gd name="T9" fmla="*/ 18 h 292"/>
                <a:gd name="T10" fmla="*/ 288 w 297"/>
                <a:gd name="T11" fmla="*/ 0 h 292"/>
                <a:gd name="T12" fmla="*/ 288 w 297"/>
                <a:gd name="T13" fmla="*/ 18 h 292"/>
                <a:gd name="T14" fmla="*/ 297 w 297"/>
                <a:gd name="T15" fmla="*/ 9 h 292"/>
                <a:gd name="T16" fmla="*/ 288 w 297"/>
                <a:gd name="T17" fmla="*/ 0 h 292"/>
                <a:gd name="T18" fmla="*/ 270 w 297"/>
                <a:gd name="T19" fmla="*/ 18 h 2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7"/>
                <a:gd name="T31" fmla="*/ 0 h 292"/>
                <a:gd name="T32" fmla="*/ 297 w 297"/>
                <a:gd name="T33" fmla="*/ 292 h 29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7" h="292">
                  <a:moveTo>
                    <a:pt x="270" y="18"/>
                  </a:moveTo>
                  <a:lnTo>
                    <a:pt x="270" y="0"/>
                  </a:lnTo>
                  <a:lnTo>
                    <a:pt x="0" y="273"/>
                  </a:lnTo>
                  <a:lnTo>
                    <a:pt x="18" y="292"/>
                  </a:lnTo>
                  <a:lnTo>
                    <a:pt x="288" y="18"/>
                  </a:lnTo>
                  <a:lnTo>
                    <a:pt x="288" y="0"/>
                  </a:lnTo>
                  <a:lnTo>
                    <a:pt x="288" y="18"/>
                  </a:lnTo>
                  <a:lnTo>
                    <a:pt x="297" y="9"/>
                  </a:lnTo>
                  <a:lnTo>
                    <a:pt x="288" y="0"/>
                  </a:lnTo>
                  <a:lnTo>
                    <a:pt x="270" y="18"/>
                  </a:lnTo>
                  <a:close/>
                </a:path>
              </a:pathLst>
            </a:custGeom>
            <a:solidFill>
              <a:srgbClr val="FF0000"/>
            </a:solidFill>
            <a:ln w="9525">
              <a:noFill/>
              <a:round/>
              <a:headEnd/>
              <a:tailEnd/>
            </a:ln>
          </p:spPr>
          <p:txBody>
            <a:bodyPr/>
            <a:lstStyle/>
            <a:p>
              <a:endParaRPr lang="en-US"/>
            </a:p>
          </p:txBody>
        </p:sp>
        <p:sp>
          <p:nvSpPr>
            <p:cNvPr id="115" name="Freeform 170">
              <a:extLst>
                <a:ext uri="{FF2B5EF4-FFF2-40B4-BE49-F238E27FC236}">
                  <a16:creationId xmlns:a16="http://schemas.microsoft.com/office/drawing/2014/main" id="{003F59C8-1DDB-0EFF-58E8-07263B43D667}"/>
                </a:ext>
              </a:extLst>
            </p:cNvPr>
            <p:cNvSpPr>
              <a:spLocks/>
            </p:cNvSpPr>
            <p:nvPr/>
          </p:nvSpPr>
          <p:spPr bwMode="auto">
            <a:xfrm>
              <a:off x="5300" y="1295"/>
              <a:ext cx="288" cy="301"/>
            </a:xfrm>
            <a:custGeom>
              <a:avLst/>
              <a:gdLst>
                <a:gd name="T0" fmla="*/ 18 w 288"/>
                <a:gd name="T1" fmla="*/ 28 h 301"/>
                <a:gd name="T2" fmla="*/ 0 w 288"/>
                <a:gd name="T3" fmla="*/ 28 h 301"/>
                <a:gd name="T4" fmla="*/ 270 w 288"/>
                <a:gd name="T5" fmla="*/ 301 h 301"/>
                <a:gd name="T6" fmla="*/ 288 w 288"/>
                <a:gd name="T7" fmla="*/ 283 h 301"/>
                <a:gd name="T8" fmla="*/ 18 w 288"/>
                <a:gd name="T9" fmla="*/ 9 h 301"/>
                <a:gd name="T10" fmla="*/ 0 w 288"/>
                <a:gd name="T11" fmla="*/ 9 h 301"/>
                <a:gd name="T12" fmla="*/ 18 w 288"/>
                <a:gd name="T13" fmla="*/ 9 h 301"/>
                <a:gd name="T14" fmla="*/ 9 w 288"/>
                <a:gd name="T15" fmla="*/ 0 h 301"/>
                <a:gd name="T16" fmla="*/ 0 w 288"/>
                <a:gd name="T17" fmla="*/ 9 h 301"/>
                <a:gd name="T18" fmla="*/ 18 w 288"/>
                <a:gd name="T19" fmla="*/ 28 h 3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8"/>
                <a:gd name="T31" fmla="*/ 0 h 301"/>
                <a:gd name="T32" fmla="*/ 288 w 288"/>
                <a:gd name="T33" fmla="*/ 301 h 3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8" h="301">
                  <a:moveTo>
                    <a:pt x="18" y="28"/>
                  </a:moveTo>
                  <a:lnTo>
                    <a:pt x="0" y="28"/>
                  </a:lnTo>
                  <a:lnTo>
                    <a:pt x="270" y="301"/>
                  </a:lnTo>
                  <a:lnTo>
                    <a:pt x="288" y="283"/>
                  </a:lnTo>
                  <a:lnTo>
                    <a:pt x="18" y="9"/>
                  </a:lnTo>
                  <a:lnTo>
                    <a:pt x="0" y="9"/>
                  </a:lnTo>
                  <a:lnTo>
                    <a:pt x="18" y="9"/>
                  </a:lnTo>
                  <a:lnTo>
                    <a:pt x="9" y="0"/>
                  </a:lnTo>
                  <a:lnTo>
                    <a:pt x="0" y="9"/>
                  </a:lnTo>
                  <a:lnTo>
                    <a:pt x="18" y="28"/>
                  </a:lnTo>
                  <a:close/>
                </a:path>
              </a:pathLst>
            </a:custGeom>
            <a:solidFill>
              <a:srgbClr val="FF0000"/>
            </a:solidFill>
            <a:ln w="9525">
              <a:noFill/>
              <a:round/>
              <a:headEnd/>
              <a:tailEnd/>
            </a:ln>
          </p:spPr>
          <p:txBody>
            <a:bodyPr/>
            <a:lstStyle/>
            <a:p>
              <a:endParaRPr lang="en-US"/>
            </a:p>
          </p:txBody>
        </p:sp>
        <p:sp>
          <p:nvSpPr>
            <p:cNvPr id="116" name="Freeform 171">
              <a:extLst>
                <a:ext uri="{FF2B5EF4-FFF2-40B4-BE49-F238E27FC236}">
                  <a16:creationId xmlns:a16="http://schemas.microsoft.com/office/drawing/2014/main" id="{1D0DA151-CCF2-2B99-768E-2BFB15A12EA7}"/>
                </a:ext>
              </a:extLst>
            </p:cNvPr>
            <p:cNvSpPr>
              <a:spLocks/>
            </p:cNvSpPr>
            <p:nvPr/>
          </p:nvSpPr>
          <p:spPr bwMode="auto">
            <a:xfrm>
              <a:off x="5165" y="1446"/>
              <a:ext cx="288" cy="292"/>
            </a:xfrm>
            <a:custGeom>
              <a:avLst/>
              <a:gdLst>
                <a:gd name="T0" fmla="*/ 279 w 288"/>
                <a:gd name="T1" fmla="*/ 0 h 292"/>
                <a:gd name="T2" fmla="*/ 270 w 288"/>
                <a:gd name="T3" fmla="*/ 0 h 292"/>
                <a:gd name="T4" fmla="*/ 0 w 288"/>
                <a:gd name="T5" fmla="*/ 273 h 292"/>
                <a:gd name="T6" fmla="*/ 18 w 288"/>
                <a:gd name="T7" fmla="*/ 292 h 292"/>
                <a:gd name="T8" fmla="*/ 288 w 288"/>
                <a:gd name="T9" fmla="*/ 9 h 292"/>
                <a:gd name="T10" fmla="*/ 279 w 288"/>
                <a:gd name="T11" fmla="*/ 0 h 292"/>
                <a:gd name="T12" fmla="*/ 0 60000 65536"/>
                <a:gd name="T13" fmla="*/ 0 60000 65536"/>
                <a:gd name="T14" fmla="*/ 0 60000 65536"/>
                <a:gd name="T15" fmla="*/ 0 60000 65536"/>
                <a:gd name="T16" fmla="*/ 0 60000 65536"/>
                <a:gd name="T17" fmla="*/ 0 60000 65536"/>
                <a:gd name="T18" fmla="*/ 0 w 288"/>
                <a:gd name="T19" fmla="*/ 0 h 292"/>
                <a:gd name="T20" fmla="*/ 288 w 288"/>
                <a:gd name="T21" fmla="*/ 292 h 292"/>
              </a:gdLst>
              <a:ahLst/>
              <a:cxnLst>
                <a:cxn ang="T12">
                  <a:pos x="T0" y="T1"/>
                </a:cxn>
                <a:cxn ang="T13">
                  <a:pos x="T2" y="T3"/>
                </a:cxn>
                <a:cxn ang="T14">
                  <a:pos x="T4" y="T5"/>
                </a:cxn>
                <a:cxn ang="T15">
                  <a:pos x="T6" y="T7"/>
                </a:cxn>
                <a:cxn ang="T16">
                  <a:pos x="T8" y="T9"/>
                </a:cxn>
                <a:cxn ang="T17">
                  <a:pos x="T10" y="T11"/>
                </a:cxn>
              </a:cxnLst>
              <a:rect l="T18" t="T19" r="T20" b="T21"/>
              <a:pathLst>
                <a:path w="288" h="292">
                  <a:moveTo>
                    <a:pt x="279" y="0"/>
                  </a:moveTo>
                  <a:lnTo>
                    <a:pt x="270" y="0"/>
                  </a:lnTo>
                  <a:lnTo>
                    <a:pt x="0" y="273"/>
                  </a:lnTo>
                  <a:lnTo>
                    <a:pt x="18" y="292"/>
                  </a:lnTo>
                  <a:lnTo>
                    <a:pt x="288" y="9"/>
                  </a:lnTo>
                  <a:lnTo>
                    <a:pt x="279" y="0"/>
                  </a:lnTo>
                  <a:close/>
                </a:path>
              </a:pathLst>
            </a:custGeom>
            <a:solidFill>
              <a:srgbClr val="FF0000"/>
            </a:solidFill>
            <a:ln w="9525">
              <a:noFill/>
              <a:round/>
              <a:headEnd/>
              <a:tailEnd/>
            </a:ln>
          </p:spPr>
          <p:txBody>
            <a:bodyPr/>
            <a:lstStyle/>
            <a:p>
              <a:endParaRPr lang="en-US"/>
            </a:p>
          </p:txBody>
        </p:sp>
        <p:sp>
          <p:nvSpPr>
            <p:cNvPr id="117" name="Freeform 172">
              <a:extLst>
                <a:ext uri="{FF2B5EF4-FFF2-40B4-BE49-F238E27FC236}">
                  <a16:creationId xmlns:a16="http://schemas.microsoft.com/office/drawing/2014/main" id="{23929E4D-73B8-A7EA-D406-5543B53015AF}"/>
                </a:ext>
              </a:extLst>
            </p:cNvPr>
            <p:cNvSpPr>
              <a:spLocks/>
            </p:cNvSpPr>
            <p:nvPr/>
          </p:nvSpPr>
          <p:spPr bwMode="auto">
            <a:xfrm>
              <a:off x="5156" y="1436"/>
              <a:ext cx="288" cy="292"/>
            </a:xfrm>
            <a:custGeom>
              <a:avLst/>
              <a:gdLst>
                <a:gd name="T0" fmla="*/ 279 w 288"/>
                <a:gd name="T1" fmla="*/ 283 h 292"/>
                <a:gd name="T2" fmla="*/ 288 w 288"/>
                <a:gd name="T3" fmla="*/ 274 h 292"/>
                <a:gd name="T4" fmla="*/ 18 w 288"/>
                <a:gd name="T5" fmla="*/ 0 h 292"/>
                <a:gd name="T6" fmla="*/ 0 w 288"/>
                <a:gd name="T7" fmla="*/ 19 h 292"/>
                <a:gd name="T8" fmla="*/ 270 w 288"/>
                <a:gd name="T9" fmla="*/ 292 h 292"/>
                <a:gd name="T10" fmla="*/ 279 w 288"/>
                <a:gd name="T11" fmla="*/ 283 h 292"/>
                <a:gd name="T12" fmla="*/ 0 60000 65536"/>
                <a:gd name="T13" fmla="*/ 0 60000 65536"/>
                <a:gd name="T14" fmla="*/ 0 60000 65536"/>
                <a:gd name="T15" fmla="*/ 0 60000 65536"/>
                <a:gd name="T16" fmla="*/ 0 60000 65536"/>
                <a:gd name="T17" fmla="*/ 0 60000 65536"/>
                <a:gd name="T18" fmla="*/ 0 w 288"/>
                <a:gd name="T19" fmla="*/ 0 h 292"/>
                <a:gd name="T20" fmla="*/ 288 w 288"/>
                <a:gd name="T21" fmla="*/ 292 h 292"/>
              </a:gdLst>
              <a:ahLst/>
              <a:cxnLst>
                <a:cxn ang="T12">
                  <a:pos x="T0" y="T1"/>
                </a:cxn>
                <a:cxn ang="T13">
                  <a:pos x="T2" y="T3"/>
                </a:cxn>
                <a:cxn ang="T14">
                  <a:pos x="T4" y="T5"/>
                </a:cxn>
                <a:cxn ang="T15">
                  <a:pos x="T6" y="T7"/>
                </a:cxn>
                <a:cxn ang="T16">
                  <a:pos x="T8" y="T9"/>
                </a:cxn>
                <a:cxn ang="T17">
                  <a:pos x="T10" y="T11"/>
                </a:cxn>
              </a:cxnLst>
              <a:rect l="T18" t="T19" r="T20" b="T21"/>
              <a:pathLst>
                <a:path w="288" h="292">
                  <a:moveTo>
                    <a:pt x="279" y="283"/>
                  </a:moveTo>
                  <a:lnTo>
                    <a:pt x="288" y="274"/>
                  </a:lnTo>
                  <a:lnTo>
                    <a:pt x="18" y="0"/>
                  </a:lnTo>
                  <a:lnTo>
                    <a:pt x="0" y="19"/>
                  </a:lnTo>
                  <a:lnTo>
                    <a:pt x="270" y="292"/>
                  </a:lnTo>
                  <a:lnTo>
                    <a:pt x="279" y="283"/>
                  </a:lnTo>
                  <a:close/>
                </a:path>
              </a:pathLst>
            </a:custGeom>
            <a:solidFill>
              <a:srgbClr val="FF0000"/>
            </a:solidFill>
            <a:ln w="9525">
              <a:noFill/>
              <a:round/>
              <a:headEnd/>
              <a:tailEnd/>
            </a:ln>
          </p:spPr>
          <p:txBody>
            <a:bodyPr/>
            <a:lstStyle/>
            <a:p>
              <a:endParaRPr lang="en-US"/>
            </a:p>
          </p:txBody>
        </p:sp>
        <p:sp>
          <p:nvSpPr>
            <p:cNvPr id="118" name="Freeform 173">
              <a:extLst>
                <a:ext uri="{FF2B5EF4-FFF2-40B4-BE49-F238E27FC236}">
                  <a16:creationId xmlns:a16="http://schemas.microsoft.com/office/drawing/2014/main" id="{DCA68200-D4F7-E9E6-0E3A-480123E72A73}"/>
                </a:ext>
              </a:extLst>
            </p:cNvPr>
            <p:cNvSpPr>
              <a:spLocks/>
            </p:cNvSpPr>
            <p:nvPr/>
          </p:nvSpPr>
          <p:spPr bwMode="auto">
            <a:xfrm>
              <a:off x="5165" y="1512"/>
              <a:ext cx="279" cy="28"/>
            </a:xfrm>
            <a:custGeom>
              <a:avLst/>
              <a:gdLst>
                <a:gd name="T0" fmla="*/ 279 w 279"/>
                <a:gd name="T1" fmla="*/ 0 h 28"/>
                <a:gd name="T2" fmla="*/ 279 w 279"/>
                <a:gd name="T3" fmla="*/ 0 h 28"/>
                <a:gd name="T4" fmla="*/ 0 w 279"/>
                <a:gd name="T5" fmla="*/ 0 h 28"/>
                <a:gd name="T6" fmla="*/ 0 w 279"/>
                <a:gd name="T7" fmla="*/ 28 h 28"/>
                <a:gd name="T8" fmla="*/ 279 w 279"/>
                <a:gd name="T9" fmla="*/ 28 h 28"/>
                <a:gd name="T10" fmla="*/ 279 w 279"/>
                <a:gd name="T11" fmla="*/ 28 h 28"/>
                <a:gd name="T12" fmla="*/ 279 w 279"/>
                <a:gd name="T13" fmla="*/ 0 h 28"/>
                <a:gd name="T14" fmla="*/ 0 60000 65536"/>
                <a:gd name="T15" fmla="*/ 0 60000 65536"/>
                <a:gd name="T16" fmla="*/ 0 60000 65536"/>
                <a:gd name="T17" fmla="*/ 0 60000 65536"/>
                <a:gd name="T18" fmla="*/ 0 60000 65536"/>
                <a:gd name="T19" fmla="*/ 0 60000 65536"/>
                <a:gd name="T20" fmla="*/ 0 60000 65536"/>
                <a:gd name="T21" fmla="*/ 0 w 279"/>
                <a:gd name="T22" fmla="*/ 0 h 28"/>
                <a:gd name="T23" fmla="*/ 279 w 279"/>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9" h="28">
                  <a:moveTo>
                    <a:pt x="279" y="0"/>
                  </a:moveTo>
                  <a:lnTo>
                    <a:pt x="279" y="0"/>
                  </a:lnTo>
                  <a:lnTo>
                    <a:pt x="0" y="0"/>
                  </a:lnTo>
                  <a:lnTo>
                    <a:pt x="0" y="28"/>
                  </a:lnTo>
                  <a:lnTo>
                    <a:pt x="279" y="28"/>
                  </a:lnTo>
                  <a:lnTo>
                    <a:pt x="279" y="0"/>
                  </a:lnTo>
                  <a:close/>
                </a:path>
              </a:pathLst>
            </a:custGeom>
            <a:solidFill>
              <a:srgbClr val="FF0000"/>
            </a:solidFill>
            <a:ln w="9525">
              <a:noFill/>
              <a:round/>
              <a:headEnd/>
              <a:tailEnd/>
            </a:ln>
          </p:spPr>
          <p:txBody>
            <a:bodyPr/>
            <a:lstStyle/>
            <a:p>
              <a:endParaRPr lang="en-US"/>
            </a:p>
          </p:txBody>
        </p:sp>
        <p:sp>
          <p:nvSpPr>
            <p:cNvPr id="119" name="Freeform 174">
              <a:extLst>
                <a:ext uri="{FF2B5EF4-FFF2-40B4-BE49-F238E27FC236}">
                  <a16:creationId xmlns:a16="http://schemas.microsoft.com/office/drawing/2014/main" id="{73116C95-1952-5D0C-D47D-00898A08DDEE}"/>
                </a:ext>
              </a:extLst>
            </p:cNvPr>
            <p:cNvSpPr>
              <a:spLocks/>
            </p:cNvSpPr>
            <p:nvPr/>
          </p:nvSpPr>
          <p:spPr bwMode="auto">
            <a:xfrm>
              <a:off x="5444" y="1512"/>
              <a:ext cx="72" cy="75"/>
            </a:xfrm>
            <a:custGeom>
              <a:avLst/>
              <a:gdLst>
                <a:gd name="T0" fmla="*/ 72 w 72"/>
                <a:gd name="T1" fmla="*/ 75 h 75"/>
                <a:gd name="T2" fmla="*/ 72 w 72"/>
                <a:gd name="T3" fmla="*/ 75 h 75"/>
                <a:gd name="T4" fmla="*/ 72 w 72"/>
                <a:gd name="T5" fmla="*/ 56 h 75"/>
                <a:gd name="T6" fmla="*/ 63 w 72"/>
                <a:gd name="T7" fmla="*/ 47 h 75"/>
                <a:gd name="T8" fmla="*/ 54 w 72"/>
                <a:gd name="T9" fmla="*/ 37 h 75"/>
                <a:gd name="T10" fmla="*/ 45 w 72"/>
                <a:gd name="T11" fmla="*/ 28 h 75"/>
                <a:gd name="T12" fmla="*/ 36 w 72"/>
                <a:gd name="T13" fmla="*/ 19 h 75"/>
                <a:gd name="T14" fmla="*/ 27 w 72"/>
                <a:gd name="T15" fmla="*/ 9 h 75"/>
                <a:gd name="T16" fmla="*/ 18 w 72"/>
                <a:gd name="T17" fmla="*/ 0 h 75"/>
                <a:gd name="T18" fmla="*/ 0 w 72"/>
                <a:gd name="T19" fmla="*/ 0 h 75"/>
                <a:gd name="T20" fmla="*/ 0 w 72"/>
                <a:gd name="T21" fmla="*/ 28 h 75"/>
                <a:gd name="T22" fmla="*/ 9 w 72"/>
                <a:gd name="T23" fmla="*/ 28 h 75"/>
                <a:gd name="T24" fmla="*/ 18 w 72"/>
                <a:gd name="T25" fmla="*/ 28 h 75"/>
                <a:gd name="T26" fmla="*/ 27 w 72"/>
                <a:gd name="T27" fmla="*/ 37 h 75"/>
                <a:gd name="T28" fmla="*/ 36 w 72"/>
                <a:gd name="T29" fmla="*/ 37 h 75"/>
                <a:gd name="T30" fmla="*/ 36 w 72"/>
                <a:gd name="T31" fmla="*/ 47 h 75"/>
                <a:gd name="T32" fmla="*/ 45 w 72"/>
                <a:gd name="T33" fmla="*/ 56 h 75"/>
                <a:gd name="T34" fmla="*/ 45 w 72"/>
                <a:gd name="T35" fmla="*/ 66 h 75"/>
                <a:gd name="T36" fmla="*/ 45 w 72"/>
                <a:gd name="T37" fmla="*/ 75 h 75"/>
                <a:gd name="T38" fmla="*/ 45 w 72"/>
                <a:gd name="T39" fmla="*/ 75 h 75"/>
                <a:gd name="T40" fmla="*/ 72 w 72"/>
                <a:gd name="T41" fmla="*/ 75 h 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
                <a:gd name="T64" fmla="*/ 0 h 75"/>
                <a:gd name="T65" fmla="*/ 72 w 72"/>
                <a:gd name="T66" fmla="*/ 75 h 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 h="75">
                  <a:moveTo>
                    <a:pt x="72" y="75"/>
                  </a:moveTo>
                  <a:lnTo>
                    <a:pt x="72" y="75"/>
                  </a:lnTo>
                  <a:lnTo>
                    <a:pt x="72" y="56"/>
                  </a:lnTo>
                  <a:lnTo>
                    <a:pt x="63" y="47"/>
                  </a:lnTo>
                  <a:lnTo>
                    <a:pt x="54" y="37"/>
                  </a:lnTo>
                  <a:lnTo>
                    <a:pt x="45" y="28"/>
                  </a:lnTo>
                  <a:lnTo>
                    <a:pt x="36" y="19"/>
                  </a:lnTo>
                  <a:lnTo>
                    <a:pt x="27" y="9"/>
                  </a:lnTo>
                  <a:lnTo>
                    <a:pt x="18" y="0"/>
                  </a:lnTo>
                  <a:lnTo>
                    <a:pt x="0" y="0"/>
                  </a:lnTo>
                  <a:lnTo>
                    <a:pt x="0" y="28"/>
                  </a:lnTo>
                  <a:lnTo>
                    <a:pt x="9" y="28"/>
                  </a:lnTo>
                  <a:lnTo>
                    <a:pt x="18" y="28"/>
                  </a:lnTo>
                  <a:lnTo>
                    <a:pt x="27" y="37"/>
                  </a:lnTo>
                  <a:lnTo>
                    <a:pt x="36" y="37"/>
                  </a:lnTo>
                  <a:lnTo>
                    <a:pt x="36" y="47"/>
                  </a:lnTo>
                  <a:lnTo>
                    <a:pt x="45" y="56"/>
                  </a:lnTo>
                  <a:lnTo>
                    <a:pt x="45" y="66"/>
                  </a:lnTo>
                  <a:lnTo>
                    <a:pt x="45" y="75"/>
                  </a:lnTo>
                  <a:lnTo>
                    <a:pt x="72" y="75"/>
                  </a:lnTo>
                  <a:close/>
                </a:path>
              </a:pathLst>
            </a:custGeom>
            <a:solidFill>
              <a:srgbClr val="FF0000"/>
            </a:solidFill>
            <a:ln w="9525">
              <a:noFill/>
              <a:round/>
              <a:headEnd/>
              <a:tailEnd/>
            </a:ln>
          </p:spPr>
          <p:txBody>
            <a:bodyPr/>
            <a:lstStyle/>
            <a:p>
              <a:endParaRPr lang="en-US"/>
            </a:p>
          </p:txBody>
        </p:sp>
        <p:sp>
          <p:nvSpPr>
            <p:cNvPr id="120" name="Freeform 175">
              <a:extLst>
                <a:ext uri="{FF2B5EF4-FFF2-40B4-BE49-F238E27FC236}">
                  <a16:creationId xmlns:a16="http://schemas.microsoft.com/office/drawing/2014/main" id="{B2782AAB-0C2E-55C0-5E33-7AAA74285BC7}"/>
                </a:ext>
              </a:extLst>
            </p:cNvPr>
            <p:cNvSpPr>
              <a:spLocks/>
            </p:cNvSpPr>
            <p:nvPr/>
          </p:nvSpPr>
          <p:spPr bwMode="auto">
            <a:xfrm>
              <a:off x="5489" y="1587"/>
              <a:ext cx="27" cy="0"/>
            </a:xfrm>
            <a:custGeom>
              <a:avLst/>
              <a:gdLst>
                <a:gd name="T0" fmla="*/ 27 w 27"/>
                <a:gd name="T1" fmla="*/ 9 w 27"/>
                <a:gd name="T2" fmla="*/ 9 w 27"/>
                <a:gd name="T3" fmla="*/ 9 w 27"/>
                <a:gd name="T4" fmla="*/ 9 w 27"/>
                <a:gd name="T5" fmla="*/ 0 w 27"/>
                <a:gd name="T6" fmla="*/ 27 w 27"/>
                <a:gd name="T7" fmla="*/ 0 60000 65536"/>
                <a:gd name="T8" fmla="*/ 0 60000 65536"/>
                <a:gd name="T9" fmla="*/ 0 60000 65536"/>
                <a:gd name="T10" fmla="*/ 0 60000 65536"/>
                <a:gd name="T11" fmla="*/ 0 60000 65536"/>
                <a:gd name="T12" fmla="*/ 0 60000 65536"/>
                <a:gd name="T13" fmla="*/ 0 60000 65536"/>
                <a:gd name="T14" fmla="*/ 0 w 27"/>
                <a:gd name="T15" fmla="*/ 27 w 27"/>
              </a:gdLst>
              <a:ahLst/>
              <a:cxnLst>
                <a:cxn ang="T7">
                  <a:pos x="T0" y="0"/>
                </a:cxn>
                <a:cxn ang="T8">
                  <a:pos x="T1" y="0"/>
                </a:cxn>
                <a:cxn ang="T9">
                  <a:pos x="T2" y="0"/>
                </a:cxn>
                <a:cxn ang="T10">
                  <a:pos x="T3" y="0"/>
                </a:cxn>
                <a:cxn ang="T11">
                  <a:pos x="T4" y="0"/>
                </a:cxn>
                <a:cxn ang="T12">
                  <a:pos x="T5" y="0"/>
                </a:cxn>
                <a:cxn ang="T13">
                  <a:pos x="T6" y="0"/>
                </a:cxn>
              </a:cxnLst>
              <a:rect l="T14" t="0" r="T15" b="0"/>
              <a:pathLst>
                <a:path w="27">
                  <a:moveTo>
                    <a:pt x="27" y="0"/>
                  </a:moveTo>
                  <a:lnTo>
                    <a:pt x="9" y="0"/>
                  </a:lnTo>
                  <a:lnTo>
                    <a:pt x="0" y="0"/>
                  </a:lnTo>
                  <a:lnTo>
                    <a:pt x="27" y="0"/>
                  </a:lnTo>
                  <a:close/>
                </a:path>
              </a:pathLst>
            </a:custGeom>
            <a:solidFill>
              <a:srgbClr val="FF0000"/>
            </a:solidFill>
            <a:ln w="9525">
              <a:noFill/>
              <a:round/>
              <a:headEnd/>
              <a:tailEnd/>
            </a:ln>
          </p:spPr>
          <p:txBody>
            <a:bodyPr/>
            <a:lstStyle/>
            <a:p>
              <a:endParaRPr lang="en-US"/>
            </a:p>
          </p:txBody>
        </p:sp>
        <p:sp>
          <p:nvSpPr>
            <p:cNvPr id="121" name="Freeform 176">
              <a:extLst>
                <a:ext uri="{FF2B5EF4-FFF2-40B4-BE49-F238E27FC236}">
                  <a16:creationId xmlns:a16="http://schemas.microsoft.com/office/drawing/2014/main" id="{B166B2D0-264F-476B-D014-C5F1FBEFBB9B}"/>
                </a:ext>
              </a:extLst>
            </p:cNvPr>
            <p:cNvSpPr>
              <a:spLocks/>
            </p:cNvSpPr>
            <p:nvPr/>
          </p:nvSpPr>
          <p:spPr bwMode="auto">
            <a:xfrm>
              <a:off x="5444" y="1587"/>
              <a:ext cx="72" cy="75"/>
            </a:xfrm>
            <a:custGeom>
              <a:avLst/>
              <a:gdLst>
                <a:gd name="T0" fmla="*/ 0 w 72"/>
                <a:gd name="T1" fmla="*/ 75 h 75"/>
                <a:gd name="T2" fmla="*/ 0 w 72"/>
                <a:gd name="T3" fmla="*/ 75 h 75"/>
                <a:gd name="T4" fmla="*/ 18 w 72"/>
                <a:gd name="T5" fmla="*/ 75 h 75"/>
                <a:gd name="T6" fmla="*/ 27 w 72"/>
                <a:gd name="T7" fmla="*/ 66 h 75"/>
                <a:gd name="T8" fmla="*/ 36 w 72"/>
                <a:gd name="T9" fmla="*/ 57 h 75"/>
                <a:gd name="T10" fmla="*/ 45 w 72"/>
                <a:gd name="T11" fmla="*/ 47 h 75"/>
                <a:gd name="T12" fmla="*/ 54 w 72"/>
                <a:gd name="T13" fmla="*/ 38 h 75"/>
                <a:gd name="T14" fmla="*/ 63 w 72"/>
                <a:gd name="T15" fmla="*/ 28 h 75"/>
                <a:gd name="T16" fmla="*/ 72 w 72"/>
                <a:gd name="T17" fmla="*/ 19 h 75"/>
                <a:gd name="T18" fmla="*/ 72 w 72"/>
                <a:gd name="T19" fmla="*/ 0 h 75"/>
                <a:gd name="T20" fmla="*/ 45 w 72"/>
                <a:gd name="T21" fmla="*/ 0 h 75"/>
                <a:gd name="T22" fmla="*/ 45 w 72"/>
                <a:gd name="T23" fmla="*/ 9 h 75"/>
                <a:gd name="T24" fmla="*/ 45 w 72"/>
                <a:gd name="T25" fmla="*/ 19 h 75"/>
                <a:gd name="T26" fmla="*/ 36 w 72"/>
                <a:gd name="T27" fmla="*/ 28 h 75"/>
                <a:gd name="T28" fmla="*/ 36 w 72"/>
                <a:gd name="T29" fmla="*/ 38 h 75"/>
                <a:gd name="T30" fmla="*/ 27 w 72"/>
                <a:gd name="T31" fmla="*/ 38 h 75"/>
                <a:gd name="T32" fmla="*/ 18 w 72"/>
                <a:gd name="T33" fmla="*/ 47 h 75"/>
                <a:gd name="T34" fmla="*/ 9 w 72"/>
                <a:gd name="T35" fmla="*/ 47 h 75"/>
                <a:gd name="T36" fmla="*/ 0 w 72"/>
                <a:gd name="T37" fmla="*/ 47 h 75"/>
                <a:gd name="T38" fmla="*/ 0 w 72"/>
                <a:gd name="T39" fmla="*/ 47 h 75"/>
                <a:gd name="T40" fmla="*/ 0 w 72"/>
                <a:gd name="T41" fmla="*/ 75 h 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
                <a:gd name="T64" fmla="*/ 0 h 75"/>
                <a:gd name="T65" fmla="*/ 72 w 72"/>
                <a:gd name="T66" fmla="*/ 75 h 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 h="75">
                  <a:moveTo>
                    <a:pt x="0" y="75"/>
                  </a:moveTo>
                  <a:lnTo>
                    <a:pt x="0" y="75"/>
                  </a:lnTo>
                  <a:lnTo>
                    <a:pt x="18" y="75"/>
                  </a:lnTo>
                  <a:lnTo>
                    <a:pt x="27" y="66"/>
                  </a:lnTo>
                  <a:lnTo>
                    <a:pt x="36" y="57"/>
                  </a:lnTo>
                  <a:lnTo>
                    <a:pt x="45" y="47"/>
                  </a:lnTo>
                  <a:lnTo>
                    <a:pt x="54" y="38"/>
                  </a:lnTo>
                  <a:lnTo>
                    <a:pt x="63" y="28"/>
                  </a:lnTo>
                  <a:lnTo>
                    <a:pt x="72" y="19"/>
                  </a:lnTo>
                  <a:lnTo>
                    <a:pt x="72" y="0"/>
                  </a:lnTo>
                  <a:lnTo>
                    <a:pt x="45" y="0"/>
                  </a:lnTo>
                  <a:lnTo>
                    <a:pt x="45" y="9"/>
                  </a:lnTo>
                  <a:lnTo>
                    <a:pt x="45" y="19"/>
                  </a:lnTo>
                  <a:lnTo>
                    <a:pt x="36" y="28"/>
                  </a:lnTo>
                  <a:lnTo>
                    <a:pt x="36" y="38"/>
                  </a:lnTo>
                  <a:lnTo>
                    <a:pt x="27" y="38"/>
                  </a:lnTo>
                  <a:lnTo>
                    <a:pt x="18" y="47"/>
                  </a:lnTo>
                  <a:lnTo>
                    <a:pt x="9" y="47"/>
                  </a:lnTo>
                  <a:lnTo>
                    <a:pt x="0" y="47"/>
                  </a:lnTo>
                  <a:lnTo>
                    <a:pt x="0" y="75"/>
                  </a:lnTo>
                  <a:close/>
                </a:path>
              </a:pathLst>
            </a:custGeom>
            <a:solidFill>
              <a:srgbClr val="FF0000"/>
            </a:solidFill>
            <a:ln w="9525">
              <a:noFill/>
              <a:round/>
              <a:headEnd/>
              <a:tailEnd/>
            </a:ln>
          </p:spPr>
          <p:txBody>
            <a:bodyPr/>
            <a:lstStyle/>
            <a:p>
              <a:endParaRPr lang="en-US"/>
            </a:p>
          </p:txBody>
        </p:sp>
        <p:sp>
          <p:nvSpPr>
            <p:cNvPr id="122" name="Freeform 177">
              <a:extLst>
                <a:ext uri="{FF2B5EF4-FFF2-40B4-BE49-F238E27FC236}">
                  <a16:creationId xmlns:a16="http://schemas.microsoft.com/office/drawing/2014/main" id="{B259E2F3-0A59-C611-A985-330FFA191C3A}"/>
                </a:ext>
              </a:extLst>
            </p:cNvPr>
            <p:cNvSpPr>
              <a:spLocks/>
            </p:cNvSpPr>
            <p:nvPr/>
          </p:nvSpPr>
          <p:spPr bwMode="auto">
            <a:xfrm>
              <a:off x="5165" y="1634"/>
              <a:ext cx="279" cy="28"/>
            </a:xfrm>
            <a:custGeom>
              <a:avLst/>
              <a:gdLst>
                <a:gd name="T0" fmla="*/ 0 w 279"/>
                <a:gd name="T1" fmla="*/ 28 h 28"/>
                <a:gd name="T2" fmla="*/ 0 w 279"/>
                <a:gd name="T3" fmla="*/ 28 h 28"/>
                <a:gd name="T4" fmla="*/ 279 w 279"/>
                <a:gd name="T5" fmla="*/ 28 h 28"/>
                <a:gd name="T6" fmla="*/ 279 w 279"/>
                <a:gd name="T7" fmla="*/ 0 h 28"/>
                <a:gd name="T8" fmla="*/ 0 w 279"/>
                <a:gd name="T9" fmla="*/ 0 h 28"/>
                <a:gd name="T10" fmla="*/ 0 w 279"/>
                <a:gd name="T11" fmla="*/ 0 h 28"/>
                <a:gd name="T12" fmla="*/ 0 w 279"/>
                <a:gd name="T13" fmla="*/ 28 h 28"/>
                <a:gd name="T14" fmla="*/ 0 60000 65536"/>
                <a:gd name="T15" fmla="*/ 0 60000 65536"/>
                <a:gd name="T16" fmla="*/ 0 60000 65536"/>
                <a:gd name="T17" fmla="*/ 0 60000 65536"/>
                <a:gd name="T18" fmla="*/ 0 60000 65536"/>
                <a:gd name="T19" fmla="*/ 0 60000 65536"/>
                <a:gd name="T20" fmla="*/ 0 60000 65536"/>
                <a:gd name="T21" fmla="*/ 0 w 279"/>
                <a:gd name="T22" fmla="*/ 0 h 28"/>
                <a:gd name="T23" fmla="*/ 279 w 279"/>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9" h="28">
                  <a:moveTo>
                    <a:pt x="0" y="28"/>
                  </a:moveTo>
                  <a:lnTo>
                    <a:pt x="0" y="28"/>
                  </a:lnTo>
                  <a:lnTo>
                    <a:pt x="279" y="28"/>
                  </a:lnTo>
                  <a:lnTo>
                    <a:pt x="279" y="0"/>
                  </a:lnTo>
                  <a:lnTo>
                    <a:pt x="0" y="0"/>
                  </a:lnTo>
                  <a:lnTo>
                    <a:pt x="0" y="28"/>
                  </a:lnTo>
                  <a:close/>
                </a:path>
              </a:pathLst>
            </a:custGeom>
            <a:solidFill>
              <a:srgbClr val="FF0000"/>
            </a:solidFill>
            <a:ln w="9525">
              <a:noFill/>
              <a:round/>
              <a:headEnd/>
              <a:tailEnd/>
            </a:ln>
          </p:spPr>
          <p:txBody>
            <a:bodyPr/>
            <a:lstStyle/>
            <a:p>
              <a:endParaRPr lang="en-US"/>
            </a:p>
          </p:txBody>
        </p:sp>
        <p:sp>
          <p:nvSpPr>
            <p:cNvPr id="123" name="Freeform 178">
              <a:extLst>
                <a:ext uri="{FF2B5EF4-FFF2-40B4-BE49-F238E27FC236}">
                  <a16:creationId xmlns:a16="http://schemas.microsoft.com/office/drawing/2014/main" id="{2314ADB0-02C2-5E87-4586-EB75DF3B5546}"/>
                </a:ext>
              </a:extLst>
            </p:cNvPr>
            <p:cNvSpPr>
              <a:spLocks/>
            </p:cNvSpPr>
            <p:nvPr/>
          </p:nvSpPr>
          <p:spPr bwMode="auto">
            <a:xfrm>
              <a:off x="5093" y="1587"/>
              <a:ext cx="72" cy="75"/>
            </a:xfrm>
            <a:custGeom>
              <a:avLst/>
              <a:gdLst>
                <a:gd name="T0" fmla="*/ 0 w 72"/>
                <a:gd name="T1" fmla="*/ 0 h 75"/>
                <a:gd name="T2" fmla="*/ 0 w 72"/>
                <a:gd name="T3" fmla="*/ 0 h 75"/>
                <a:gd name="T4" fmla="*/ 0 w 72"/>
                <a:gd name="T5" fmla="*/ 19 h 75"/>
                <a:gd name="T6" fmla="*/ 9 w 72"/>
                <a:gd name="T7" fmla="*/ 28 h 75"/>
                <a:gd name="T8" fmla="*/ 18 w 72"/>
                <a:gd name="T9" fmla="*/ 38 h 75"/>
                <a:gd name="T10" fmla="*/ 27 w 72"/>
                <a:gd name="T11" fmla="*/ 47 h 75"/>
                <a:gd name="T12" fmla="*/ 36 w 72"/>
                <a:gd name="T13" fmla="*/ 57 h 75"/>
                <a:gd name="T14" fmla="*/ 45 w 72"/>
                <a:gd name="T15" fmla="*/ 66 h 75"/>
                <a:gd name="T16" fmla="*/ 54 w 72"/>
                <a:gd name="T17" fmla="*/ 75 h 75"/>
                <a:gd name="T18" fmla="*/ 72 w 72"/>
                <a:gd name="T19" fmla="*/ 75 h 75"/>
                <a:gd name="T20" fmla="*/ 72 w 72"/>
                <a:gd name="T21" fmla="*/ 47 h 75"/>
                <a:gd name="T22" fmla="*/ 63 w 72"/>
                <a:gd name="T23" fmla="*/ 47 h 75"/>
                <a:gd name="T24" fmla="*/ 54 w 72"/>
                <a:gd name="T25" fmla="*/ 47 h 75"/>
                <a:gd name="T26" fmla="*/ 45 w 72"/>
                <a:gd name="T27" fmla="*/ 38 h 75"/>
                <a:gd name="T28" fmla="*/ 36 w 72"/>
                <a:gd name="T29" fmla="*/ 38 h 75"/>
                <a:gd name="T30" fmla="*/ 36 w 72"/>
                <a:gd name="T31" fmla="*/ 28 h 75"/>
                <a:gd name="T32" fmla="*/ 27 w 72"/>
                <a:gd name="T33" fmla="*/ 19 h 75"/>
                <a:gd name="T34" fmla="*/ 27 w 72"/>
                <a:gd name="T35" fmla="*/ 9 h 75"/>
                <a:gd name="T36" fmla="*/ 27 w 72"/>
                <a:gd name="T37" fmla="*/ 0 h 75"/>
                <a:gd name="T38" fmla="*/ 27 w 72"/>
                <a:gd name="T39" fmla="*/ 0 h 75"/>
                <a:gd name="T40" fmla="*/ 0 w 72"/>
                <a:gd name="T41" fmla="*/ 0 h 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
                <a:gd name="T64" fmla="*/ 0 h 75"/>
                <a:gd name="T65" fmla="*/ 72 w 72"/>
                <a:gd name="T66" fmla="*/ 75 h 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 h="75">
                  <a:moveTo>
                    <a:pt x="0" y="0"/>
                  </a:moveTo>
                  <a:lnTo>
                    <a:pt x="0" y="0"/>
                  </a:lnTo>
                  <a:lnTo>
                    <a:pt x="0" y="19"/>
                  </a:lnTo>
                  <a:lnTo>
                    <a:pt x="9" y="28"/>
                  </a:lnTo>
                  <a:lnTo>
                    <a:pt x="18" y="38"/>
                  </a:lnTo>
                  <a:lnTo>
                    <a:pt x="27" y="47"/>
                  </a:lnTo>
                  <a:lnTo>
                    <a:pt x="36" y="57"/>
                  </a:lnTo>
                  <a:lnTo>
                    <a:pt x="45" y="66"/>
                  </a:lnTo>
                  <a:lnTo>
                    <a:pt x="54" y="75"/>
                  </a:lnTo>
                  <a:lnTo>
                    <a:pt x="72" y="75"/>
                  </a:lnTo>
                  <a:lnTo>
                    <a:pt x="72" y="47"/>
                  </a:lnTo>
                  <a:lnTo>
                    <a:pt x="63" y="47"/>
                  </a:lnTo>
                  <a:lnTo>
                    <a:pt x="54" y="47"/>
                  </a:lnTo>
                  <a:lnTo>
                    <a:pt x="45" y="38"/>
                  </a:lnTo>
                  <a:lnTo>
                    <a:pt x="36" y="38"/>
                  </a:lnTo>
                  <a:lnTo>
                    <a:pt x="36" y="28"/>
                  </a:lnTo>
                  <a:lnTo>
                    <a:pt x="27" y="19"/>
                  </a:lnTo>
                  <a:lnTo>
                    <a:pt x="27" y="9"/>
                  </a:lnTo>
                  <a:lnTo>
                    <a:pt x="27" y="0"/>
                  </a:lnTo>
                  <a:lnTo>
                    <a:pt x="0" y="0"/>
                  </a:lnTo>
                  <a:close/>
                </a:path>
              </a:pathLst>
            </a:custGeom>
            <a:solidFill>
              <a:srgbClr val="FF0000"/>
            </a:solidFill>
            <a:ln w="9525">
              <a:noFill/>
              <a:round/>
              <a:headEnd/>
              <a:tailEnd/>
            </a:ln>
          </p:spPr>
          <p:txBody>
            <a:bodyPr/>
            <a:lstStyle/>
            <a:p>
              <a:endParaRPr lang="en-US"/>
            </a:p>
          </p:txBody>
        </p:sp>
        <p:sp>
          <p:nvSpPr>
            <p:cNvPr id="124" name="Freeform 179">
              <a:extLst>
                <a:ext uri="{FF2B5EF4-FFF2-40B4-BE49-F238E27FC236}">
                  <a16:creationId xmlns:a16="http://schemas.microsoft.com/office/drawing/2014/main" id="{B6C877F5-D0A0-D1A4-4241-E0B0911AA3EA}"/>
                </a:ext>
              </a:extLst>
            </p:cNvPr>
            <p:cNvSpPr>
              <a:spLocks/>
            </p:cNvSpPr>
            <p:nvPr/>
          </p:nvSpPr>
          <p:spPr bwMode="auto">
            <a:xfrm>
              <a:off x="5093" y="1587"/>
              <a:ext cx="27" cy="0"/>
            </a:xfrm>
            <a:custGeom>
              <a:avLst/>
              <a:gdLst>
                <a:gd name="T0" fmla="*/ 0 w 27"/>
                <a:gd name="T1" fmla="*/ 18 w 27"/>
                <a:gd name="T2" fmla="*/ 18 w 27"/>
                <a:gd name="T3" fmla="*/ 18 w 27"/>
                <a:gd name="T4" fmla="*/ 18 w 27"/>
                <a:gd name="T5" fmla="*/ 27 w 27"/>
                <a:gd name="T6" fmla="*/ 0 w 27"/>
                <a:gd name="T7" fmla="*/ 0 60000 65536"/>
                <a:gd name="T8" fmla="*/ 0 60000 65536"/>
                <a:gd name="T9" fmla="*/ 0 60000 65536"/>
                <a:gd name="T10" fmla="*/ 0 60000 65536"/>
                <a:gd name="T11" fmla="*/ 0 60000 65536"/>
                <a:gd name="T12" fmla="*/ 0 60000 65536"/>
                <a:gd name="T13" fmla="*/ 0 60000 65536"/>
                <a:gd name="T14" fmla="*/ 0 w 27"/>
                <a:gd name="T15" fmla="*/ 27 w 27"/>
              </a:gdLst>
              <a:ahLst/>
              <a:cxnLst>
                <a:cxn ang="T7">
                  <a:pos x="T0" y="0"/>
                </a:cxn>
                <a:cxn ang="T8">
                  <a:pos x="T1" y="0"/>
                </a:cxn>
                <a:cxn ang="T9">
                  <a:pos x="T2" y="0"/>
                </a:cxn>
                <a:cxn ang="T10">
                  <a:pos x="T3" y="0"/>
                </a:cxn>
                <a:cxn ang="T11">
                  <a:pos x="T4" y="0"/>
                </a:cxn>
                <a:cxn ang="T12">
                  <a:pos x="T5" y="0"/>
                </a:cxn>
                <a:cxn ang="T13">
                  <a:pos x="T6" y="0"/>
                </a:cxn>
              </a:cxnLst>
              <a:rect l="T14" t="0" r="T15" b="0"/>
              <a:pathLst>
                <a:path w="27">
                  <a:moveTo>
                    <a:pt x="0" y="0"/>
                  </a:moveTo>
                  <a:lnTo>
                    <a:pt x="18" y="0"/>
                  </a:lnTo>
                  <a:lnTo>
                    <a:pt x="27" y="0"/>
                  </a:lnTo>
                  <a:lnTo>
                    <a:pt x="0" y="0"/>
                  </a:lnTo>
                  <a:close/>
                </a:path>
              </a:pathLst>
            </a:custGeom>
            <a:solidFill>
              <a:srgbClr val="FF0000"/>
            </a:solidFill>
            <a:ln w="9525">
              <a:noFill/>
              <a:round/>
              <a:headEnd/>
              <a:tailEnd/>
            </a:ln>
          </p:spPr>
          <p:txBody>
            <a:bodyPr/>
            <a:lstStyle/>
            <a:p>
              <a:endParaRPr lang="en-US"/>
            </a:p>
          </p:txBody>
        </p:sp>
        <p:sp>
          <p:nvSpPr>
            <p:cNvPr id="125" name="Freeform 180">
              <a:extLst>
                <a:ext uri="{FF2B5EF4-FFF2-40B4-BE49-F238E27FC236}">
                  <a16:creationId xmlns:a16="http://schemas.microsoft.com/office/drawing/2014/main" id="{BAA0F784-D6EF-AB9B-D3AF-246D0C60D085}"/>
                </a:ext>
              </a:extLst>
            </p:cNvPr>
            <p:cNvSpPr>
              <a:spLocks/>
            </p:cNvSpPr>
            <p:nvPr/>
          </p:nvSpPr>
          <p:spPr bwMode="auto">
            <a:xfrm>
              <a:off x="5093" y="1512"/>
              <a:ext cx="72" cy="75"/>
            </a:xfrm>
            <a:custGeom>
              <a:avLst/>
              <a:gdLst>
                <a:gd name="T0" fmla="*/ 72 w 72"/>
                <a:gd name="T1" fmla="*/ 0 h 75"/>
                <a:gd name="T2" fmla="*/ 72 w 72"/>
                <a:gd name="T3" fmla="*/ 0 h 75"/>
                <a:gd name="T4" fmla="*/ 54 w 72"/>
                <a:gd name="T5" fmla="*/ 0 h 75"/>
                <a:gd name="T6" fmla="*/ 45 w 72"/>
                <a:gd name="T7" fmla="*/ 9 h 75"/>
                <a:gd name="T8" fmla="*/ 36 w 72"/>
                <a:gd name="T9" fmla="*/ 19 h 75"/>
                <a:gd name="T10" fmla="*/ 27 w 72"/>
                <a:gd name="T11" fmla="*/ 28 h 75"/>
                <a:gd name="T12" fmla="*/ 18 w 72"/>
                <a:gd name="T13" fmla="*/ 37 h 75"/>
                <a:gd name="T14" fmla="*/ 9 w 72"/>
                <a:gd name="T15" fmla="*/ 47 h 75"/>
                <a:gd name="T16" fmla="*/ 0 w 72"/>
                <a:gd name="T17" fmla="*/ 56 h 75"/>
                <a:gd name="T18" fmla="*/ 0 w 72"/>
                <a:gd name="T19" fmla="*/ 75 h 75"/>
                <a:gd name="T20" fmla="*/ 27 w 72"/>
                <a:gd name="T21" fmla="*/ 75 h 75"/>
                <a:gd name="T22" fmla="*/ 27 w 72"/>
                <a:gd name="T23" fmla="*/ 66 h 75"/>
                <a:gd name="T24" fmla="*/ 27 w 72"/>
                <a:gd name="T25" fmla="*/ 56 h 75"/>
                <a:gd name="T26" fmla="*/ 36 w 72"/>
                <a:gd name="T27" fmla="*/ 47 h 75"/>
                <a:gd name="T28" fmla="*/ 36 w 72"/>
                <a:gd name="T29" fmla="*/ 37 h 75"/>
                <a:gd name="T30" fmla="*/ 45 w 72"/>
                <a:gd name="T31" fmla="*/ 37 h 75"/>
                <a:gd name="T32" fmla="*/ 54 w 72"/>
                <a:gd name="T33" fmla="*/ 28 h 75"/>
                <a:gd name="T34" fmla="*/ 63 w 72"/>
                <a:gd name="T35" fmla="*/ 28 h 75"/>
                <a:gd name="T36" fmla="*/ 72 w 72"/>
                <a:gd name="T37" fmla="*/ 28 h 75"/>
                <a:gd name="T38" fmla="*/ 72 w 72"/>
                <a:gd name="T39" fmla="*/ 28 h 75"/>
                <a:gd name="T40" fmla="*/ 72 w 72"/>
                <a:gd name="T41" fmla="*/ 0 h 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
                <a:gd name="T64" fmla="*/ 0 h 75"/>
                <a:gd name="T65" fmla="*/ 72 w 72"/>
                <a:gd name="T66" fmla="*/ 75 h 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 h="75">
                  <a:moveTo>
                    <a:pt x="72" y="0"/>
                  </a:moveTo>
                  <a:lnTo>
                    <a:pt x="72" y="0"/>
                  </a:lnTo>
                  <a:lnTo>
                    <a:pt x="54" y="0"/>
                  </a:lnTo>
                  <a:lnTo>
                    <a:pt x="45" y="9"/>
                  </a:lnTo>
                  <a:lnTo>
                    <a:pt x="36" y="19"/>
                  </a:lnTo>
                  <a:lnTo>
                    <a:pt x="27" y="28"/>
                  </a:lnTo>
                  <a:lnTo>
                    <a:pt x="18" y="37"/>
                  </a:lnTo>
                  <a:lnTo>
                    <a:pt x="9" y="47"/>
                  </a:lnTo>
                  <a:lnTo>
                    <a:pt x="0" y="56"/>
                  </a:lnTo>
                  <a:lnTo>
                    <a:pt x="0" y="75"/>
                  </a:lnTo>
                  <a:lnTo>
                    <a:pt x="27" y="75"/>
                  </a:lnTo>
                  <a:lnTo>
                    <a:pt x="27" y="66"/>
                  </a:lnTo>
                  <a:lnTo>
                    <a:pt x="27" y="56"/>
                  </a:lnTo>
                  <a:lnTo>
                    <a:pt x="36" y="47"/>
                  </a:lnTo>
                  <a:lnTo>
                    <a:pt x="36" y="37"/>
                  </a:lnTo>
                  <a:lnTo>
                    <a:pt x="45" y="37"/>
                  </a:lnTo>
                  <a:lnTo>
                    <a:pt x="54" y="28"/>
                  </a:lnTo>
                  <a:lnTo>
                    <a:pt x="63" y="28"/>
                  </a:lnTo>
                  <a:lnTo>
                    <a:pt x="72" y="28"/>
                  </a:lnTo>
                  <a:lnTo>
                    <a:pt x="72" y="0"/>
                  </a:lnTo>
                  <a:close/>
                </a:path>
              </a:pathLst>
            </a:custGeom>
            <a:solidFill>
              <a:srgbClr val="FF0000"/>
            </a:solidFill>
            <a:ln w="9525">
              <a:noFill/>
              <a:round/>
              <a:headEnd/>
              <a:tailEnd/>
            </a:ln>
          </p:spPr>
          <p:txBody>
            <a:bodyPr/>
            <a:lstStyle/>
            <a:p>
              <a:endParaRPr lang="en-US"/>
            </a:p>
          </p:txBody>
        </p:sp>
        <p:sp>
          <p:nvSpPr>
            <p:cNvPr id="126" name="Line 181">
              <a:extLst>
                <a:ext uri="{FF2B5EF4-FFF2-40B4-BE49-F238E27FC236}">
                  <a16:creationId xmlns:a16="http://schemas.microsoft.com/office/drawing/2014/main" id="{7D5D3ADD-5062-3B3F-BC6F-BFF7848E633E}"/>
                </a:ext>
              </a:extLst>
            </p:cNvPr>
            <p:cNvSpPr>
              <a:spLocks noChangeShapeType="1"/>
            </p:cNvSpPr>
            <p:nvPr/>
          </p:nvSpPr>
          <p:spPr bwMode="auto">
            <a:xfrm>
              <a:off x="5283" y="1842"/>
              <a:ext cx="0" cy="636"/>
            </a:xfrm>
            <a:prstGeom prst="line">
              <a:avLst/>
            </a:prstGeom>
            <a:noFill/>
            <a:ln w="28575">
              <a:solidFill>
                <a:srgbClr val="FF3300"/>
              </a:solidFill>
              <a:round/>
              <a:headEnd/>
              <a:tailEnd/>
            </a:ln>
          </p:spPr>
          <p:txBody>
            <a:bodyPr/>
            <a:lstStyle/>
            <a:p>
              <a:endParaRPr lang="en-US"/>
            </a:p>
          </p:txBody>
        </p:sp>
        <p:sp>
          <p:nvSpPr>
            <p:cNvPr id="127" name="Text Box 182">
              <a:extLst>
                <a:ext uri="{FF2B5EF4-FFF2-40B4-BE49-F238E27FC236}">
                  <a16:creationId xmlns:a16="http://schemas.microsoft.com/office/drawing/2014/main" id="{54FA100F-BFAF-EE1D-5FDE-22968159631D}"/>
                </a:ext>
              </a:extLst>
            </p:cNvPr>
            <p:cNvSpPr txBox="1">
              <a:spLocks noChangeArrowheads="1"/>
            </p:cNvSpPr>
            <p:nvPr/>
          </p:nvSpPr>
          <p:spPr bwMode="auto">
            <a:xfrm>
              <a:off x="5193" y="1189"/>
              <a:ext cx="257" cy="219"/>
            </a:xfrm>
            <a:prstGeom prst="rect">
              <a:avLst/>
            </a:prstGeom>
            <a:noFill/>
            <a:ln w="9525">
              <a:noFill/>
              <a:miter lim="800000"/>
              <a:headEnd/>
              <a:tailEnd/>
            </a:ln>
          </p:spPr>
          <p:txBody>
            <a:bodyPr wrap="none">
              <a:spAutoFit/>
            </a:bodyPr>
            <a:lstStyle/>
            <a:p>
              <a:pPr algn="l" eaLnBrk="1" hangingPunct="1"/>
              <a:r>
                <a:rPr lang="en-US" sz="1000" b="1">
                  <a:solidFill>
                    <a:srgbClr val="FF3300"/>
                  </a:solidFill>
                  <a:latin typeface="Arial Black" pitchFamily="34" charset="0"/>
                </a:rPr>
                <a:t>XX</a:t>
              </a:r>
            </a:p>
          </p:txBody>
        </p:sp>
        <p:sp>
          <p:nvSpPr>
            <p:cNvPr id="128" name="Text Box 183">
              <a:extLst>
                <a:ext uri="{FF2B5EF4-FFF2-40B4-BE49-F238E27FC236}">
                  <a16:creationId xmlns:a16="http://schemas.microsoft.com/office/drawing/2014/main" id="{D506251F-3009-3CA2-85BC-3000EF4A01CE}"/>
                </a:ext>
              </a:extLst>
            </p:cNvPr>
            <p:cNvSpPr txBox="1">
              <a:spLocks noChangeArrowheads="1"/>
            </p:cNvSpPr>
            <p:nvPr/>
          </p:nvSpPr>
          <p:spPr bwMode="auto">
            <a:xfrm>
              <a:off x="2076" y="1980"/>
              <a:ext cx="182"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1</a:t>
              </a:r>
            </a:p>
          </p:txBody>
        </p:sp>
        <p:sp>
          <p:nvSpPr>
            <p:cNvPr id="129" name="Text Box 184">
              <a:extLst>
                <a:ext uri="{FF2B5EF4-FFF2-40B4-BE49-F238E27FC236}">
                  <a16:creationId xmlns:a16="http://schemas.microsoft.com/office/drawing/2014/main" id="{C87B34E2-74AB-9FBB-42D4-3C3324F12F21}"/>
                </a:ext>
              </a:extLst>
            </p:cNvPr>
            <p:cNvSpPr txBox="1">
              <a:spLocks noChangeArrowheads="1"/>
            </p:cNvSpPr>
            <p:nvPr/>
          </p:nvSpPr>
          <p:spPr bwMode="auto">
            <a:xfrm>
              <a:off x="1156" y="2732"/>
              <a:ext cx="181"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1</a:t>
              </a:r>
            </a:p>
          </p:txBody>
        </p:sp>
        <p:sp>
          <p:nvSpPr>
            <p:cNvPr id="130" name="Text Box 185">
              <a:extLst>
                <a:ext uri="{FF2B5EF4-FFF2-40B4-BE49-F238E27FC236}">
                  <a16:creationId xmlns:a16="http://schemas.microsoft.com/office/drawing/2014/main" id="{8ABBD9BE-FA02-1469-6E19-4BC906A76094}"/>
                </a:ext>
              </a:extLst>
            </p:cNvPr>
            <p:cNvSpPr txBox="1">
              <a:spLocks noChangeArrowheads="1"/>
            </p:cNvSpPr>
            <p:nvPr/>
          </p:nvSpPr>
          <p:spPr bwMode="auto">
            <a:xfrm>
              <a:off x="1156" y="2886"/>
              <a:ext cx="181"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2</a:t>
              </a:r>
            </a:p>
          </p:txBody>
        </p:sp>
        <p:sp>
          <p:nvSpPr>
            <p:cNvPr id="131" name="Text Box 186">
              <a:extLst>
                <a:ext uri="{FF2B5EF4-FFF2-40B4-BE49-F238E27FC236}">
                  <a16:creationId xmlns:a16="http://schemas.microsoft.com/office/drawing/2014/main" id="{21F1DF6C-03DE-237B-F89F-CC4E5FE5FB4F}"/>
                </a:ext>
              </a:extLst>
            </p:cNvPr>
            <p:cNvSpPr txBox="1">
              <a:spLocks noChangeArrowheads="1"/>
            </p:cNvSpPr>
            <p:nvPr/>
          </p:nvSpPr>
          <p:spPr bwMode="auto">
            <a:xfrm>
              <a:off x="2110" y="3522"/>
              <a:ext cx="182"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2</a:t>
              </a:r>
            </a:p>
          </p:txBody>
        </p:sp>
        <p:sp>
          <p:nvSpPr>
            <p:cNvPr id="132" name="Text Box 187">
              <a:extLst>
                <a:ext uri="{FF2B5EF4-FFF2-40B4-BE49-F238E27FC236}">
                  <a16:creationId xmlns:a16="http://schemas.microsoft.com/office/drawing/2014/main" id="{F516450D-3909-AE77-D6D0-3C1598914577}"/>
                </a:ext>
              </a:extLst>
            </p:cNvPr>
            <p:cNvSpPr txBox="1">
              <a:spLocks noChangeArrowheads="1"/>
            </p:cNvSpPr>
            <p:nvPr/>
          </p:nvSpPr>
          <p:spPr bwMode="auto">
            <a:xfrm>
              <a:off x="2290" y="3522"/>
              <a:ext cx="181"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7</a:t>
              </a:r>
            </a:p>
          </p:txBody>
        </p:sp>
        <p:sp>
          <p:nvSpPr>
            <p:cNvPr id="133" name="Text Box 188">
              <a:extLst>
                <a:ext uri="{FF2B5EF4-FFF2-40B4-BE49-F238E27FC236}">
                  <a16:creationId xmlns:a16="http://schemas.microsoft.com/office/drawing/2014/main" id="{37C2ADAF-5841-C4B9-C5B9-C905F7577795}"/>
                </a:ext>
              </a:extLst>
            </p:cNvPr>
            <p:cNvSpPr txBox="1">
              <a:spLocks noChangeArrowheads="1"/>
            </p:cNvSpPr>
            <p:nvPr/>
          </p:nvSpPr>
          <p:spPr bwMode="auto">
            <a:xfrm>
              <a:off x="2290" y="1980"/>
              <a:ext cx="181" cy="218"/>
            </a:xfrm>
            <a:prstGeom prst="rect">
              <a:avLst/>
            </a:prstGeom>
            <a:noFill/>
            <a:ln w="9525">
              <a:noFill/>
              <a:miter lim="800000"/>
              <a:headEnd/>
              <a:tailEnd/>
            </a:ln>
          </p:spPr>
          <p:txBody>
            <a:bodyPr wrap="none">
              <a:spAutoFit/>
            </a:bodyPr>
            <a:lstStyle/>
            <a:p>
              <a:pPr algn="l" eaLnBrk="1" hangingPunct="1"/>
              <a:r>
                <a:rPr lang="en-US" sz="1000" b="1">
                  <a:latin typeface="Arial Black" pitchFamily="34" charset="0"/>
                </a:rPr>
                <a:t>7</a:t>
              </a:r>
            </a:p>
          </p:txBody>
        </p:sp>
        <p:grpSp>
          <p:nvGrpSpPr>
            <p:cNvPr id="134" name="Group 189">
              <a:extLst>
                <a:ext uri="{FF2B5EF4-FFF2-40B4-BE49-F238E27FC236}">
                  <a16:creationId xmlns:a16="http://schemas.microsoft.com/office/drawing/2014/main" id="{9AED1458-E502-459B-8A62-0F58B76E8FC2}"/>
                </a:ext>
              </a:extLst>
            </p:cNvPr>
            <p:cNvGrpSpPr>
              <a:grpSpLocks/>
            </p:cNvGrpSpPr>
            <p:nvPr/>
          </p:nvGrpSpPr>
          <p:grpSpPr bwMode="auto">
            <a:xfrm rot="2013765">
              <a:off x="3152" y="1570"/>
              <a:ext cx="91" cy="454"/>
              <a:chOff x="3606" y="1706"/>
              <a:chExt cx="90" cy="454"/>
            </a:xfrm>
          </p:grpSpPr>
          <p:sp>
            <p:nvSpPr>
              <p:cNvPr id="164" name="Line 190">
                <a:extLst>
                  <a:ext uri="{FF2B5EF4-FFF2-40B4-BE49-F238E27FC236}">
                    <a16:creationId xmlns:a16="http://schemas.microsoft.com/office/drawing/2014/main" id="{1E9245CF-644C-E647-8DF2-890FFDD7972A}"/>
                  </a:ext>
                </a:extLst>
              </p:cNvPr>
              <p:cNvSpPr>
                <a:spLocks noChangeShapeType="1"/>
              </p:cNvSpPr>
              <p:nvPr/>
            </p:nvSpPr>
            <p:spPr bwMode="auto">
              <a:xfrm>
                <a:off x="3606" y="1797"/>
                <a:ext cx="90" cy="0"/>
              </a:xfrm>
              <a:prstGeom prst="line">
                <a:avLst/>
              </a:prstGeom>
              <a:noFill/>
              <a:ln w="28575">
                <a:solidFill>
                  <a:srgbClr val="33CC33"/>
                </a:solidFill>
                <a:round/>
                <a:headEnd/>
                <a:tailEnd/>
              </a:ln>
            </p:spPr>
            <p:txBody>
              <a:bodyPr/>
              <a:lstStyle/>
              <a:p>
                <a:endParaRPr lang="en-US"/>
              </a:p>
            </p:txBody>
          </p:sp>
          <p:sp>
            <p:nvSpPr>
              <p:cNvPr id="165" name="Line 191">
                <a:extLst>
                  <a:ext uri="{FF2B5EF4-FFF2-40B4-BE49-F238E27FC236}">
                    <a16:creationId xmlns:a16="http://schemas.microsoft.com/office/drawing/2014/main" id="{F20ADA2B-2AF5-E808-07BF-BC56CF2A7C98}"/>
                  </a:ext>
                </a:extLst>
              </p:cNvPr>
              <p:cNvSpPr>
                <a:spLocks noChangeShapeType="1"/>
              </p:cNvSpPr>
              <p:nvPr/>
            </p:nvSpPr>
            <p:spPr bwMode="auto">
              <a:xfrm>
                <a:off x="3606" y="1888"/>
                <a:ext cx="90" cy="0"/>
              </a:xfrm>
              <a:prstGeom prst="line">
                <a:avLst/>
              </a:prstGeom>
              <a:noFill/>
              <a:ln w="28575">
                <a:solidFill>
                  <a:srgbClr val="33CC33"/>
                </a:solidFill>
                <a:round/>
                <a:headEnd/>
                <a:tailEnd/>
              </a:ln>
            </p:spPr>
            <p:txBody>
              <a:bodyPr/>
              <a:lstStyle/>
              <a:p>
                <a:endParaRPr lang="en-US"/>
              </a:p>
            </p:txBody>
          </p:sp>
          <p:sp>
            <p:nvSpPr>
              <p:cNvPr id="166" name="Line 192">
                <a:extLst>
                  <a:ext uri="{FF2B5EF4-FFF2-40B4-BE49-F238E27FC236}">
                    <a16:creationId xmlns:a16="http://schemas.microsoft.com/office/drawing/2014/main" id="{66452D36-C0D8-D1E5-AC8C-B02EE7116C3D}"/>
                  </a:ext>
                </a:extLst>
              </p:cNvPr>
              <p:cNvSpPr>
                <a:spLocks noChangeShapeType="1"/>
              </p:cNvSpPr>
              <p:nvPr/>
            </p:nvSpPr>
            <p:spPr bwMode="auto">
              <a:xfrm>
                <a:off x="3606" y="1979"/>
                <a:ext cx="90" cy="0"/>
              </a:xfrm>
              <a:prstGeom prst="line">
                <a:avLst/>
              </a:prstGeom>
              <a:noFill/>
              <a:ln w="28575">
                <a:solidFill>
                  <a:srgbClr val="33CC33"/>
                </a:solidFill>
                <a:round/>
                <a:headEnd/>
                <a:tailEnd/>
              </a:ln>
            </p:spPr>
            <p:txBody>
              <a:bodyPr/>
              <a:lstStyle/>
              <a:p>
                <a:endParaRPr lang="en-US"/>
              </a:p>
            </p:txBody>
          </p:sp>
          <p:sp>
            <p:nvSpPr>
              <p:cNvPr id="167" name="Line 193">
                <a:extLst>
                  <a:ext uri="{FF2B5EF4-FFF2-40B4-BE49-F238E27FC236}">
                    <a16:creationId xmlns:a16="http://schemas.microsoft.com/office/drawing/2014/main" id="{8979C7B6-E06F-5324-4B25-42EB3B917607}"/>
                  </a:ext>
                </a:extLst>
              </p:cNvPr>
              <p:cNvSpPr>
                <a:spLocks noChangeShapeType="1"/>
              </p:cNvSpPr>
              <p:nvPr/>
            </p:nvSpPr>
            <p:spPr bwMode="auto">
              <a:xfrm>
                <a:off x="3606" y="2069"/>
                <a:ext cx="90" cy="0"/>
              </a:xfrm>
              <a:prstGeom prst="line">
                <a:avLst/>
              </a:prstGeom>
              <a:noFill/>
              <a:ln w="28575">
                <a:solidFill>
                  <a:srgbClr val="33CC33"/>
                </a:solidFill>
                <a:round/>
                <a:headEnd/>
                <a:tailEnd/>
              </a:ln>
            </p:spPr>
            <p:txBody>
              <a:bodyPr/>
              <a:lstStyle/>
              <a:p>
                <a:endParaRPr lang="en-US"/>
              </a:p>
            </p:txBody>
          </p:sp>
          <p:sp>
            <p:nvSpPr>
              <p:cNvPr id="168" name="Line 194">
                <a:extLst>
                  <a:ext uri="{FF2B5EF4-FFF2-40B4-BE49-F238E27FC236}">
                    <a16:creationId xmlns:a16="http://schemas.microsoft.com/office/drawing/2014/main" id="{F2E779DD-668A-7209-D31A-E07C205ACF12}"/>
                  </a:ext>
                </a:extLst>
              </p:cNvPr>
              <p:cNvSpPr>
                <a:spLocks noChangeShapeType="1"/>
              </p:cNvSpPr>
              <p:nvPr/>
            </p:nvSpPr>
            <p:spPr bwMode="auto">
              <a:xfrm>
                <a:off x="3696" y="1797"/>
                <a:ext cx="0" cy="91"/>
              </a:xfrm>
              <a:prstGeom prst="line">
                <a:avLst/>
              </a:prstGeom>
              <a:noFill/>
              <a:ln w="28575">
                <a:solidFill>
                  <a:srgbClr val="33CC33"/>
                </a:solidFill>
                <a:round/>
                <a:headEnd/>
                <a:tailEnd/>
              </a:ln>
            </p:spPr>
            <p:txBody>
              <a:bodyPr/>
              <a:lstStyle/>
              <a:p>
                <a:endParaRPr lang="en-US"/>
              </a:p>
            </p:txBody>
          </p:sp>
          <p:sp>
            <p:nvSpPr>
              <p:cNvPr id="169" name="Line 195">
                <a:extLst>
                  <a:ext uri="{FF2B5EF4-FFF2-40B4-BE49-F238E27FC236}">
                    <a16:creationId xmlns:a16="http://schemas.microsoft.com/office/drawing/2014/main" id="{1A089552-54CD-FC07-2D06-3EFB35216F31}"/>
                  </a:ext>
                </a:extLst>
              </p:cNvPr>
              <p:cNvSpPr>
                <a:spLocks noChangeShapeType="1"/>
              </p:cNvSpPr>
              <p:nvPr/>
            </p:nvSpPr>
            <p:spPr bwMode="auto">
              <a:xfrm>
                <a:off x="3606" y="1888"/>
                <a:ext cx="0" cy="91"/>
              </a:xfrm>
              <a:prstGeom prst="line">
                <a:avLst/>
              </a:prstGeom>
              <a:noFill/>
              <a:ln w="28575">
                <a:solidFill>
                  <a:srgbClr val="33CC33"/>
                </a:solidFill>
                <a:round/>
                <a:headEnd/>
                <a:tailEnd/>
              </a:ln>
            </p:spPr>
            <p:txBody>
              <a:bodyPr/>
              <a:lstStyle/>
              <a:p>
                <a:endParaRPr lang="en-US"/>
              </a:p>
            </p:txBody>
          </p:sp>
          <p:sp>
            <p:nvSpPr>
              <p:cNvPr id="170" name="Line 196">
                <a:extLst>
                  <a:ext uri="{FF2B5EF4-FFF2-40B4-BE49-F238E27FC236}">
                    <a16:creationId xmlns:a16="http://schemas.microsoft.com/office/drawing/2014/main" id="{DAA878D8-80D1-0C7B-1826-30FC8434CD90}"/>
                  </a:ext>
                </a:extLst>
              </p:cNvPr>
              <p:cNvSpPr>
                <a:spLocks noChangeShapeType="1"/>
              </p:cNvSpPr>
              <p:nvPr/>
            </p:nvSpPr>
            <p:spPr bwMode="auto">
              <a:xfrm>
                <a:off x="3696" y="1979"/>
                <a:ext cx="0" cy="91"/>
              </a:xfrm>
              <a:prstGeom prst="line">
                <a:avLst/>
              </a:prstGeom>
              <a:noFill/>
              <a:ln w="28575">
                <a:solidFill>
                  <a:srgbClr val="33CC33"/>
                </a:solidFill>
                <a:round/>
                <a:headEnd/>
                <a:tailEnd/>
              </a:ln>
            </p:spPr>
            <p:txBody>
              <a:bodyPr/>
              <a:lstStyle/>
              <a:p>
                <a:endParaRPr lang="en-US"/>
              </a:p>
            </p:txBody>
          </p:sp>
          <p:sp>
            <p:nvSpPr>
              <p:cNvPr id="171" name="Line 197">
                <a:extLst>
                  <a:ext uri="{FF2B5EF4-FFF2-40B4-BE49-F238E27FC236}">
                    <a16:creationId xmlns:a16="http://schemas.microsoft.com/office/drawing/2014/main" id="{3EDEBAD6-F916-EFFA-9AD3-05B4E00F7858}"/>
                  </a:ext>
                </a:extLst>
              </p:cNvPr>
              <p:cNvSpPr>
                <a:spLocks noChangeShapeType="1"/>
              </p:cNvSpPr>
              <p:nvPr/>
            </p:nvSpPr>
            <p:spPr bwMode="auto">
              <a:xfrm>
                <a:off x="3606" y="2069"/>
                <a:ext cx="0" cy="91"/>
              </a:xfrm>
              <a:prstGeom prst="line">
                <a:avLst/>
              </a:prstGeom>
              <a:noFill/>
              <a:ln w="28575">
                <a:solidFill>
                  <a:srgbClr val="33CC33"/>
                </a:solidFill>
                <a:round/>
                <a:headEnd/>
                <a:tailEnd/>
              </a:ln>
            </p:spPr>
            <p:txBody>
              <a:bodyPr/>
              <a:lstStyle/>
              <a:p>
                <a:endParaRPr lang="en-US"/>
              </a:p>
            </p:txBody>
          </p:sp>
          <p:sp>
            <p:nvSpPr>
              <p:cNvPr id="172" name="Line 198">
                <a:extLst>
                  <a:ext uri="{FF2B5EF4-FFF2-40B4-BE49-F238E27FC236}">
                    <a16:creationId xmlns:a16="http://schemas.microsoft.com/office/drawing/2014/main" id="{48A6D918-5564-2EEF-59AD-F24EA3FE713B}"/>
                  </a:ext>
                </a:extLst>
              </p:cNvPr>
              <p:cNvSpPr>
                <a:spLocks noChangeShapeType="1"/>
              </p:cNvSpPr>
              <p:nvPr/>
            </p:nvSpPr>
            <p:spPr bwMode="auto">
              <a:xfrm>
                <a:off x="3606" y="1706"/>
                <a:ext cx="0" cy="91"/>
              </a:xfrm>
              <a:prstGeom prst="line">
                <a:avLst/>
              </a:prstGeom>
              <a:noFill/>
              <a:ln w="28575">
                <a:solidFill>
                  <a:srgbClr val="33CC33"/>
                </a:solidFill>
                <a:round/>
                <a:headEnd/>
                <a:tailEnd/>
              </a:ln>
            </p:spPr>
            <p:txBody>
              <a:bodyPr/>
              <a:lstStyle/>
              <a:p>
                <a:endParaRPr lang="en-US"/>
              </a:p>
            </p:txBody>
          </p:sp>
        </p:grpSp>
        <p:sp>
          <p:nvSpPr>
            <p:cNvPr id="135" name="AutoShape 199">
              <a:extLst>
                <a:ext uri="{FF2B5EF4-FFF2-40B4-BE49-F238E27FC236}">
                  <a16:creationId xmlns:a16="http://schemas.microsoft.com/office/drawing/2014/main" id="{83C3B03D-8C9B-434A-5DFC-59EC7BA74288}"/>
                </a:ext>
              </a:extLst>
            </p:cNvPr>
            <p:cNvSpPr>
              <a:spLocks noChangeArrowheads="1"/>
            </p:cNvSpPr>
            <p:nvPr/>
          </p:nvSpPr>
          <p:spPr bwMode="auto">
            <a:xfrm>
              <a:off x="2835" y="1298"/>
              <a:ext cx="136" cy="136"/>
            </a:xfrm>
            <a:prstGeom prst="triangle">
              <a:avLst>
                <a:gd name="adj" fmla="val 50000"/>
              </a:avLst>
            </a:prstGeom>
            <a:noFill/>
            <a:ln w="28575">
              <a:solidFill>
                <a:schemeClr val="tx1"/>
              </a:solidFill>
              <a:miter lim="800000"/>
              <a:headEnd/>
              <a:tailEnd/>
            </a:ln>
          </p:spPr>
          <p:txBody>
            <a:bodyPr wrap="none" anchor="ctr"/>
            <a:lstStyle/>
            <a:p>
              <a:endParaRPr lang="en-US"/>
            </a:p>
          </p:txBody>
        </p:sp>
        <p:sp>
          <p:nvSpPr>
            <p:cNvPr id="136" name="AutoShape 200">
              <a:extLst>
                <a:ext uri="{FF2B5EF4-FFF2-40B4-BE49-F238E27FC236}">
                  <a16:creationId xmlns:a16="http://schemas.microsoft.com/office/drawing/2014/main" id="{71FA0268-C47A-F07C-3CA6-79C7622C86D6}"/>
                </a:ext>
              </a:extLst>
            </p:cNvPr>
            <p:cNvSpPr>
              <a:spLocks noChangeArrowheads="1"/>
            </p:cNvSpPr>
            <p:nvPr/>
          </p:nvSpPr>
          <p:spPr bwMode="auto">
            <a:xfrm>
              <a:off x="3787" y="3521"/>
              <a:ext cx="136" cy="136"/>
            </a:xfrm>
            <a:prstGeom prst="triangle">
              <a:avLst>
                <a:gd name="adj" fmla="val 50000"/>
              </a:avLst>
            </a:prstGeom>
            <a:noFill/>
            <a:ln w="28575">
              <a:solidFill>
                <a:schemeClr val="tx1"/>
              </a:solidFill>
              <a:miter lim="800000"/>
              <a:headEnd/>
              <a:tailEnd/>
            </a:ln>
          </p:spPr>
          <p:txBody>
            <a:bodyPr wrap="none" anchor="ctr"/>
            <a:lstStyle/>
            <a:p>
              <a:endParaRPr lang="en-US"/>
            </a:p>
          </p:txBody>
        </p:sp>
        <p:grpSp>
          <p:nvGrpSpPr>
            <p:cNvPr id="137" name="Group 201">
              <a:extLst>
                <a:ext uri="{FF2B5EF4-FFF2-40B4-BE49-F238E27FC236}">
                  <a16:creationId xmlns:a16="http://schemas.microsoft.com/office/drawing/2014/main" id="{FD2CE658-2A46-A140-5A98-F23D65D3FE49}"/>
                </a:ext>
              </a:extLst>
            </p:cNvPr>
            <p:cNvGrpSpPr>
              <a:grpSpLocks/>
            </p:cNvGrpSpPr>
            <p:nvPr/>
          </p:nvGrpSpPr>
          <p:grpSpPr bwMode="auto">
            <a:xfrm rot="1679537">
              <a:off x="3530" y="2956"/>
              <a:ext cx="76" cy="452"/>
              <a:chOff x="3606" y="1706"/>
              <a:chExt cx="90" cy="454"/>
            </a:xfrm>
          </p:grpSpPr>
          <p:sp>
            <p:nvSpPr>
              <p:cNvPr id="155" name="Line 202">
                <a:extLst>
                  <a:ext uri="{FF2B5EF4-FFF2-40B4-BE49-F238E27FC236}">
                    <a16:creationId xmlns:a16="http://schemas.microsoft.com/office/drawing/2014/main" id="{9E4CB68F-E152-B0AA-BD9E-1A7973948A7D}"/>
                  </a:ext>
                </a:extLst>
              </p:cNvPr>
              <p:cNvSpPr>
                <a:spLocks noChangeShapeType="1"/>
              </p:cNvSpPr>
              <p:nvPr/>
            </p:nvSpPr>
            <p:spPr bwMode="auto">
              <a:xfrm>
                <a:off x="3606" y="1797"/>
                <a:ext cx="90" cy="0"/>
              </a:xfrm>
              <a:prstGeom prst="line">
                <a:avLst/>
              </a:prstGeom>
              <a:noFill/>
              <a:ln w="28575">
                <a:solidFill>
                  <a:srgbClr val="33CC33"/>
                </a:solidFill>
                <a:round/>
                <a:headEnd/>
                <a:tailEnd/>
              </a:ln>
            </p:spPr>
            <p:txBody>
              <a:bodyPr/>
              <a:lstStyle/>
              <a:p>
                <a:endParaRPr lang="en-US"/>
              </a:p>
            </p:txBody>
          </p:sp>
          <p:sp>
            <p:nvSpPr>
              <p:cNvPr id="156" name="Line 203">
                <a:extLst>
                  <a:ext uri="{FF2B5EF4-FFF2-40B4-BE49-F238E27FC236}">
                    <a16:creationId xmlns:a16="http://schemas.microsoft.com/office/drawing/2014/main" id="{EFC540BB-E632-BC07-4AF1-0C9E1A3C7F8B}"/>
                  </a:ext>
                </a:extLst>
              </p:cNvPr>
              <p:cNvSpPr>
                <a:spLocks noChangeShapeType="1"/>
              </p:cNvSpPr>
              <p:nvPr/>
            </p:nvSpPr>
            <p:spPr bwMode="auto">
              <a:xfrm>
                <a:off x="3606" y="1888"/>
                <a:ext cx="90" cy="0"/>
              </a:xfrm>
              <a:prstGeom prst="line">
                <a:avLst/>
              </a:prstGeom>
              <a:noFill/>
              <a:ln w="28575">
                <a:solidFill>
                  <a:srgbClr val="33CC33"/>
                </a:solidFill>
                <a:round/>
                <a:headEnd/>
                <a:tailEnd/>
              </a:ln>
            </p:spPr>
            <p:txBody>
              <a:bodyPr/>
              <a:lstStyle/>
              <a:p>
                <a:endParaRPr lang="en-US"/>
              </a:p>
            </p:txBody>
          </p:sp>
          <p:sp>
            <p:nvSpPr>
              <p:cNvPr id="157" name="Line 204">
                <a:extLst>
                  <a:ext uri="{FF2B5EF4-FFF2-40B4-BE49-F238E27FC236}">
                    <a16:creationId xmlns:a16="http://schemas.microsoft.com/office/drawing/2014/main" id="{A77B97BA-FB03-5AF5-68EE-0B45C7376B3A}"/>
                  </a:ext>
                </a:extLst>
              </p:cNvPr>
              <p:cNvSpPr>
                <a:spLocks noChangeShapeType="1"/>
              </p:cNvSpPr>
              <p:nvPr/>
            </p:nvSpPr>
            <p:spPr bwMode="auto">
              <a:xfrm>
                <a:off x="3606" y="1979"/>
                <a:ext cx="90" cy="0"/>
              </a:xfrm>
              <a:prstGeom prst="line">
                <a:avLst/>
              </a:prstGeom>
              <a:noFill/>
              <a:ln w="28575">
                <a:solidFill>
                  <a:srgbClr val="33CC33"/>
                </a:solidFill>
                <a:round/>
                <a:headEnd/>
                <a:tailEnd/>
              </a:ln>
            </p:spPr>
            <p:txBody>
              <a:bodyPr/>
              <a:lstStyle/>
              <a:p>
                <a:endParaRPr lang="en-US"/>
              </a:p>
            </p:txBody>
          </p:sp>
          <p:sp>
            <p:nvSpPr>
              <p:cNvPr id="158" name="Line 205">
                <a:extLst>
                  <a:ext uri="{FF2B5EF4-FFF2-40B4-BE49-F238E27FC236}">
                    <a16:creationId xmlns:a16="http://schemas.microsoft.com/office/drawing/2014/main" id="{D77534BE-3854-971F-2C1D-B30C8C22BE10}"/>
                  </a:ext>
                </a:extLst>
              </p:cNvPr>
              <p:cNvSpPr>
                <a:spLocks noChangeShapeType="1"/>
              </p:cNvSpPr>
              <p:nvPr/>
            </p:nvSpPr>
            <p:spPr bwMode="auto">
              <a:xfrm>
                <a:off x="3606" y="2069"/>
                <a:ext cx="90" cy="0"/>
              </a:xfrm>
              <a:prstGeom prst="line">
                <a:avLst/>
              </a:prstGeom>
              <a:noFill/>
              <a:ln w="28575">
                <a:solidFill>
                  <a:srgbClr val="33CC33"/>
                </a:solidFill>
                <a:round/>
                <a:headEnd/>
                <a:tailEnd/>
              </a:ln>
            </p:spPr>
            <p:txBody>
              <a:bodyPr/>
              <a:lstStyle/>
              <a:p>
                <a:endParaRPr lang="en-US"/>
              </a:p>
            </p:txBody>
          </p:sp>
          <p:sp>
            <p:nvSpPr>
              <p:cNvPr id="159" name="Line 206">
                <a:extLst>
                  <a:ext uri="{FF2B5EF4-FFF2-40B4-BE49-F238E27FC236}">
                    <a16:creationId xmlns:a16="http://schemas.microsoft.com/office/drawing/2014/main" id="{855CE3B6-9DD0-107D-E035-1C660A6E4243}"/>
                  </a:ext>
                </a:extLst>
              </p:cNvPr>
              <p:cNvSpPr>
                <a:spLocks noChangeShapeType="1"/>
              </p:cNvSpPr>
              <p:nvPr/>
            </p:nvSpPr>
            <p:spPr bwMode="auto">
              <a:xfrm>
                <a:off x="3696" y="1797"/>
                <a:ext cx="0" cy="91"/>
              </a:xfrm>
              <a:prstGeom prst="line">
                <a:avLst/>
              </a:prstGeom>
              <a:noFill/>
              <a:ln w="28575">
                <a:solidFill>
                  <a:srgbClr val="33CC33"/>
                </a:solidFill>
                <a:round/>
                <a:headEnd/>
                <a:tailEnd/>
              </a:ln>
            </p:spPr>
            <p:txBody>
              <a:bodyPr/>
              <a:lstStyle/>
              <a:p>
                <a:endParaRPr lang="en-US"/>
              </a:p>
            </p:txBody>
          </p:sp>
          <p:sp>
            <p:nvSpPr>
              <p:cNvPr id="160" name="Line 207">
                <a:extLst>
                  <a:ext uri="{FF2B5EF4-FFF2-40B4-BE49-F238E27FC236}">
                    <a16:creationId xmlns:a16="http://schemas.microsoft.com/office/drawing/2014/main" id="{4525F1B7-40CB-1A1E-D7BD-72DCF29F36D9}"/>
                  </a:ext>
                </a:extLst>
              </p:cNvPr>
              <p:cNvSpPr>
                <a:spLocks noChangeShapeType="1"/>
              </p:cNvSpPr>
              <p:nvPr/>
            </p:nvSpPr>
            <p:spPr bwMode="auto">
              <a:xfrm>
                <a:off x="3606" y="1888"/>
                <a:ext cx="0" cy="91"/>
              </a:xfrm>
              <a:prstGeom prst="line">
                <a:avLst/>
              </a:prstGeom>
              <a:noFill/>
              <a:ln w="28575">
                <a:solidFill>
                  <a:srgbClr val="33CC33"/>
                </a:solidFill>
                <a:round/>
                <a:headEnd/>
                <a:tailEnd/>
              </a:ln>
            </p:spPr>
            <p:txBody>
              <a:bodyPr/>
              <a:lstStyle/>
              <a:p>
                <a:endParaRPr lang="en-US"/>
              </a:p>
            </p:txBody>
          </p:sp>
          <p:sp>
            <p:nvSpPr>
              <p:cNvPr id="161" name="Line 208">
                <a:extLst>
                  <a:ext uri="{FF2B5EF4-FFF2-40B4-BE49-F238E27FC236}">
                    <a16:creationId xmlns:a16="http://schemas.microsoft.com/office/drawing/2014/main" id="{042FC8B5-931B-CA86-3CE8-B2FE313D3DCA}"/>
                  </a:ext>
                </a:extLst>
              </p:cNvPr>
              <p:cNvSpPr>
                <a:spLocks noChangeShapeType="1"/>
              </p:cNvSpPr>
              <p:nvPr/>
            </p:nvSpPr>
            <p:spPr bwMode="auto">
              <a:xfrm>
                <a:off x="3696" y="1979"/>
                <a:ext cx="0" cy="91"/>
              </a:xfrm>
              <a:prstGeom prst="line">
                <a:avLst/>
              </a:prstGeom>
              <a:noFill/>
              <a:ln w="28575">
                <a:solidFill>
                  <a:srgbClr val="33CC33"/>
                </a:solidFill>
                <a:round/>
                <a:headEnd/>
                <a:tailEnd/>
              </a:ln>
            </p:spPr>
            <p:txBody>
              <a:bodyPr/>
              <a:lstStyle/>
              <a:p>
                <a:endParaRPr lang="en-US"/>
              </a:p>
            </p:txBody>
          </p:sp>
          <p:sp>
            <p:nvSpPr>
              <p:cNvPr id="162" name="Line 209">
                <a:extLst>
                  <a:ext uri="{FF2B5EF4-FFF2-40B4-BE49-F238E27FC236}">
                    <a16:creationId xmlns:a16="http://schemas.microsoft.com/office/drawing/2014/main" id="{54EDDC7B-F6FA-71C1-1F57-0343E4CE6D7C}"/>
                  </a:ext>
                </a:extLst>
              </p:cNvPr>
              <p:cNvSpPr>
                <a:spLocks noChangeShapeType="1"/>
              </p:cNvSpPr>
              <p:nvPr/>
            </p:nvSpPr>
            <p:spPr bwMode="auto">
              <a:xfrm>
                <a:off x="3606" y="2069"/>
                <a:ext cx="0" cy="91"/>
              </a:xfrm>
              <a:prstGeom prst="line">
                <a:avLst/>
              </a:prstGeom>
              <a:noFill/>
              <a:ln w="28575">
                <a:solidFill>
                  <a:srgbClr val="33CC33"/>
                </a:solidFill>
                <a:round/>
                <a:headEnd/>
                <a:tailEnd/>
              </a:ln>
            </p:spPr>
            <p:txBody>
              <a:bodyPr/>
              <a:lstStyle/>
              <a:p>
                <a:endParaRPr lang="en-US"/>
              </a:p>
            </p:txBody>
          </p:sp>
          <p:sp>
            <p:nvSpPr>
              <p:cNvPr id="163" name="Line 210">
                <a:extLst>
                  <a:ext uri="{FF2B5EF4-FFF2-40B4-BE49-F238E27FC236}">
                    <a16:creationId xmlns:a16="http://schemas.microsoft.com/office/drawing/2014/main" id="{30A6E881-6981-B681-0912-2FC1969A7BF9}"/>
                  </a:ext>
                </a:extLst>
              </p:cNvPr>
              <p:cNvSpPr>
                <a:spLocks noChangeShapeType="1"/>
              </p:cNvSpPr>
              <p:nvPr/>
            </p:nvSpPr>
            <p:spPr bwMode="auto">
              <a:xfrm>
                <a:off x="3606" y="1706"/>
                <a:ext cx="0" cy="91"/>
              </a:xfrm>
              <a:prstGeom prst="line">
                <a:avLst/>
              </a:prstGeom>
              <a:noFill/>
              <a:ln w="28575">
                <a:solidFill>
                  <a:srgbClr val="33CC33"/>
                </a:solidFill>
                <a:round/>
                <a:headEnd/>
                <a:tailEnd/>
              </a:ln>
            </p:spPr>
            <p:txBody>
              <a:bodyPr/>
              <a:lstStyle/>
              <a:p>
                <a:endParaRPr lang="en-US"/>
              </a:p>
            </p:txBody>
          </p:sp>
        </p:grpSp>
        <p:sp>
          <p:nvSpPr>
            <p:cNvPr id="138" name="Freeform 211">
              <a:extLst>
                <a:ext uri="{FF2B5EF4-FFF2-40B4-BE49-F238E27FC236}">
                  <a16:creationId xmlns:a16="http://schemas.microsoft.com/office/drawing/2014/main" id="{A3FF63C2-DAF0-ACA6-FBFF-E9EA3296C438}"/>
                </a:ext>
              </a:extLst>
            </p:cNvPr>
            <p:cNvSpPr>
              <a:spLocks/>
            </p:cNvSpPr>
            <p:nvPr/>
          </p:nvSpPr>
          <p:spPr bwMode="auto">
            <a:xfrm rot="1231506">
              <a:off x="1202" y="2387"/>
              <a:ext cx="370" cy="431"/>
            </a:xfrm>
            <a:custGeom>
              <a:avLst/>
              <a:gdLst>
                <a:gd name="T0" fmla="*/ 52 w 370"/>
                <a:gd name="T1" fmla="*/ 272 h 431"/>
                <a:gd name="T2" fmla="*/ 143 w 370"/>
                <a:gd name="T3" fmla="*/ 408 h 431"/>
                <a:gd name="T4" fmla="*/ 279 w 370"/>
                <a:gd name="T5" fmla="*/ 408 h 431"/>
                <a:gd name="T6" fmla="*/ 370 w 370"/>
                <a:gd name="T7" fmla="*/ 272 h 431"/>
                <a:gd name="T8" fmla="*/ 279 w 370"/>
                <a:gd name="T9" fmla="*/ 181 h 431"/>
                <a:gd name="T10" fmla="*/ 188 w 370"/>
                <a:gd name="T11" fmla="*/ 45 h 431"/>
                <a:gd name="T12" fmla="*/ 52 w 370"/>
                <a:gd name="T13" fmla="*/ 0 h 431"/>
                <a:gd name="T14" fmla="*/ 7 w 370"/>
                <a:gd name="T15" fmla="*/ 45 h 431"/>
                <a:gd name="T16" fmla="*/ 7 w 370"/>
                <a:gd name="T17" fmla="*/ 181 h 4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0"/>
                <a:gd name="T28" fmla="*/ 0 h 431"/>
                <a:gd name="T29" fmla="*/ 370 w 370"/>
                <a:gd name="T30" fmla="*/ 431 h 4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0" h="431">
                  <a:moveTo>
                    <a:pt x="52" y="272"/>
                  </a:moveTo>
                  <a:cubicBezTo>
                    <a:pt x="78" y="328"/>
                    <a:pt x="105" y="385"/>
                    <a:pt x="143" y="408"/>
                  </a:cubicBezTo>
                  <a:cubicBezTo>
                    <a:pt x="181" y="431"/>
                    <a:pt x="241" y="431"/>
                    <a:pt x="279" y="408"/>
                  </a:cubicBezTo>
                  <a:cubicBezTo>
                    <a:pt x="317" y="385"/>
                    <a:pt x="370" y="310"/>
                    <a:pt x="370" y="272"/>
                  </a:cubicBezTo>
                  <a:cubicBezTo>
                    <a:pt x="370" y="234"/>
                    <a:pt x="309" y="219"/>
                    <a:pt x="279" y="181"/>
                  </a:cubicBezTo>
                  <a:cubicBezTo>
                    <a:pt x="249" y="143"/>
                    <a:pt x="226" y="75"/>
                    <a:pt x="188" y="45"/>
                  </a:cubicBezTo>
                  <a:cubicBezTo>
                    <a:pt x="150" y="15"/>
                    <a:pt x="82" y="0"/>
                    <a:pt x="52" y="0"/>
                  </a:cubicBezTo>
                  <a:cubicBezTo>
                    <a:pt x="22" y="0"/>
                    <a:pt x="14" y="15"/>
                    <a:pt x="7" y="45"/>
                  </a:cubicBezTo>
                  <a:cubicBezTo>
                    <a:pt x="0" y="75"/>
                    <a:pt x="3" y="128"/>
                    <a:pt x="7" y="181"/>
                  </a:cubicBezTo>
                </a:path>
              </a:pathLst>
            </a:custGeom>
            <a:noFill/>
            <a:ln w="28575" cap="flat" cmpd="sng">
              <a:solidFill>
                <a:schemeClr val="tx1"/>
              </a:solidFill>
              <a:prstDash val="dash"/>
              <a:round/>
              <a:headEnd/>
              <a:tailEnd/>
            </a:ln>
          </p:spPr>
          <p:txBody>
            <a:bodyPr/>
            <a:lstStyle/>
            <a:p>
              <a:endParaRPr lang="en-US"/>
            </a:p>
          </p:txBody>
        </p:sp>
        <p:grpSp>
          <p:nvGrpSpPr>
            <p:cNvPr id="139" name="Group 212">
              <a:extLst>
                <a:ext uri="{FF2B5EF4-FFF2-40B4-BE49-F238E27FC236}">
                  <a16:creationId xmlns:a16="http://schemas.microsoft.com/office/drawing/2014/main" id="{3D3C9E35-DE7E-CBD6-A657-80993CEB3496}"/>
                </a:ext>
              </a:extLst>
            </p:cNvPr>
            <p:cNvGrpSpPr>
              <a:grpSpLocks/>
            </p:cNvGrpSpPr>
            <p:nvPr/>
          </p:nvGrpSpPr>
          <p:grpSpPr bwMode="auto">
            <a:xfrm rot="263567">
              <a:off x="2336" y="2433"/>
              <a:ext cx="122" cy="453"/>
              <a:chOff x="3606" y="1706"/>
              <a:chExt cx="90" cy="454"/>
            </a:xfrm>
          </p:grpSpPr>
          <p:sp>
            <p:nvSpPr>
              <p:cNvPr id="146" name="Line 213">
                <a:extLst>
                  <a:ext uri="{FF2B5EF4-FFF2-40B4-BE49-F238E27FC236}">
                    <a16:creationId xmlns:a16="http://schemas.microsoft.com/office/drawing/2014/main" id="{9BDCF1CB-0EF0-C0A0-9004-2C7CA1474B91}"/>
                  </a:ext>
                </a:extLst>
              </p:cNvPr>
              <p:cNvSpPr>
                <a:spLocks noChangeShapeType="1"/>
              </p:cNvSpPr>
              <p:nvPr/>
            </p:nvSpPr>
            <p:spPr bwMode="auto">
              <a:xfrm>
                <a:off x="3606" y="1797"/>
                <a:ext cx="90" cy="0"/>
              </a:xfrm>
              <a:prstGeom prst="line">
                <a:avLst/>
              </a:prstGeom>
              <a:noFill/>
              <a:ln w="28575">
                <a:solidFill>
                  <a:srgbClr val="33CC33"/>
                </a:solidFill>
                <a:round/>
                <a:headEnd/>
                <a:tailEnd/>
              </a:ln>
            </p:spPr>
            <p:txBody>
              <a:bodyPr/>
              <a:lstStyle/>
              <a:p>
                <a:endParaRPr lang="en-US"/>
              </a:p>
            </p:txBody>
          </p:sp>
          <p:sp>
            <p:nvSpPr>
              <p:cNvPr id="147" name="Line 214">
                <a:extLst>
                  <a:ext uri="{FF2B5EF4-FFF2-40B4-BE49-F238E27FC236}">
                    <a16:creationId xmlns:a16="http://schemas.microsoft.com/office/drawing/2014/main" id="{438FE2F0-5DE8-EE9E-81E6-683C37ABCF86}"/>
                  </a:ext>
                </a:extLst>
              </p:cNvPr>
              <p:cNvSpPr>
                <a:spLocks noChangeShapeType="1"/>
              </p:cNvSpPr>
              <p:nvPr/>
            </p:nvSpPr>
            <p:spPr bwMode="auto">
              <a:xfrm>
                <a:off x="3606" y="1888"/>
                <a:ext cx="90" cy="0"/>
              </a:xfrm>
              <a:prstGeom prst="line">
                <a:avLst/>
              </a:prstGeom>
              <a:noFill/>
              <a:ln w="28575">
                <a:solidFill>
                  <a:srgbClr val="33CC33"/>
                </a:solidFill>
                <a:round/>
                <a:headEnd/>
                <a:tailEnd/>
              </a:ln>
            </p:spPr>
            <p:txBody>
              <a:bodyPr/>
              <a:lstStyle/>
              <a:p>
                <a:endParaRPr lang="en-US"/>
              </a:p>
            </p:txBody>
          </p:sp>
          <p:sp>
            <p:nvSpPr>
              <p:cNvPr id="148" name="Line 215">
                <a:extLst>
                  <a:ext uri="{FF2B5EF4-FFF2-40B4-BE49-F238E27FC236}">
                    <a16:creationId xmlns:a16="http://schemas.microsoft.com/office/drawing/2014/main" id="{83B0B108-7897-C3AD-DC76-5BA79197E596}"/>
                  </a:ext>
                </a:extLst>
              </p:cNvPr>
              <p:cNvSpPr>
                <a:spLocks noChangeShapeType="1"/>
              </p:cNvSpPr>
              <p:nvPr/>
            </p:nvSpPr>
            <p:spPr bwMode="auto">
              <a:xfrm>
                <a:off x="3606" y="1979"/>
                <a:ext cx="90" cy="0"/>
              </a:xfrm>
              <a:prstGeom prst="line">
                <a:avLst/>
              </a:prstGeom>
              <a:noFill/>
              <a:ln w="28575">
                <a:solidFill>
                  <a:srgbClr val="33CC33"/>
                </a:solidFill>
                <a:round/>
                <a:headEnd/>
                <a:tailEnd/>
              </a:ln>
            </p:spPr>
            <p:txBody>
              <a:bodyPr/>
              <a:lstStyle/>
              <a:p>
                <a:endParaRPr lang="en-US"/>
              </a:p>
            </p:txBody>
          </p:sp>
          <p:sp>
            <p:nvSpPr>
              <p:cNvPr id="149" name="Line 216">
                <a:extLst>
                  <a:ext uri="{FF2B5EF4-FFF2-40B4-BE49-F238E27FC236}">
                    <a16:creationId xmlns:a16="http://schemas.microsoft.com/office/drawing/2014/main" id="{5052FB96-E6CB-91C8-4077-7471CE27A08D}"/>
                  </a:ext>
                </a:extLst>
              </p:cNvPr>
              <p:cNvSpPr>
                <a:spLocks noChangeShapeType="1"/>
              </p:cNvSpPr>
              <p:nvPr/>
            </p:nvSpPr>
            <p:spPr bwMode="auto">
              <a:xfrm>
                <a:off x="3606" y="2069"/>
                <a:ext cx="90" cy="0"/>
              </a:xfrm>
              <a:prstGeom prst="line">
                <a:avLst/>
              </a:prstGeom>
              <a:noFill/>
              <a:ln w="28575">
                <a:solidFill>
                  <a:srgbClr val="33CC33"/>
                </a:solidFill>
                <a:round/>
                <a:headEnd/>
                <a:tailEnd/>
              </a:ln>
            </p:spPr>
            <p:txBody>
              <a:bodyPr/>
              <a:lstStyle/>
              <a:p>
                <a:endParaRPr lang="en-US"/>
              </a:p>
            </p:txBody>
          </p:sp>
          <p:sp>
            <p:nvSpPr>
              <p:cNvPr id="150" name="Line 217">
                <a:extLst>
                  <a:ext uri="{FF2B5EF4-FFF2-40B4-BE49-F238E27FC236}">
                    <a16:creationId xmlns:a16="http://schemas.microsoft.com/office/drawing/2014/main" id="{8E1BB6D2-A44F-686D-25E7-0C75730F5E51}"/>
                  </a:ext>
                </a:extLst>
              </p:cNvPr>
              <p:cNvSpPr>
                <a:spLocks noChangeShapeType="1"/>
              </p:cNvSpPr>
              <p:nvPr/>
            </p:nvSpPr>
            <p:spPr bwMode="auto">
              <a:xfrm>
                <a:off x="3696" y="1797"/>
                <a:ext cx="0" cy="91"/>
              </a:xfrm>
              <a:prstGeom prst="line">
                <a:avLst/>
              </a:prstGeom>
              <a:noFill/>
              <a:ln w="28575">
                <a:solidFill>
                  <a:srgbClr val="33CC33"/>
                </a:solidFill>
                <a:round/>
                <a:headEnd/>
                <a:tailEnd/>
              </a:ln>
            </p:spPr>
            <p:txBody>
              <a:bodyPr/>
              <a:lstStyle/>
              <a:p>
                <a:endParaRPr lang="en-US"/>
              </a:p>
            </p:txBody>
          </p:sp>
          <p:sp>
            <p:nvSpPr>
              <p:cNvPr id="151" name="Line 218">
                <a:extLst>
                  <a:ext uri="{FF2B5EF4-FFF2-40B4-BE49-F238E27FC236}">
                    <a16:creationId xmlns:a16="http://schemas.microsoft.com/office/drawing/2014/main" id="{D75AB459-FE4D-8486-ECDF-AEE447D00FF8}"/>
                  </a:ext>
                </a:extLst>
              </p:cNvPr>
              <p:cNvSpPr>
                <a:spLocks noChangeShapeType="1"/>
              </p:cNvSpPr>
              <p:nvPr/>
            </p:nvSpPr>
            <p:spPr bwMode="auto">
              <a:xfrm>
                <a:off x="3606" y="1888"/>
                <a:ext cx="0" cy="91"/>
              </a:xfrm>
              <a:prstGeom prst="line">
                <a:avLst/>
              </a:prstGeom>
              <a:noFill/>
              <a:ln w="28575">
                <a:solidFill>
                  <a:srgbClr val="33CC33"/>
                </a:solidFill>
                <a:round/>
                <a:headEnd/>
                <a:tailEnd/>
              </a:ln>
            </p:spPr>
            <p:txBody>
              <a:bodyPr/>
              <a:lstStyle/>
              <a:p>
                <a:endParaRPr lang="en-US"/>
              </a:p>
            </p:txBody>
          </p:sp>
          <p:sp>
            <p:nvSpPr>
              <p:cNvPr id="152" name="Line 219">
                <a:extLst>
                  <a:ext uri="{FF2B5EF4-FFF2-40B4-BE49-F238E27FC236}">
                    <a16:creationId xmlns:a16="http://schemas.microsoft.com/office/drawing/2014/main" id="{99AFB7D8-F756-E144-4D96-BD41D65F18CB}"/>
                  </a:ext>
                </a:extLst>
              </p:cNvPr>
              <p:cNvSpPr>
                <a:spLocks noChangeShapeType="1"/>
              </p:cNvSpPr>
              <p:nvPr/>
            </p:nvSpPr>
            <p:spPr bwMode="auto">
              <a:xfrm>
                <a:off x="3696" y="1979"/>
                <a:ext cx="0" cy="91"/>
              </a:xfrm>
              <a:prstGeom prst="line">
                <a:avLst/>
              </a:prstGeom>
              <a:noFill/>
              <a:ln w="28575">
                <a:solidFill>
                  <a:srgbClr val="33CC33"/>
                </a:solidFill>
                <a:round/>
                <a:headEnd/>
                <a:tailEnd/>
              </a:ln>
            </p:spPr>
            <p:txBody>
              <a:bodyPr/>
              <a:lstStyle/>
              <a:p>
                <a:endParaRPr lang="en-US"/>
              </a:p>
            </p:txBody>
          </p:sp>
          <p:sp>
            <p:nvSpPr>
              <p:cNvPr id="153" name="Line 220">
                <a:extLst>
                  <a:ext uri="{FF2B5EF4-FFF2-40B4-BE49-F238E27FC236}">
                    <a16:creationId xmlns:a16="http://schemas.microsoft.com/office/drawing/2014/main" id="{EA1A8F5A-04D9-522A-3A0B-7B520F16100B}"/>
                  </a:ext>
                </a:extLst>
              </p:cNvPr>
              <p:cNvSpPr>
                <a:spLocks noChangeShapeType="1"/>
              </p:cNvSpPr>
              <p:nvPr/>
            </p:nvSpPr>
            <p:spPr bwMode="auto">
              <a:xfrm>
                <a:off x="3606" y="2069"/>
                <a:ext cx="0" cy="91"/>
              </a:xfrm>
              <a:prstGeom prst="line">
                <a:avLst/>
              </a:prstGeom>
              <a:noFill/>
              <a:ln w="28575">
                <a:solidFill>
                  <a:srgbClr val="33CC33"/>
                </a:solidFill>
                <a:round/>
                <a:headEnd/>
                <a:tailEnd/>
              </a:ln>
            </p:spPr>
            <p:txBody>
              <a:bodyPr/>
              <a:lstStyle/>
              <a:p>
                <a:endParaRPr lang="en-US"/>
              </a:p>
            </p:txBody>
          </p:sp>
          <p:sp>
            <p:nvSpPr>
              <p:cNvPr id="154" name="Line 221">
                <a:extLst>
                  <a:ext uri="{FF2B5EF4-FFF2-40B4-BE49-F238E27FC236}">
                    <a16:creationId xmlns:a16="http://schemas.microsoft.com/office/drawing/2014/main" id="{B522F73E-271F-3D0F-1BC4-AA3621DE8D92}"/>
                  </a:ext>
                </a:extLst>
              </p:cNvPr>
              <p:cNvSpPr>
                <a:spLocks noChangeShapeType="1"/>
              </p:cNvSpPr>
              <p:nvPr/>
            </p:nvSpPr>
            <p:spPr bwMode="auto">
              <a:xfrm>
                <a:off x="3606" y="1706"/>
                <a:ext cx="0" cy="91"/>
              </a:xfrm>
              <a:prstGeom prst="line">
                <a:avLst/>
              </a:prstGeom>
              <a:noFill/>
              <a:ln w="28575">
                <a:solidFill>
                  <a:srgbClr val="33CC33"/>
                </a:solidFill>
                <a:round/>
                <a:headEnd/>
                <a:tailEnd/>
              </a:ln>
            </p:spPr>
            <p:txBody>
              <a:bodyPr/>
              <a:lstStyle/>
              <a:p>
                <a:endParaRPr lang="en-US"/>
              </a:p>
            </p:txBody>
          </p:sp>
        </p:grpSp>
        <p:sp>
          <p:nvSpPr>
            <p:cNvPr id="140" name="Line 222">
              <a:extLst>
                <a:ext uri="{FF2B5EF4-FFF2-40B4-BE49-F238E27FC236}">
                  <a16:creationId xmlns:a16="http://schemas.microsoft.com/office/drawing/2014/main" id="{7F39D8C3-1915-18FB-B760-F92EF1CA5107}"/>
                </a:ext>
              </a:extLst>
            </p:cNvPr>
            <p:cNvSpPr>
              <a:spLocks noChangeShapeType="1"/>
            </p:cNvSpPr>
            <p:nvPr/>
          </p:nvSpPr>
          <p:spPr bwMode="auto">
            <a:xfrm>
              <a:off x="4060" y="2478"/>
              <a:ext cx="0" cy="272"/>
            </a:xfrm>
            <a:prstGeom prst="line">
              <a:avLst/>
            </a:prstGeom>
            <a:noFill/>
            <a:ln w="28575">
              <a:solidFill>
                <a:schemeClr val="tx1"/>
              </a:solidFill>
              <a:round/>
              <a:headEnd/>
              <a:tailEnd/>
            </a:ln>
          </p:spPr>
          <p:txBody>
            <a:bodyPr/>
            <a:lstStyle/>
            <a:p>
              <a:endParaRPr lang="en-US"/>
            </a:p>
          </p:txBody>
        </p:sp>
        <p:sp>
          <p:nvSpPr>
            <p:cNvPr id="141" name="Line 223">
              <a:extLst>
                <a:ext uri="{FF2B5EF4-FFF2-40B4-BE49-F238E27FC236}">
                  <a16:creationId xmlns:a16="http://schemas.microsoft.com/office/drawing/2014/main" id="{C302E9A9-413F-40EF-6A3C-88CC8D0C3E24}"/>
                </a:ext>
              </a:extLst>
            </p:cNvPr>
            <p:cNvSpPr>
              <a:spLocks noChangeShapeType="1"/>
            </p:cNvSpPr>
            <p:nvPr/>
          </p:nvSpPr>
          <p:spPr bwMode="auto">
            <a:xfrm>
              <a:off x="3923" y="2614"/>
              <a:ext cx="273" cy="0"/>
            </a:xfrm>
            <a:prstGeom prst="line">
              <a:avLst/>
            </a:prstGeom>
            <a:noFill/>
            <a:ln w="28575">
              <a:solidFill>
                <a:schemeClr val="tx1"/>
              </a:solidFill>
              <a:round/>
              <a:headEnd/>
              <a:tailEnd/>
            </a:ln>
          </p:spPr>
          <p:txBody>
            <a:bodyPr/>
            <a:lstStyle/>
            <a:p>
              <a:endParaRPr lang="en-US"/>
            </a:p>
          </p:txBody>
        </p:sp>
        <p:sp>
          <p:nvSpPr>
            <p:cNvPr id="142" name="Text Box 224">
              <a:extLst>
                <a:ext uri="{FF2B5EF4-FFF2-40B4-BE49-F238E27FC236}">
                  <a16:creationId xmlns:a16="http://schemas.microsoft.com/office/drawing/2014/main" id="{C1C49974-3B2A-D51A-83E9-0350E0F70369}"/>
                </a:ext>
              </a:extLst>
            </p:cNvPr>
            <p:cNvSpPr txBox="1">
              <a:spLocks noChangeArrowheads="1"/>
            </p:cNvSpPr>
            <p:nvPr/>
          </p:nvSpPr>
          <p:spPr bwMode="auto">
            <a:xfrm>
              <a:off x="4040" y="2478"/>
              <a:ext cx="313" cy="218"/>
            </a:xfrm>
            <a:prstGeom prst="rect">
              <a:avLst/>
            </a:prstGeom>
            <a:noFill/>
            <a:ln w="9525">
              <a:noFill/>
              <a:miter lim="800000"/>
              <a:headEnd/>
              <a:tailEnd/>
            </a:ln>
          </p:spPr>
          <p:txBody>
            <a:bodyPr wrap="none">
              <a:spAutoFit/>
            </a:bodyPr>
            <a:lstStyle/>
            <a:p>
              <a:pPr algn="l" eaLnBrk="1" hangingPunct="1"/>
              <a:r>
                <a:rPr lang="en-US" sz="1000" b="1"/>
                <a:t>6018</a:t>
              </a:r>
            </a:p>
          </p:txBody>
        </p:sp>
        <p:sp>
          <p:nvSpPr>
            <p:cNvPr id="143" name="Freeform 225">
              <a:extLst>
                <a:ext uri="{FF2B5EF4-FFF2-40B4-BE49-F238E27FC236}">
                  <a16:creationId xmlns:a16="http://schemas.microsoft.com/office/drawing/2014/main" id="{2CF66B9D-773F-85C2-21CD-43D00B627577}"/>
                </a:ext>
              </a:extLst>
            </p:cNvPr>
            <p:cNvSpPr>
              <a:spLocks/>
            </p:cNvSpPr>
            <p:nvPr/>
          </p:nvSpPr>
          <p:spPr bwMode="auto">
            <a:xfrm>
              <a:off x="3379" y="1918"/>
              <a:ext cx="272" cy="106"/>
            </a:xfrm>
            <a:custGeom>
              <a:avLst/>
              <a:gdLst>
                <a:gd name="T0" fmla="*/ 272 w 272"/>
                <a:gd name="T1" fmla="*/ 106 h 106"/>
                <a:gd name="T2" fmla="*/ 91 w 272"/>
                <a:gd name="T3" fmla="*/ 15 h 106"/>
                <a:gd name="T4" fmla="*/ 0 w 272"/>
                <a:gd name="T5" fmla="*/ 15 h 106"/>
                <a:gd name="T6" fmla="*/ 0 60000 65536"/>
                <a:gd name="T7" fmla="*/ 0 60000 65536"/>
                <a:gd name="T8" fmla="*/ 0 60000 65536"/>
                <a:gd name="T9" fmla="*/ 0 w 272"/>
                <a:gd name="T10" fmla="*/ 0 h 106"/>
                <a:gd name="T11" fmla="*/ 272 w 272"/>
                <a:gd name="T12" fmla="*/ 106 h 106"/>
              </a:gdLst>
              <a:ahLst/>
              <a:cxnLst>
                <a:cxn ang="T6">
                  <a:pos x="T0" y="T1"/>
                </a:cxn>
                <a:cxn ang="T7">
                  <a:pos x="T2" y="T3"/>
                </a:cxn>
                <a:cxn ang="T8">
                  <a:pos x="T4" y="T5"/>
                </a:cxn>
              </a:cxnLst>
              <a:rect l="T9" t="T10" r="T11" b="T12"/>
              <a:pathLst>
                <a:path w="272" h="106">
                  <a:moveTo>
                    <a:pt x="272" y="106"/>
                  </a:moveTo>
                  <a:cubicBezTo>
                    <a:pt x="204" y="68"/>
                    <a:pt x="136" y="30"/>
                    <a:pt x="91" y="15"/>
                  </a:cubicBezTo>
                  <a:cubicBezTo>
                    <a:pt x="46" y="0"/>
                    <a:pt x="23" y="15"/>
                    <a:pt x="0" y="15"/>
                  </a:cubicBezTo>
                </a:path>
              </a:pathLst>
            </a:custGeom>
            <a:noFill/>
            <a:ln w="38100" cmpd="sng">
              <a:solidFill>
                <a:srgbClr val="33CC33"/>
              </a:solidFill>
              <a:round/>
              <a:headEnd/>
              <a:tailEnd/>
            </a:ln>
          </p:spPr>
          <p:txBody>
            <a:bodyPr/>
            <a:lstStyle/>
            <a:p>
              <a:endParaRPr lang="en-US"/>
            </a:p>
          </p:txBody>
        </p:sp>
        <p:sp>
          <p:nvSpPr>
            <p:cNvPr id="144" name="Freeform 226">
              <a:extLst>
                <a:ext uri="{FF2B5EF4-FFF2-40B4-BE49-F238E27FC236}">
                  <a16:creationId xmlns:a16="http://schemas.microsoft.com/office/drawing/2014/main" id="{AE81243A-E3EE-9635-5A04-D28D889A496F}"/>
                </a:ext>
              </a:extLst>
            </p:cNvPr>
            <p:cNvSpPr>
              <a:spLocks/>
            </p:cNvSpPr>
            <p:nvPr/>
          </p:nvSpPr>
          <p:spPr bwMode="auto">
            <a:xfrm>
              <a:off x="3107" y="1979"/>
              <a:ext cx="181" cy="226"/>
            </a:xfrm>
            <a:custGeom>
              <a:avLst/>
              <a:gdLst>
                <a:gd name="T0" fmla="*/ 181 w 181"/>
                <a:gd name="T1" fmla="*/ 0 h 226"/>
                <a:gd name="T2" fmla="*/ 91 w 181"/>
                <a:gd name="T3" fmla="*/ 45 h 226"/>
                <a:gd name="T4" fmla="*/ 0 w 181"/>
                <a:gd name="T5" fmla="*/ 226 h 226"/>
                <a:gd name="T6" fmla="*/ 0 60000 65536"/>
                <a:gd name="T7" fmla="*/ 0 60000 65536"/>
                <a:gd name="T8" fmla="*/ 0 60000 65536"/>
                <a:gd name="T9" fmla="*/ 0 w 181"/>
                <a:gd name="T10" fmla="*/ 0 h 226"/>
                <a:gd name="T11" fmla="*/ 181 w 181"/>
                <a:gd name="T12" fmla="*/ 226 h 226"/>
              </a:gdLst>
              <a:ahLst/>
              <a:cxnLst>
                <a:cxn ang="T6">
                  <a:pos x="T0" y="T1"/>
                </a:cxn>
                <a:cxn ang="T7">
                  <a:pos x="T2" y="T3"/>
                </a:cxn>
                <a:cxn ang="T8">
                  <a:pos x="T4" y="T5"/>
                </a:cxn>
              </a:cxnLst>
              <a:rect l="T9" t="T10" r="T11" b="T12"/>
              <a:pathLst>
                <a:path w="181" h="226">
                  <a:moveTo>
                    <a:pt x="181" y="0"/>
                  </a:moveTo>
                  <a:cubicBezTo>
                    <a:pt x="151" y="3"/>
                    <a:pt x="121" y="7"/>
                    <a:pt x="91" y="45"/>
                  </a:cubicBezTo>
                  <a:cubicBezTo>
                    <a:pt x="61" y="83"/>
                    <a:pt x="15" y="196"/>
                    <a:pt x="0" y="226"/>
                  </a:cubicBezTo>
                </a:path>
              </a:pathLst>
            </a:custGeom>
            <a:noFill/>
            <a:ln w="38100" cmpd="sng">
              <a:solidFill>
                <a:srgbClr val="33CC33"/>
              </a:solidFill>
              <a:round/>
              <a:headEnd type="none" w="med" len="med"/>
              <a:tailEnd type="arrow" w="med" len="med"/>
            </a:ln>
          </p:spPr>
          <p:txBody>
            <a:bodyPr/>
            <a:lstStyle/>
            <a:p>
              <a:endParaRPr lang="en-US"/>
            </a:p>
          </p:txBody>
        </p:sp>
        <p:sp>
          <p:nvSpPr>
            <p:cNvPr id="145" name="Text Box 227">
              <a:extLst>
                <a:ext uri="{FF2B5EF4-FFF2-40B4-BE49-F238E27FC236}">
                  <a16:creationId xmlns:a16="http://schemas.microsoft.com/office/drawing/2014/main" id="{2A6F1101-B8C3-560F-7AE7-4E51858E3531}"/>
                </a:ext>
              </a:extLst>
            </p:cNvPr>
            <p:cNvSpPr txBox="1">
              <a:spLocks noChangeArrowheads="1"/>
            </p:cNvSpPr>
            <p:nvPr/>
          </p:nvSpPr>
          <p:spPr bwMode="auto">
            <a:xfrm>
              <a:off x="3244" y="1888"/>
              <a:ext cx="187" cy="218"/>
            </a:xfrm>
            <a:prstGeom prst="rect">
              <a:avLst/>
            </a:prstGeom>
            <a:noFill/>
            <a:ln w="9525">
              <a:noFill/>
              <a:miter lim="800000"/>
              <a:headEnd/>
              <a:tailEnd/>
            </a:ln>
          </p:spPr>
          <p:txBody>
            <a:bodyPr wrap="none">
              <a:spAutoFit/>
            </a:bodyPr>
            <a:lstStyle/>
            <a:p>
              <a:pPr algn="l" eaLnBrk="1" hangingPunct="1"/>
              <a:r>
                <a:rPr lang="en-US" sz="1000" b="1">
                  <a:solidFill>
                    <a:srgbClr val="33CC33"/>
                  </a:solidFill>
                  <a:latin typeface="Arial Black" pitchFamily="34" charset="0"/>
                </a:rPr>
                <a:t>T</a:t>
              </a:r>
            </a:p>
          </p:txBody>
        </p:sp>
      </p:grpSp>
    </p:spTree>
    <p:extLst>
      <p:ext uri="{BB962C8B-B14F-4D97-AF65-F5344CB8AC3E}">
        <p14:creationId xmlns:p14="http://schemas.microsoft.com/office/powerpoint/2010/main" val="285381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329806"/>
            <a:ext cx="9143999" cy="766806"/>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Basic Symbol Color</a:t>
            </a:r>
          </a:p>
        </p:txBody>
      </p:sp>
      <p:sp>
        <p:nvSpPr>
          <p:cNvPr id="3" name="Rectangle 2"/>
          <p:cNvSpPr/>
          <p:nvPr/>
        </p:nvSpPr>
        <p:spPr>
          <a:xfrm>
            <a:off x="878304" y="1815270"/>
            <a:ext cx="8265695" cy="4524315"/>
          </a:xfrm>
          <a:prstGeom prst="rect">
            <a:avLst/>
          </a:prstGeom>
        </p:spPr>
        <p:txBody>
          <a:bodyPr wrap="square">
            <a:spAutoFit/>
          </a:bodyPr>
          <a:lstStyle/>
          <a:p>
            <a:pPr marL="342900" marR="0" indent="-342900">
              <a:spcBef>
                <a:spcPts val="0"/>
              </a:spcBef>
              <a:spcAft>
                <a:spcPts val="0"/>
              </a:spcAft>
              <a:buFont typeface="Arial" panose="020B0604020202020204" pitchFamily="34" charset="0"/>
              <a:buChar char="•"/>
            </a:pPr>
            <a:r>
              <a:rPr lang="en-US" sz="2400" dirty="0">
                <a:latin typeface="Arial" panose="020B0604020202020204" pitchFamily="34" charset="0"/>
                <a:ea typeface="Calibri" panose="020F0502020204030204" pitchFamily="34" charset="0"/>
              </a:rPr>
              <a:t>In framed symbols, color provides a redundant clue with regard to standard identity. </a:t>
            </a:r>
          </a:p>
          <a:p>
            <a:pPr marL="342900" marR="0" indent="-342900">
              <a:spcBef>
                <a:spcPts val="0"/>
              </a:spcBef>
              <a:spcAft>
                <a:spcPts val="0"/>
              </a:spcAft>
              <a:buFont typeface="Arial" panose="020B0604020202020204" pitchFamily="34" charset="0"/>
              <a:buChar char="•"/>
            </a:pPr>
            <a:r>
              <a:rPr lang="en-US" sz="2400" dirty="0">
                <a:latin typeface="Arial" panose="020B0604020202020204" pitchFamily="34" charset="0"/>
                <a:ea typeface="Calibri" panose="020F0502020204030204" pitchFamily="34" charset="0"/>
              </a:rPr>
              <a:t>The fill is the interior area within a symbol. </a:t>
            </a:r>
          </a:p>
          <a:p>
            <a:pPr marL="342900" marR="0" indent="-342900">
              <a:spcBef>
                <a:spcPts val="0"/>
              </a:spcBef>
              <a:spcAft>
                <a:spcPts val="0"/>
              </a:spcAft>
              <a:buFont typeface="Arial" panose="020B0604020202020204" pitchFamily="34" charset="0"/>
              <a:buChar char="•"/>
            </a:pPr>
            <a:r>
              <a:rPr lang="en-US" sz="2400" dirty="0">
                <a:latin typeface="Arial" panose="020B0604020202020204" pitchFamily="34" charset="0"/>
                <a:ea typeface="Calibri" panose="020F0502020204030204" pitchFamily="34" charset="0"/>
              </a:rPr>
              <a:t>If color is not used, the fill is transparent. </a:t>
            </a:r>
          </a:p>
          <a:p>
            <a:pPr marL="342900" marR="0" indent="-342900">
              <a:spcBef>
                <a:spcPts val="0"/>
              </a:spcBef>
              <a:spcAft>
                <a:spcPts val="0"/>
              </a:spcAft>
              <a:buFont typeface="Arial" panose="020B0604020202020204" pitchFamily="34" charset="0"/>
              <a:buChar char="•"/>
            </a:pPr>
            <a:r>
              <a:rPr lang="en-US" sz="2400" dirty="0">
                <a:latin typeface="Arial" panose="020B0604020202020204" pitchFamily="34" charset="0"/>
                <a:ea typeface="Calibri" panose="020F0502020204030204" pitchFamily="34" charset="0"/>
              </a:rPr>
              <a:t>In unframed symbols (equipment), color is the sole indicator of standard identity, excluding text amplifiers.</a:t>
            </a:r>
          </a:p>
          <a:p>
            <a:pPr marL="342900" marR="0" indent="-342900">
              <a:spcBef>
                <a:spcPts val="0"/>
              </a:spcBef>
              <a:spcAft>
                <a:spcPts val="0"/>
              </a:spcAft>
              <a:buFont typeface="Arial" panose="020B0604020202020204" pitchFamily="34" charset="0"/>
              <a:buChar char="•"/>
            </a:pPr>
            <a:r>
              <a:rPr lang="en-US" sz="2400" dirty="0">
                <a:latin typeface="Arial" panose="020B0604020202020204" pitchFamily="34" charset="0"/>
                <a:ea typeface="Calibri" panose="020F0502020204030204" pitchFamily="34" charset="0"/>
              </a:rPr>
              <a:t>Blue for friendly or assumed friend, red for hostile or suspect, green for neutral, and yellow for unknown or pending are the default colors used to designate standard identity. </a:t>
            </a:r>
          </a:p>
          <a:p>
            <a:pPr marL="342900" marR="0" indent="-342900">
              <a:spcBef>
                <a:spcPts val="0"/>
              </a:spcBef>
              <a:spcAft>
                <a:spcPts val="0"/>
              </a:spcAft>
              <a:buFont typeface="Arial" panose="020B0604020202020204" pitchFamily="34" charset="0"/>
              <a:buChar char="•"/>
            </a:pPr>
            <a:r>
              <a:rPr lang="en-US" sz="2400" dirty="0">
                <a:latin typeface="Arial" panose="020B0604020202020204" pitchFamily="34" charset="0"/>
                <a:ea typeface="Calibri" panose="020F0502020204030204" pitchFamily="34" charset="0"/>
              </a:rPr>
              <a:t>Affiliation color without the fill may also be used for the frame, main icon, and modifiers. </a:t>
            </a:r>
            <a:endParaRPr lang="en-US"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64917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5728E-6204-4B55-23AC-6C5680A43BD0}"/>
              </a:ext>
            </a:extLst>
          </p:cNvPr>
          <p:cNvSpPr>
            <a:spLocks noGrp="1"/>
          </p:cNvSpPr>
          <p:nvPr>
            <p:ph type="title"/>
          </p:nvPr>
        </p:nvSpPr>
        <p:spPr>
          <a:xfrm>
            <a:off x="0" y="340660"/>
            <a:ext cx="9143999" cy="600634"/>
          </a:xfrm>
        </p:spPr>
        <p:txBody>
          <a:bodyPr/>
          <a:lstStyle/>
          <a:p>
            <a:r>
              <a:rPr lang="en-US" sz="3600" dirty="0"/>
              <a:t>          Composition of Unit Symbols</a:t>
            </a:r>
          </a:p>
        </p:txBody>
      </p:sp>
      <p:sp>
        <p:nvSpPr>
          <p:cNvPr id="4" name="Slide Number Placeholder 3">
            <a:extLst>
              <a:ext uri="{FF2B5EF4-FFF2-40B4-BE49-F238E27FC236}">
                <a16:creationId xmlns:a16="http://schemas.microsoft.com/office/drawing/2014/main" id="{16F9172B-1E3B-50CE-ED5A-80F2CCABE740}"/>
              </a:ext>
            </a:extLst>
          </p:cNvPr>
          <p:cNvSpPr>
            <a:spLocks noGrp="1"/>
          </p:cNvSpPr>
          <p:nvPr>
            <p:ph type="sldNum" sz="quarter" idx="12"/>
          </p:nvPr>
        </p:nvSpPr>
        <p:spPr/>
        <p:txBody>
          <a:bodyPr/>
          <a:lstStyle/>
          <a:p>
            <a:fld id="{A10425F9-E3D6-4775-B400-2557D74789E7}" type="slidenum">
              <a:rPr lang="en-US" smtClean="0"/>
              <a:t>11</a:t>
            </a:fld>
            <a:endParaRPr lang="en-US"/>
          </a:p>
        </p:txBody>
      </p:sp>
      <p:cxnSp>
        <p:nvCxnSpPr>
          <p:cNvPr id="5" name="Straight Connector 4">
            <a:extLst>
              <a:ext uri="{FF2B5EF4-FFF2-40B4-BE49-F238E27FC236}">
                <a16:creationId xmlns:a16="http://schemas.microsoft.com/office/drawing/2014/main" id="{988E0AC9-115F-4ED0-54CC-FD6BED2E3FB6}"/>
              </a:ext>
            </a:extLst>
          </p:cNvPr>
          <p:cNvCxnSpPr/>
          <p:nvPr/>
        </p:nvCxnSpPr>
        <p:spPr>
          <a:xfrm flipH="1">
            <a:off x="2590800" y="2514600"/>
            <a:ext cx="3505200" cy="228600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5C0CB32-E6A3-E930-8415-D01DE24F43B5}"/>
              </a:ext>
            </a:extLst>
          </p:cNvPr>
          <p:cNvCxnSpPr/>
          <p:nvPr/>
        </p:nvCxnSpPr>
        <p:spPr>
          <a:xfrm flipH="1" flipV="1">
            <a:off x="2590800" y="2514600"/>
            <a:ext cx="3505200" cy="228600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4BCD6455-51B8-46DA-5096-96EF3A33C090}"/>
              </a:ext>
            </a:extLst>
          </p:cNvPr>
          <p:cNvSpPr/>
          <p:nvPr/>
        </p:nvSpPr>
        <p:spPr>
          <a:xfrm>
            <a:off x="4229100" y="2133600"/>
            <a:ext cx="228600" cy="22860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F544F5-7FC3-A908-6998-F81D7C50970D}"/>
              </a:ext>
            </a:extLst>
          </p:cNvPr>
          <p:cNvSpPr txBox="1"/>
          <p:nvPr/>
        </p:nvSpPr>
        <p:spPr>
          <a:xfrm>
            <a:off x="4114800" y="4028133"/>
            <a:ext cx="533400" cy="830997"/>
          </a:xfrm>
          <a:prstGeom prst="rect">
            <a:avLst/>
          </a:prstGeom>
          <a:noFill/>
        </p:spPr>
        <p:txBody>
          <a:bodyPr wrap="square" rtlCol="0">
            <a:spAutoFit/>
          </a:bodyPr>
          <a:lstStyle/>
          <a:p>
            <a:r>
              <a:rPr lang="en-US" sz="4800" b="1" dirty="0">
                <a:solidFill>
                  <a:srgbClr val="0000FF"/>
                </a:solidFill>
              </a:rPr>
              <a:t>L</a:t>
            </a:r>
          </a:p>
        </p:txBody>
      </p:sp>
      <p:sp>
        <p:nvSpPr>
          <p:cNvPr id="9" name="Rectangle 8">
            <a:extLst>
              <a:ext uri="{FF2B5EF4-FFF2-40B4-BE49-F238E27FC236}">
                <a16:creationId xmlns:a16="http://schemas.microsoft.com/office/drawing/2014/main" id="{083940DF-A22B-58A8-B37F-6DA9B84AB63D}"/>
              </a:ext>
            </a:extLst>
          </p:cNvPr>
          <p:cNvSpPr/>
          <p:nvPr/>
        </p:nvSpPr>
        <p:spPr>
          <a:xfrm>
            <a:off x="6198813" y="3858856"/>
            <a:ext cx="1665841" cy="584775"/>
          </a:xfrm>
          <a:prstGeom prst="rect">
            <a:avLst/>
          </a:prstGeom>
        </p:spPr>
        <p:txBody>
          <a:bodyPr wrap="none">
            <a:spAutoFit/>
          </a:bodyPr>
          <a:lstStyle/>
          <a:p>
            <a:pPr>
              <a:spcBef>
                <a:spcPct val="50000"/>
              </a:spcBef>
            </a:pPr>
            <a:r>
              <a:rPr lang="en-US" sz="3200" b="1" dirty="0">
                <a:solidFill>
                  <a:srgbClr val="0000FF"/>
                </a:solidFill>
                <a:latin typeface="Times New Roman" pitchFamily="18" charset="0"/>
              </a:rPr>
              <a:t>2/A/1-21</a:t>
            </a:r>
          </a:p>
        </p:txBody>
      </p:sp>
      <p:sp>
        <p:nvSpPr>
          <p:cNvPr id="10" name="Rectangle 9">
            <a:extLst>
              <a:ext uri="{FF2B5EF4-FFF2-40B4-BE49-F238E27FC236}">
                <a16:creationId xmlns:a16="http://schemas.microsoft.com/office/drawing/2014/main" id="{1188C16D-7514-8BB1-DFD8-67EC78D2B677}"/>
              </a:ext>
            </a:extLst>
          </p:cNvPr>
          <p:cNvSpPr/>
          <p:nvPr/>
        </p:nvSpPr>
        <p:spPr>
          <a:xfrm>
            <a:off x="6198813" y="4298418"/>
            <a:ext cx="1370888" cy="584775"/>
          </a:xfrm>
          <a:prstGeom prst="rect">
            <a:avLst/>
          </a:prstGeom>
        </p:spPr>
        <p:txBody>
          <a:bodyPr wrap="none">
            <a:spAutoFit/>
          </a:bodyPr>
          <a:lstStyle/>
          <a:p>
            <a:r>
              <a:rPr lang="en-US" sz="3200" b="1" dirty="0">
                <a:solidFill>
                  <a:srgbClr val="0000FF"/>
                </a:solidFill>
                <a:latin typeface="Times New Roman" pitchFamily="18" charset="0"/>
              </a:rPr>
              <a:t>2/25ID</a:t>
            </a:r>
          </a:p>
        </p:txBody>
      </p:sp>
      <p:sp>
        <p:nvSpPr>
          <p:cNvPr id="11" name="Oval 10">
            <a:extLst>
              <a:ext uri="{FF2B5EF4-FFF2-40B4-BE49-F238E27FC236}">
                <a16:creationId xmlns:a16="http://schemas.microsoft.com/office/drawing/2014/main" id="{7B0B9E52-BF3D-A258-8908-80DE2839F89A}"/>
              </a:ext>
            </a:extLst>
          </p:cNvPr>
          <p:cNvSpPr/>
          <p:nvPr/>
        </p:nvSpPr>
        <p:spPr>
          <a:xfrm>
            <a:off x="4538380" y="2133600"/>
            <a:ext cx="228600" cy="22860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7A1569A-F88B-0CFD-88CC-80A8B49A04E3}"/>
              </a:ext>
            </a:extLst>
          </p:cNvPr>
          <p:cNvSpPr/>
          <p:nvPr/>
        </p:nvSpPr>
        <p:spPr>
          <a:xfrm>
            <a:off x="3919820" y="2133600"/>
            <a:ext cx="228600" cy="22860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66B1ED3F-DB6F-F3D5-3AFB-F22A03A0E9DB}"/>
              </a:ext>
            </a:extLst>
          </p:cNvPr>
          <p:cNvGrpSpPr/>
          <p:nvPr/>
        </p:nvGrpSpPr>
        <p:grpSpPr>
          <a:xfrm>
            <a:off x="4202031" y="2646853"/>
            <a:ext cx="282738" cy="603560"/>
            <a:chOff x="4188023" y="2486622"/>
            <a:chExt cx="310017" cy="861913"/>
          </a:xfrm>
        </p:grpSpPr>
        <p:sp>
          <p:nvSpPr>
            <p:cNvPr id="14" name="Oval 13">
              <a:extLst>
                <a:ext uri="{FF2B5EF4-FFF2-40B4-BE49-F238E27FC236}">
                  <a16:creationId xmlns:a16="http://schemas.microsoft.com/office/drawing/2014/main" id="{533BE83D-2667-42CF-7550-545F906DE9C7}"/>
                </a:ext>
              </a:extLst>
            </p:cNvPr>
            <p:cNvSpPr/>
            <p:nvPr/>
          </p:nvSpPr>
          <p:spPr>
            <a:xfrm>
              <a:off x="4188760" y="2971520"/>
              <a:ext cx="309280" cy="37701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BAE74FB7-309E-8941-536B-EB6AFB5F358F}"/>
                </a:ext>
              </a:extLst>
            </p:cNvPr>
            <p:cNvCxnSpPr/>
            <p:nvPr/>
          </p:nvCxnSpPr>
          <p:spPr>
            <a:xfrm>
              <a:off x="4347184" y="2514600"/>
              <a:ext cx="0" cy="456921"/>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34D40-97DB-4FB2-2A5E-9B9051AC736F}"/>
                </a:ext>
              </a:extLst>
            </p:cNvPr>
            <p:cNvCxnSpPr/>
            <p:nvPr/>
          </p:nvCxnSpPr>
          <p:spPr>
            <a:xfrm flipH="1">
              <a:off x="4188023" y="2497417"/>
              <a:ext cx="183953" cy="2286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A02D37A-B88A-E502-7515-6DF204CE7464}"/>
                </a:ext>
              </a:extLst>
            </p:cNvPr>
            <p:cNvCxnSpPr/>
            <p:nvPr/>
          </p:nvCxnSpPr>
          <p:spPr>
            <a:xfrm>
              <a:off x="4332705" y="2486622"/>
              <a:ext cx="165335" cy="267265"/>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18" name="Rectangle 17">
            <a:extLst>
              <a:ext uri="{FF2B5EF4-FFF2-40B4-BE49-F238E27FC236}">
                <a16:creationId xmlns:a16="http://schemas.microsoft.com/office/drawing/2014/main" id="{BDF228FE-9F5B-223E-8907-CE6D0BE0E854}"/>
              </a:ext>
            </a:extLst>
          </p:cNvPr>
          <p:cNvSpPr/>
          <p:nvPr/>
        </p:nvSpPr>
        <p:spPr>
          <a:xfrm>
            <a:off x="2581382" y="2514600"/>
            <a:ext cx="3505200" cy="2286000"/>
          </a:xfrm>
          <a:prstGeom prst="rect">
            <a:avLst/>
          </a:prstGeom>
          <a:noFill/>
          <a:ln w="762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3146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0" y="358273"/>
            <a:ext cx="9144000" cy="587689"/>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Composition of Unit Symbols</a:t>
            </a:r>
          </a:p>
        </p:txBody>
      </p:sp>
      <p:sp>
        <p:nvSpPr>
          <p:cNvPr id="8" name="Rectangle 4"/>
          <p:cNvSpPr txBox="1">
            <a:spLocks noChangeArrowheads="1"/>
          </p:cNvSpPr>
          <p:nvPr/>
        </p:nvSpPr>
        <p:spPr bwMode="auto">
          <a:xfrm>
            <a:off x="1088880" y="1074152"/>
            <a:ext cx="5871182" cy="1982879"/>
          </a:xfrm>
          <a:prstGeom prst="rect">
            <a:avLst/>
          </a:prstGeom>
          <a:noFill/>
          <a:ln>
            <a:miter lim="800000"/>
            <a:headEnd/>
            <a:tailEnd/>
          </a:ln>
        </p:spPr>
        <p:txBody>
          <a:bodyPr vert="horz" wrap="square" lIns="90488" tIns="44450" rIns="90488" bIns="44450" numCol="1" rtlCol="0" anchor="t" anchorCtr="0" compatLnSpc="1">
            <a:prstTxWarp prst="textNoShape">
              <a:avLst/>
            </a:prstTxWarp>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80000"/>
              </a:lnSpc>
              <a:buFontTx/>
              <a:buNone/>
            </a:pPr>
            <a:r>
              <a:rPr lang="en-US" sz="2800" dirty="0"/>
              <a:t>Composed of:</a:t>
            </a:r>
          </a:p>
          <a:p>
            <a:pPr lvl="1" algn="l">
              <a:lnSpc>
                <a:spcPct val="80000"/>
              </a:lnSpc>
            </a:pPr>
            <a:r>
              <a:rPr lang="en-US" sz="2400" dirty="0"/>
              <a:t>-A Frame (Standard Identity, Physical Domain</a:t>
            </a:r>
          </a:p>
          <a:p>
            <a:pPr lvl="1" algn="l">
              <a:lnSpc>
                <a:spcPct val="80000"/>
              </a:lnSpc>
            </a:pPr>
            <a:r>
              <a:rPr lang="en-US" sz="2400" dirty="0"/>
              <a:t>-Status</a:t>
            </a:r>
          </a:p>
          <a:p>
            <a:pPr lvl="1" algn="l">
              <a:lnSpc>
                <a:spcPct val="80000"/>
              </a:lnSpc>
            </a:pPr>
            <a:r>
              <a:rPr lang="en-US" sz="2400" dirty="0"/>
              <a:t>-Color (Fill)</a:t>
            </a:r>
          </a:p>
          <a:p>
            <a:pPr lvl="1" algn="l">
              <a:lnSpc>
                <a:spcPct val="80000"/>
              </a:lnSpc>
            </a:pPr>
            <a:r>
              <a:rPr lang="en-US" sz="2400" dirty="0"/>
              <a:t>-Icon</a:t>
            </a:r>
          </a:p>
          <a:p>
            <a:pPr lvl="1" algn="l">
              <a:lnSpc>
                <a:spcPct val="80000"/>
              </a:lnSpc>
            </a:pPr>
            <a:r>
              <a:rPr lang="en-US" sz="2400" dirty="0"/>
              <a:t>-Amplifiers</a:t>
            </a:r>
          </a:p>
          <a:p>
            <a:pPr lvl="1" algn="l">
              <a:lnSpc>
                <a:spcPct val="80000"/>
              </a:lnSpc>
            </a:pPr>
            <a:r>
              <a:rPr lang="en-US" sz="2400" dirty="0"/>
              <a:t>-Modifiers</a:t>
            </a:r>
          </a:p>
          <a:p>
            <a:pPr lvl="1" algn="l">
              <a:lnSpc>
                <a:spcPct val="80000"/>
              </a:lnSpc>
            </a:pPr>
            <a:endParaRPr lang="en-US" sz="2400" dirty="0"/>
          </a:p>
        </p:txBody>
      </p:sp>
      <p:sp>
        <p:nvSpPr>
          <p:cNvPr id="9" name="Rectangle 8"/>
          <p:cNvSpPr>
            <a:spLocks noChangeArrowheads="1"/>
          </p:cNvSpPr>
          <p:nvPr/>
        </p:nvSpPr>
        <p:spPr bwMode="auto">
          <a:xfrm>
            <a:off x="2928303" y="3961765"/>
            <a:ext cx="2192337" cy="1093788"/>
          </a:xfrm>
          <a:prstGeom prst="rect">
            <a:avLst/>
          </a:prstGeom>
          <a:noFill/>
          <a:ln w="76200">
            <a:solidFill>
              <a:srgbClr val="0000FF"/>
            </a:solidFill>
            <a:miter lim="800000"/>
            <a:headEnd/>
            <a:tailEnd/>
          </a:ln>
        </p:spPr>
        <p:txBody>
          <a:bodyPr wrap="none" anchor="ctr"/>
          <a:lstStyle/>
          <a:p>
            <a:endParaRPr lang="en-US">
              <a:latin typeface="Times New Roman" pitchFamily="18" charset="0"/>
            </a:endParaRPr>
          </a:p>
        </p:txBody>
      </p:sp>
      <p:grpSp>
        <p:nvGrpSpPr>
          <p:cNvPr id="10" name="Group 34"/>
          <p:cNvGrpSpPr>
            <a:grpSpLocks/>
          </p:cNvGrpSpPr>
          <p:nvPr/>
        </p:nvGrpSpPr>
        <p:grpSpPr bwMode="auto">
          <a:xfrm>
            <a:off x="742420" y="3519833"/>
            <a:ext cx="4394200" cy="1985962"/>
            <a:chOff x="415" y="2453"/>
            <a:chExt cx="2768" cy="1251"/>
          </a:xfrm>
        </p:grpSpPr>
        <p:sp>
          <p:nvSpPr>
            <p:cNvPr id="11" name="Oval 9"/>
            <p:cNvSpPr>
              <a:spLocks noChangeArrowheads="1"/>
            </p:cNvSpPr>
            <p:nvPr/>
          </p:nvSpPr>
          <p:spPr bwMode="auto">
            <a:xfrm>
              <a:off x="2142" y="2977"/>
              <a:ext cx="767" cy="219"/>
            </a:xfrm>
            <a:prstGeom prst="ellipse">
              <a:avLst/>
            </a:prstGeom>
            <a:noFill/>
            <a:ln w="57150">
              <a:solidFill>
                <a:srgbClr val="0000FF"/>
              </a:solidFill>
              <a:round/>
              <a:headEnd/>
              <a:tailEnd/>
            </a:ln>
          </p:spPr>
          <p:txBody>
            <a:bodyPr wrap="none" anchor="ctr"/>
            <a:lstStyle/>
            <a:p>
              <a:endParaRPr lang="en-US" dirty="0"/>
            </a:p>
          </p:txBody>
        </p:sp>
        <p:sp>
          <p:nvSpPr>
            <p:cNvPr id="12" name="Line 10"/>
            <p:cNvSpPr>
              <a:spLocks noChangeShapeType="1"/>
            </p:cNvSpPr>
            <p:nvPr/>
          </p:nvSpPr>
          <p:spPr bwMode="auto">
            <a:xfrm>
              <a:off x="1950" y="2726"/>
              <a:ext cx="0" cy="689"/>
            </a:xfrm>
            <a:prstGeom prst="line">
              <a:avLst/>
            </a:prstGeom>
            <a:noFill/>
            <a:ln w="57150">
              <a:solidFill>
                <a:srgbClr val="0000FF"/>
              </a:solidFill>
              <a:round/>
              <a:headEnd/>
              <a:tailEnd/>
            </a:ln>
          </p:spPr>
          <p:txBody>
            <a:bodyPr wrap="none" anchor="ctr"/>
            <a:lstStyle/>
            <a:p>
              <a:endParaRPr lang="en-US"/>
            </a:p>
          </p:txBody>
        </p:sp>
        <p:sp>
          <p:nvSpPr>
            <p:cNvPr id="13" name="Line 11"/>
            <p:cNvSpPr>
              <a:spLocks noChangeShapeType="1"/>
            </p:cNvSpPr>
            <p:nvPr/>
          </p:nvSpPr>
          <p:spPr bwMode="auto">
            <a:xfrm flipV="1">
              <a:off x="1800" y="2731"/>
              <a:ext cx="1383" cy="684"/>
            </a:xfrm>
            <a:prstGeom prst="line">
              <a:avLst/>
            </a:prstGeom>
            <a:noFill/>
            <a:ln w="57150">
              <a:solidFill>
                <a:srgbClr val="0000FF"/>
              </a:solidFill>
              <a:round/>
              <a:headEnd/>
              <a:tailEnd/>
            </a:ln>
          </p:spPr>
          <p:txBody>
            <a:bodyPr wrap="none" anchor="ctr"/>
            <a:lstStyle/>
            <a:p>
              <a:endParaRPr lang="en-US" dirty="0"/>
            </a:p>
          </p:txBody>
        </p:sp>
        <p:sp>
          <p:nvSpPr>
            <p:cNvPr id="14" name="Line 12"/>
            <p:cNvSpPr>
              <a:spLocks noChangeShapeType="1"/>
            </p:cNvSpPr>
            <p:nvPr/>
          </p:nvSpPr>
          <p:spPr bwMode="auto">
            <a:xfrm rot="14477595" flipV="1">
              <a:off x="1859" y="2636"/>
              <a:ext cx="1251" cy="885"/>
            </a:xfrm>
            <a:prstGeom prst="line">
              <a:avLst/>
            </a:prstGeom>
            <a:noFill/>
            <a:ln w="57150">
              <a:solidFill>
                <a:srgbClr val="0000FF"/>
              </a:solidFill>
              <a:round/>
              <a:headEnd/>
              <a:tailEnd/>
            </a:ln>
          </p:spPr>
          <p:txBody>
            <a:bodyPr wrap="none" anchor="ctr"/>
            <a:lstStyle/>
            <a:p>
              <a:endParaRPr lang="en-US" dirty="0"/>
            </a:p>
          </p:txBody>
        </p:sp>
        <p:sp>
          <p:nvSpPr>
            <p:cNvPr id="15" name="Text Box 22"/>
            <p:cNvSpPr txBox="1">
              <a:spLocks noChangeArrowheads="1"/>
            </p:cNvSpPr>
            <p:nvPr/>
          </p:nvSpPr>
          <p:spPr bwMode="auto">
            <a:xfrm>
              <a:off x="415" y="2583"/>
              <a:ext cx="1184" cy="834"/>
            </a:xfrm>
            <a:prstGeom prst="rect">
              <a:avLst/>
            </a:prstGeom>
            <a:noFill/>
            <a:ln w="19050">
              <a:solidFill>
                <a:schemeClr val="tx1"/>
              </a:solidFill>
              <a:miter lim="800000"/>
              <a:headEnd/>
              <a:tailEnd/>
            </a:ln>
          </p:spPr>
          <p:txBody>
            <a:bodyPr wrap="none">
              <a:spAutoFit/>
            </a:bodyPr>
            <a:lstStyle/>
            <a:p>
              <a:pPr algn="l"/>
              <a:r>
                <a:rPr lang="en-US" sz="2000" b="1" dirty="0"/>
                <a:t>Full Frame </a:t>
              </a:r>
            </a:p>
            <a:p>
              <a:pPr algn="l"/>
              <a:r>
                <a:rPr lang="en-US" sz="2000" b="1" dirty="0"/>
                <a:t>Icon (Branch</a:t>
              </a:r>
            </a:p>
            <a:p>
              <a:pPr algn="l"/>
              <a:r>
                <a:rPr lang="en-US" sz="2000" b="1" dirty="0"/>
                <a:t>or Functional </a:t>
              </a:r>
            </a:p>
            <a:p>
              <a:pPr algn="l"/>
              <a:r>
                <a:rPr lang="en-US" sz="2000" b="1" dirty="0"/>
                <a:t>Symbol)</a:t>
              </a:r>
            </a:p>
          </p:txBody>
        </p:sp>
        <p:sp>
          <p:nvSpPr>
            <p:cNvPr id="16" name="Line 23"/>
            <p:cNvSpPr>
              <a:spLocks noChangeShapeType="1"/>
            </p:cNvSpPr>
            <p:nvPr/>
          </p:nvSpPr>
          <p:spPr bwMode="auto">
            <a:xfrm>
              <a:off x="1459" y="2726"/>
              <a:ext cx="265" cy="0"/>
            </a:xfrm>
            <a:prstGeom prst="line">
              <a:avLst/>
            </a:prstGeom>
            <a:noFill/>
            <a:ln w="19050">
              <a:solidFill>
                <a:schemeClr val="tx1"/>
              </a:solidFill>
              <a:round/>
              <a:headEnd/>
              <a:tailEnd/>
            </a:ln>
          </p:spPr>
          <p:txBody>
            <a:bodyPr wrap="none" anchor="ctr"/>
            <a:lstStyle/>
            <a:p>
              <a:endParaRPr lang="en-US"/>
            </a:p>
          </p:txBody>
        </p:sp>
        <p:sp>
          <p:nvSpPr>
            <p:cNvPr id="17" name="Line 24"/>
            <p:cNvSpPr>
              <a:spLocks noChangeShapeType="1"/>
            </p:cNvSpPr>
            <p:nvPr/>
          </p:nvSpPr>
          <p:spPr bwMode="auto">
            <a:xfrm>
              <a:off x="1724" y="2726"/>
              <a:ext cx="418" cy="250"/>
            </a:xfrm>
            <a:prstGeom prst="line">
              <a:avLst/>
            </a:prstGeom>
            <a:noFill/>
            <a:ln w="19050">
              <a:solidFill>
                <a:schemeClr val="tx1"/>
              </a:solidFill>
              <a:round/>
              <a:headEnd/>
              <a:tailEnd type="triangle" w="med" len="med"/>
            </a:ln>
          </p:spPr>
          <p:txBody>
            <a:bodyPr wrap="none" anchor="ctr"/>
            <a:lstStyle/>
            <a:p>
              <a:endParaRPr lang="en-US"/>
            </a:p>
          </p:txBody>
        </p:sp>
        <p:sp>
          <p:nvSpPr>
            <p:cNvPr id="18" name="Line 25"/>
            <p:cNvSpPr>
              <a:spLocks noChangeShapeType="1"/>
            </p:cNvSpPr>
            <p:nvPr/>
          </p:nvSpPr>
          <p:spPr bwMode="auto">
            <a:xfrm>
              <a:off x="1724" y="2726"/>
              <a:ext cx="379" cy="470"/>
            </a:xfrm>
            <a:prstGeom prst="line">
              <a:avLst/>
            </a:prstGeom>
            <a:noFill/>
            <a:ln w="19050">
              <a:solidFill>
                <a:schemeClr val="tx1"/>
              </a:solidFill>
              <a:round/>
              <a:headEnd/>
              <a:tailEnd type="triangle" w="med" len="med"/>
            </a:ln>
          </p:spPr>
          <p:txBody>
            <a:bodyPr wrap="none" anchor="ctr"/>
            <a:lstStyle/>
            <a:p>
              <a:endParaRPr lang="en-US"/>
            </a:p>
          </p:txBody>
        </p:sp>
      </p:grpSp>
      <p:grpSp>
        <p:nvGrpSpPr>
          <p:cNvPr id="19" name="Group 35"/>
          <p:cNvGrpSpPr>
            <a:grpSpLocks/>
          </p:cNvGrpSpPr>
          <p:nvPr/>
        </p:nvGrpSpPr>
        <p:grpSpPr bwMode="auto">
          <a:xfrm>
            <a:off x="213782" y="3132483"/>
            <a:ext cx="7254879" cy="2573338"/>
            <a:chOff x="82" y="2209"/>
            <a:chExt cx="4570" cy="1621"/>
          </a:xfrm>
        </p:grpSpPr>
        <p:grpSp>
          <p:nvGrpSpPr>
            <p:cNvPr id="20" name="Group 14"/>
            <p:cNvGrpSpPr>
              <a:grpSpLocks/>
            </p:cNvGrpSpPr>
            <p:nvPr/>
          </p:nvGrpSpPr>
          <p:grpSpPr bwMode="auto">
            <a:xfrm>
              <a:off x="2257" y="2570"/>
              <a:ext cx="499" cy="94"/>
              <a:chOff x="2544" y="1776"/>
              <a:chExt cx="624" cy="144"/>
            </a:xfrm>
          </p:grpSpPr>
          <p:sp>
            <p:nvSpPr>
              <p:cNvPr id="27" name="Oval 15"/>
              <p:cNvSpPr>
                <a:spLocks noChangeArrowheads="1"/>
              </p:cNvSpPr>
              <p:nvPr/>
            </p:nvSpPr>
            <p:spPr bwMode="auto">
              <a:xfrm>
                <a:off x="2544" y="1776"/>
                <a:ext cx="144" cy="144"/>
              </a:xfrm>
              <a:prstGeom prst="ellipse">
                <a:avLst/>
              </a:prstGeom>
              <a:solidFill>
                <a:srgbClr val="0000FF"/>
              </a:solidFill>
              <a:ln w="12700">
                <a:solidFill>
                  <a:srgbClr val="0000FF"/>
                </a:solidFill>
                <a:round/>
                <a:headEnd/>
                <a:tailEnd/>
              </a:ln>
            </p:spPr>
            <p:txBody>
              <a:bodyPr wrap="none" anchor="ctr"/>
              <a:lstStyle/>
              <a:p>
                <a:endParaRPr lang="en-US"/>
              </a:p>
            </p:txBody>
          </p:sp>
          <p:sp>
            <p:nvSpPr>
              <p:cNvPr id="28" name="Oval 16"/>
              <p:cNvSpPr>
                <a:spLocks noChangeArrowheads="1"/>
              </p:cNvSpPr>
              <p:nvPr/>
            </p:nvSpPr>
            <p:spPr bwMode="auto">
              <a:xfrm>
                <a:off x="2784" y="1776"/>
                <a:ext cx="144" cy="144"/>
              </a:xfrm>
              <a:prstGeom prst="ellipse">
                <a:avLst/>
              </a:prstGeom>
              <a:solidFill>
                <a:srgbClr val="0000FF"/>
              </a:solidFill>
              <a:ln w="12700">
                <a:solidFill>
                  <a:srgbClr val="0000FF"/>
                </a:solidFill>
                <a:round/>
                <a:headEnd/>
                <a:tailEnd/>
              </a:ln>
            </p:spPr>
            <p:txBody>
              <a:bodyPr wrap="none" anchor="ctr"/>
              <a:lstStyle/>
              <a:p>
                <a:endParaRPr lang="en-US"/>
              </a:p>
            </p:txBody>
          </p:sp>
          <p:sp>
            <p:nvSpPr>
              <p:cNvPr id="29" name="Oval 17"/>
              <p:cNvSpPr>
                <a:spLocks noChangeArrowheads="1"/>
              </p:cNvSpPr>
              <p:nvPr/>
            </p:nvSpPr>
            <p:spPr bwMode="auto">
              <a:xfrm>
                <a:off x="3024" y="1776"/>
                <a:ext cx="144" cy="144"/>
              </a:xfrm>
              <a:prstGeom prst="ellipse">
                <a:avLst/>
              </a:prstGeom>
              <a:solidFill>
                <a:srgbClr val="0000FF"/>
              </a:solidFill>
              <a:ln w="12700">
                <a:solidFill>
                  <a:srgbClr val="0000FF"/>
                </a:solidFill>
                <a:round/>
                <a:headEnd/>
                <a:tailEnd/>
              </a:ln>
            </p:spPr>
            <p:txBody>
              <a:bodyPr wrap="none" anchor="ctr"/>
              <a:lstStyle/>
              <a:p>
                <a:endParaRPr lang="en-US"/>
              </a:p>
            </p:txBody>
          </p:sp>
        </p:grpSp>
        <p:sp>
          <p:nvSpPr>
            <p:cNvPr id="21" name="Rectangle 18"/>
            <p:cNvSpPr>
              <a:spLocks noChangeArrowheads="1"/>
            </p:cNvSpPr>
            <p:nvPr/>
          </p:nvSpPr>
          <p:spPr bwMode="auto">
            <a:xfrm>
              <a:off x="3187" y="3165"/>
              <a:ext cx="708" cy="291"/>
            </a:xfrm>
            <a:prstGeom prst="rect">
              <a:avLst/>
            </a:prstGeom>
            <a:noFill/>
            <a:ln w="76200">
              <a:noFill/>
              <a:miter lim="800000"/>
              <a:headEnd/>
              <a:tailEnd/>
            </a:ln>
          </p:spPr>
          <p:txBody>
            <a:bodyPr wrap="square">
              <a:spAutoFit/>
            </a:bodyPr>
            <a:lstStyle/>
            <a:p>
              <a:pPr>
                <a:spcBef>
                  <a:spcPct val="50000"/>
                </a:spcBef>
              </a:pPr>
              <a:r>
                <a:rPr lang="en-US" b="1" dirty="0">
                  <a:solidFill>
                    <a:srgbClr val="0000FF"/>
                  </a:solidFill>
                  <a:latin typeface="Times New Roman" pitchFamily="18" charset="0"/>
                </a:rPr>
                <a:t>A/1-1</a:t>
              </a:r>
            </a:p>
          </p:txBody>
        </p:sp>
        <p:sp>
          <p:nvSpPr>
            <p:cNvPr id="22" name="Text Box 19"/>
            <p:cNvSpPr txBox="1">
              <a:spLocks noChangeArrowheads="1"/>
            </p:cNvSpPr>
            <p:nvPr/>
          </p:nvSpPr>
          <p:spPr bwMode="auto">
            <a:xfrm>
              <a:off x="82" y="2209"/>
              <a:ext cx="1676" cy="291"/>
            </a:xfrm>
            <a:prstGeom prst="rect">
              <a:avLst/>
            </a:prstGeom>
            <a:noFill/>
            <a:ln w="12700">
              <a:solidFill>
                <a:schemeClr val="tx1"/>
              </a:solidFill>
              <a:miter lim="800000"/>
              <a:headEnd/>
              <a:tailEnd/>
            </a:ln>
          </p:spPr>
          <p:txBody>
            <a:bodyPr wrap="none">
              <a:spAutoFit/>
            </a:bodyPr>
            <a:lstStyle/>
            <a:p>
              <a:r>
                <a:rPr lang="en-US" b="1" dirty="0"/>
                <a:t>Echelon Modifier</a:t>
              </a:r>
            </a:p>
          </p:txBody>
        </p:sp>
        <p:sp>
          <p:nvSpPr>
            <p:cNvPr id="23" name="Line 20"/>
            <p:cNvSpPr>
              <a:spLocks noChangeShapeType="1"/>
            </p:cNvSpPr>
            <p:nvPr/>
          </p:nvSpPr>
          <p:spPr bwMode="auto">
            <a:xfrm>
              <a:off x="1724" y="2412"/>
              <a:ext cx="379" cy="0"/>
            </a:xfrm>
            <a:prstGeom prst="line">
              <a:avLst/>
            </a:prstGeom>
            <a:noFill/>
            <a:ln w="28575">
              <a:solidFill>
                <a:schemeClr val="tx1"/>
              </a:solidFill>
              <a:round/>
              <a:headEnd/>
              <a:tailEnd/>
            </a:ln>
          </p:spPr>
          <p:txBody>
            <a:bodyPr wrap="none" anchor="ctr"/>
            <a:lstStyle/>
            <a:p>
              <a:endParaRPr lang="en-US"/>
            </a:p>
          </p:txBody>
        </p:sp>
        <p:sp>
          <p:nvSpPr>
            <p:cNvPr id="24" name="Line 21"/>
            <p:cNvSpPr>
              <a:spLocks noChangeShapeType="1"/>
            </p:cNvSpPr>
            <p:nvPr/>
          </p:nvSpPr>
          <p:spPr bwMode="auto">
            <a:xfrm>
              <a:off x="2103" y="2412"/>
              <a:ext cx="346" cy="157"/>
            </a:xfrm>
            <a:prstGeom prst="line">
              <a:avLst/>
            </a:prstGeom>
            <a:noFill/>
            <a:ln w="19050">
              <a:solidFill>
                <a:schemeClr val="tx1"/>
              </a:solidFill>
              <a:round/>
              <a:headEnd/>
              <a:tailEnd type="triangle" w="med" len="med"/>
            </a:ln>
          </p:spPr>
          <p:txBody>
            <a:bodyPr wrap="none" anchor="ctr"/>
            <a:lstStyle/>
            <a:p>
              <a:endParaRPr lang="en-US"/>
            </a:p>
          </p:txBody>
        </p:sp>
        <p:sp>
          <p:nvSpPr>
            <p:cNvPr id="25" name="Text Box 28"/>
            <p:cNvSpPr txBox="1">
              <a:spLocks noChangeArrowheads="1"/>
            </p:cNvSpPr>
            <p:nvPr/>
          </p:nvSpPr>
          <p:spPr bwMode="auto">
            <a:xfrm>
              <a:off x="3190" y="3578"/>
              <a:ext cx="1462" cy="252"/>
            </a:xfrm>
            <a:prstGeom prst="rect">
              <a:avLst/>
            </a:prstGeom>
            <a:noFill/>
            <a:ln w="19050">
              <a:solidFill>
                <a:schemeClr val="tx1"/>
              </a:solidFill>
              <a:miter lim="800000"/>
              <a:headEnd/>
              <a:tailEnd/>
            </a:ln>
          </p:spPr>
          <p:txBody>
            <a:bodyPr wrap="none">
              <a:spAutoFit/>
            </a:bodyPr>
            <a:lstStyle/>
            <a:p>
              <a:r>
                <a:rPr lang="en-US" sz="2000" b="1" dirty="0"/>
                <a:t>Higher Formation</a:t>
              </a:r>
            </a:p>
          </p:txBody>
        </p:sp>
        <p:sp>
          <p:nvSpPr>
            <p:cNvPr id="26" name="Line 29"/>
            <p:cNvSpPr>
              <a:spLocks noChangeShapeType="1"/>
            </p:cNvSpPr>
            <p:nvPr/>
          </p:nvSpPr>
          <p:spPr bwMode="auto">
            <a:xfrm flipH="1" flipV="1">
              <a:off x="3590" y="3350"/>
              <a:ext cx="432" cy="226"/>
            </a:xfrm>
            <a:prstGeom prst="line">
              <a:avLst/>
            </a:prstGeom>
            <a:noFill/>
            <a:ln w="19050">
              <a:solidFill>
                <a:schemeClr val="tx1"/>
              </a:solidFill>
              <a:round/>
              <a:headEnd/>
              <a:tailEnd type="triangle" w="med" len="med"/>
            </a:ln>
          </p:spPr>
          <p:txBody>
            <a:bodyPr wrap="none" anchor="ctr"/>
            <a:lstStyle/>
            <a:p>
              <a:endParaRPr lang="en-US"/>
            </a:p>
          </p:txBody>
        </p:sp>
      </p:grpSp>
      <p:sp>
        <p:nvSpPr>
          <p:cNvPr id="30" name="Text Box 30"/>
          <p:cNvSpPr txBox="1">
            <a:spLocks noChangeArrowheads="1"/>
          </p:cNvSpPr>
          <p:nvPr/>
        </p:nvSpPr>
        <p:spPr bwMode="auto">
          <a:xfrm>
            <a:off x="3642782" y="5789957"/>
            <a:ext cx="866775" cy="415925"/>
          </a:xfrm>
          <a:prstGeom prst="rect">
            <a:avLst/>
          </a:prstGeom>
          <a:noFill/>
          <a:ln w="19050">
            <a:solidFill>
              <a:schemeClr val="tx1"/>
            </a:solidFill>
            <a:miter lim="800000"/>
            <a:headEnd/>
            <a:tailEnd/>
          </a:ln>
        </p:spPr>
        <p:txBody>
          <a:bodyPr wrap="none">
            <a:spAutoFit/>
          </a:bodyPr>
          <a:lstStyle/>
          <a:p>
            <a:r>
              <a:rPr lang="en-US" sz="2000" b="1"/>
              <a:t>Color</a:t>
            </a:r>
          </a:p>
        </p:txBody>
      </p:sp>
      <p:sp>
        <p:nvSpPr>
          <p:cNvPr id="31" name="Line 31"/>
          <p:cNvSpPr>
            <a:spLocks noChangeShapeType="1"/>
          </p:cNvSpPr>
          <p:nvPr/>
        </p:nvSpPr>
        <p:spPr bwMode="auto">
          <a:xfrm flipH="1" flipV="1">
            <a:off x="4085590" y="5055552"/>
            <a:ext cx="6350" cy="735647"/>
          </a:xfrm>
          <a:prstGeom prst="line">
            <a:avLst/>
          </a:prstGeom>
          <a:noFill/>
          <a:ln w="19050">
            <a:solidFill>
              <a:schemeClr val="tx1"/>
            </a:solidFill>
            <a:round/>
            <a:headEnd/>
            <a:tailEnd type="triangle" w="med" len="med"/>
          </a:ln>
        </p:spPr>
        <p:txBody>
          <a:bodyPr wrap="none" anchor="ctr"/>
          <a:lstStyle/>
          <a:p>
            <a:endParaRPr lang="en-US"/>
          </a:p>
        </p:txBody>
      </p:sp>
      <p:sp>
        <p:nvSpPr>
          <p:cNvPr id="32" name="Text Box 32"/>
          <p:cNvSpPr txBox="1">
            <a:spLocks noChangeArrowheads="1"/>
          </p:cNvSpPr>
          <p:nvPr/>
        </p:nvSpPr>
        <p:spPr bwMode="auto">
          <a:xfrm>
            <a:off x="5990695" y="3503957"/>
            <a:ext cx="1119187" cy="476250"/>
          </a:xfrm>
          <a:prstGeom prst="rect">
            <a:avLst/>
          </a:prstGeom>
          <a:noFill/>
          <a:ln w="19050">
            <a:solidFill>
              <a:schemeClr val="tx1"/>
            </a:solidFill>
            <a:miter lim="800000"/>
            <a:headEnd/>
            <a:tailEnd/>
          </a:ln>
        </p:spPr>
        <p:txBody>
          <a:bodyPr wrap="none">
            <a:spAutoFit/>
          </a:bodyPr>
          <a:lstStyle/>
          <a:p>
            <a:r>
              <a:rPr lang="en-US" b="1"/>
              <a:t>Frame</a:t>
            </a:r>
          </a:p>
        </p:txBody>
      </p:sp>
      <p:sp>
        <p:nvSpPr>
          <p:cNvPr id="33" name="Line 33"/>
          <p:cNvSpPr>
            <a:spLocks noChangeShapeType="1"/>
          </p:cNvSpPr>
          <p:nvPr/>
        </p:nvSpPr>
        <p:spPr bwMode="auto">
          <a:xfrm flipH="1">
            <a:off x="5154996" y="3842702"/>
            <a:ext cx="839788" cy="346075"/>
          </a:xfrm>
          <a:prstGeom prst="line">
            <a:avLst/>
          </a:prstGeom>
          <a:noFill/>
          <a:ln w="19050">
            <a:solidFill>
              <a:schemeClr val="tx1"/>
            </a:solidFill>
            <a:round/>
            <a:headEnd/>
            <a:tailEnd type="triangle" w="med" len="med"/>
          </a:ln>
        </p:spPr>
        <p:txBody>
          <a:bodyPr wrap="none" anchor="ctr"/>
          <a:lstStyle/>
          <a:p>
            <a:endParaRPr lang="en-US"/>
          </a:p>
        </p:txBody>
      </p:sp>
      <p:sp>
        <p:nvSpPr>
          <p:cNvPr id="34" name="TextBox 33"/>
          <p:cNvSpPr txBox="1"/>
          <p:nvPr/>
        </p:nvSpPr>
        <p:spPr>
          <a:xfrm>
            <a:off x="5195644" y="4350094"/>
            <a:ext cx="356188" cy="461665"/>
          </a:xfrm>
          <a:prstGeom prst="rect">
            <a:avLst/>
          </a:prstGeom>
          <a:noFill/>
        </p:spPr>
        <p:txBody>
          <a:bodyPr wrap="none" rtlCol="0">
            <a:spAutoFit/>
          </a:bodyPr>
          <a:lstStyle/>
          <a:p>
            <a:r>
              <a:rPr lang="en-US" b="1" dirty="0">
                <a:solidFill>
                  <a:srgbClr val="0000FF"/>
                </a:solidFill>
              </a:rPr>
              <a:t>2</a:t>
            </a:r>
          </a:p>
        </p:txBody>
      </p:sp>
      <p:sp>
        <p:nvSpPr>
          <p:cNvPr id="35" name="Text Box 26"/>
          <p:cNvSpPr txBox="1">
            <a:spLocks noChangeArrowheads="1"/>
          </p:cNvSpPr>
          <p:nvPr/>
        </p:nvSpPr>
        <p:spPr bwMode="auto">
          <a:xfrm>
            <a:off x="6203419" y="4015925"/>
            <a:ext cx="2790825" cy="369888"/>
          </a:xfrm>
          <a:prstGeom prst="rect">
            <a:avLst/>
          </a:prstGeom>
          <a:noFill/>
          <a:ln w="19050">
            <a:solidFill>
              <a:schemeClr val="tx1"/>
            </a:solidFill>
            <a:miter lim="800000"/>
            <a:headEnd/>
            <a:tailEnd/>
          </a:ln>
        </p:spPr>
        <p:txBody>
          <a:bodyPr wrap="none">
            <a:spAutoFit/>
          </a:bodyPr>
          <a:lstStyle/>
          <a:p>
            <a:r>
              <a:rPr lang="en-US" sz="1800" b="1" dirty="0"/>
              <a:t>UNIQUE DESIGNATION</a:t>
            </a:r>
          </a:p>
        </p:txBody>
      </p:sp>
      <p:sp>
        <p:nvSpPr>
          <p:cNvPr id="36" name="Line 27"/>
          <p:cNvSpPr>
            <a:spLocks noChangeShapeType="1"/>
          </p:cNvSpPr>
          <p:nvPr/>
        </p:nvSpPr>
        <p:spPr bwMode="auto">
          <a:xfrm flipH="1">
            <a:off x="5426923" y="4209415"/>
            <a:ext cx="785812" cy="338138"/>
          </a:xfrm>
          <a:prstGeom prst="line">
            <a:avLst/>
          </a:prstGeom>
          <a:noFill/>
          <a:ln w="19050">
            <a:solidFill>
              <a:schemeClr val="tx1"/>
            </a:solidFill>
            <a:round/>
            <a:headEnd/>
            <a:tailEnd type="triangle" w="med" len="med"/>
          </a:ln>
        </p:spPr>
        <p:txBody>
          <a:bodyPr wrap="none" anchor="ctr"/>
          <a:lstStyle/>
          <a:p>
            <a:endParaRPr lang="en-US"/>
          </a:p>
        </p:txBody>
      </p:sp>
      <p:sp>
        <p:nvSpPr>
          <p:cNvPr id="2" name="Slide Number Placeholder 1"/>
          <p:cNvSpPr>
            <a:spLocks noGrp="1"/>
          </p:cNvSpPr>
          <p:nvPr>
            <p:ph type="sldNum" sz="quarter" idx="12"/>
          </p:nvPr>
        </p:nvSpPr>
        <p:spPr/>
        <p:txBody>
          <a:bodyPr/>
          <a:lstStyle/>
          <a:p>
            <a:fld id="{D141A26B-79DC-4A53-857D-7401E21E816A}" type="slidenum">
              <a:rPr lang="en-US" smtClean="0"/>
              <a:t>12</a:t>
            </a:fld>
            <a:endParaRPr lang="en-US"/>
          </a:p>
        </p:txBody>
      </p:sp>
    </p:spTree>
    <p:extLst>
      <p:ext uri="{BB962C8B-B14F-4D97-AF65-F5344CB8AC3E}">
        <p14:creationId xmlns:p14="http://schemas.microsoft.com/office/powerpoint/2010/main" val="54176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bwMode="auto">
          <a:xfrm>
            <a:off x="-1" y="339534"/>
            <a:ext cx="9144000" cy="825500"/>
          </a:xfrm>
          <a:prstGeom prst="rect">
            <a:avLst/>
          </a:prstGeom>
          <a:noFill/>
          <a:ln>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        </a:t>
            </a: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Basic Symbol Frames and</a:t>
            </a:r>
            <a:r>
              <a:rPr kumimoji="0" lang="en-US" sz="3600" b="1" i="0" u="none" strike="noStrike" kern="0" cap="none" spc="0" normalizeH="0" noProof="0" dirty="0">
                <a:ln>
                  <a:noFill/>
                </a:ln>
                <a:uLnTx/>
                <a:uFillTx/>
                <a:latin typeface="Arial" panose="020B0604020202020204" pitchFamily="34" charset="0"/>
                <a:ea typeface="+mj-ea"/>
                <a:cs typeface="Arial" panose="020B0604020202020204" pitchFamily="34" charset="0"/>
              </a:rPr>
              <a:t> Status</a:t>
            </a:r>
            <a:endPar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endParaRPr>
          </a:p>
        </p:txBody>
      </p:sp>
      <p:pic>
        <p:nvPicPr>
          <p:cNvPr id="7" name="Picture 6"/>
          <p:cNvPicPr>
            <a:picLocks noChangeAspect="1"/>
          </p:cNvPicPr>
          <p:nvPr/>
        </p:nvPicPr>
        <p:blipFill>
          <a:blip r:embed="rId3"/>
          <a:stretch>
            <a:fillRect/>
          </a:stretch>
        </p:blipFill>
        <p:spPr>
          <a:xfrm>
            <a:off x="1041148" y="2129827"/>
            <a:ext cx="7061703" cy="2598345"/>
          </a:xfrm>
          <a:prstGeom prst="rect">
            <a:avLst/>
          </a:prstGeom>
        </p:spPr>
      </p:pic>
    </p:spTree>
    <p:extLst>
      <p:ext uri="{BB962C8B-B14F-4D97-AF65-F5344CB8AC3E}">
        <p14:creationId xmlns:p14="http://schemas.microsoft.com/office/powerpoint/2010/main" val="1325036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txBox="1">
            <a:spLocks noChangeArrowheads="1"/>
          </p:cNvSpPr>
          <p:nvPr/>
        </p:nvSpPr>
        <p:spPr bwMode="auto">
          <a:xfrm>
            <a:off x="0" y="351450"/>
            <a:ext cx="9143999" cy="531874"/>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Building of a Unit Symbol</a:t>
            </a:r>
          </a:p>
        </p:txBody>
      </p:sp>
      <p:grpSp>
        <p:nvGrpSpPr>
          <p:cNvPr id="3" name="Group 2">
            <a:extLst>
              <a:ext uri="{FF2B5EF4-FFF2-40B4-BE49-F238E27FC236}">
                <a16:creationId xmlns:a16="http://schemas.microsoft.com/office/drawing/2014/main" id="{4158CCCF-2C46-7042-57E5-0B28B6845493}"/>
              </a:ext>
            </a:extLst>
          </p:cNvPr>
          <p:cNvGrpSpPr/>
          <p:nvPr/>
        </p:nvGrpSpPr>
        <p:grpSpPr>
          <a:xfrm>
            <a:off x="871671" y="1706563"/>
            <a:ext cx="8161234" cy="4714875"/>
            <a:chOff x="76200" y="1706563"/>
            <a:chExt cx="8335963" cy="4714875"/>
          </a:xfrm>
        </p:grpSpPr>
        <p:sp>
          <p:nvSpPr>
            <p:cNvPr id="8" name="Text Box 5"/>
            <p:cNvSpPr txBox="1">
              <a:spLocks noChangeArrowheads="1"/>
            </p:cNvSpPr>
            <p:nvPr/>
          </p:nvSpPr>
          <p:spPr bwMode="auto">
            <a:xfrm>
              <a:off x="77788" y="1828800"/>
              <a:ext cx="1065212" cy="457200"/>
            </a:xfrm>
            <a:prstGeom prst="rect">
              <a:avLst/>
            </a:prstGeom>
            <a:noFill/>
            <a:ln w="76200">
              <a:noFill/>
              <a:miter lim="800000"/>
              <a:headEnd/>
              <a:tailEnd/>
            </a:ln>
          </p:spPr>
          <p:txBody>
            <a:bodyPr wrap="none">
              <a:spAutoFit/>
            </a:bodyPr>
            <a:lstStyle/>
            <a:p>
              <a:r>
                <a:rPr lang="en-US" dirty="0"/>
                <a:t>Step 1</a:t>
              </a:r>
            </a:p>
          </p:txBody>
        </p:sp>
        <p:sp>
          <p:nvSpPr>
            <p:cNvPr id="9" name="Text Box 6"/>
            <p:cNvSpPr txBox="1">
              <a:spLocks noChangeArrowheads="1"/>
            </p:cNvSpPr>
            <p:nvPr/>
          </p:nvSpPr>
          <p:spPr bwMode="auto">
            <a:xfrm>
              <a:off x="77788" y="2743200"/>
              <a:ext cx="1065212" cy="457200"/>
            </a:xfrm>
            <a:prstGeom prst="rect">
              <a:avLst/>
            </a:prstGeom>
            <a:noFill/>
            <a:ln w="76200">
              <a:noFill/>
              <a:miter lim="800000"/>
              <a:headEnd/>
              <a:tailEnd/>
            </a:ln>
          </p:spPr>
          <p:txBody>
            <a:bodyPr wrap="none">
              <a:spAutoFit/>
            </a:bodyPr>
            <a:lstStyle/>
            <a:p>
              <a:r>
                <a:rPr lang="en-US"/>
                <a:t>Step 2</a:t>
              </a:r>
            </a:p>
          </p:txBody>
        </p:sp>
        <p:sp>
          <p:nvSpPr>
            <p:cNvPr id="10" name="Text Box 7"/>
            <p:cNvSpPr txBox="1">
              <a:spLocks noChangeArrowheads="1"/>
            </p:cNvSpPr>
            <p:nvPr/>
          </p:nvSpPr>
          <p:spPr bwMode="auto">
            <a:xfrm>
              <a:off x="77788" y="3886200"/>
              <a:ext cx="1065212" cy="457200"/>
            </a:xfrm>
            <a:prstGeom prst="rect">
              <a:avLst/>
            </a:prstGeom>
            <a:noFill/>
            <a:ln w="76200">
              <a:noFill/>
              <a:miter lim="800000"/>
              <a:headEnd/>
              <a:tailEnd/>
            </a:ln>
          </p:spPr>
          <p:txBody>
            <a:bodyPr wrap="none">
              <a:spAutoFit/>
            </a:bodyPr>
            <a:lstStyle/>
            <a:p>
              <a:r>
                <a:rPr lang="en-US"/>
                <a:t>Step 3</a:t>
              </a:r>
            </a:p>
          </p:txBody>
        </p:sp>
        <p:sp>
          <p:nvSpPr>
            <p:cNvPr id="11" name="Text Box 8"/>
            <p:cNvSpPr txBox="1">
              <a:spLocks noChangeArrowheads="1"/>
            </p:cNvSpPr>
            <p:nvPr/>
          </p:nvSpPr>
          <p:spPr bwMode="auto">
            <a:xfrm>
              <a:off x="76200" y="4876800"/>
              <a:ext cx="1065213" cy="457200"/>
            </a:xfrm>
            <a:prstGeom prst="rect">
              <a:avLst/>
            </a:prstGeom>
            <a:noFill/>
            <a:ln w="76200">
              <a:noFill/>
              <a:miter lim="800000"/>
              <a:headEnd/>
              <a:tailEnd/>
            </a:ln>
          </p:spPr>
          <p:txBody>
            <a:bodyPr wrap="none">
              <a:spAutoFit/>
            </a:bodyPr>
            <a:lstStyle/>
            <a:p>
              <a:r>
                <a:rPr lang="en-US"/>
                <a:t>Step 4</a:t>
              </a:r>
            </a:p>
          </p:txBody>
        </p:sp>
        <p:sp>
          <p:nvSpPr>
            <p:cNvPr id="12" name="Text Box 9"/>
            <p:cNvSpPr txBox="1">
              <a:spLocks noChangeArrowheads="1"/>
            </p:cNvSpPr>
            <p:nvPr/>
          </p:nvSpPr>
          <p:spPr bwMode="auto">
            <a:xfrm>
              <a:off x="76200" y="5867400"/>
              <a:ext cx="1065213" cy="457200"/>
            </a:xfrm>
            <a:prstGeom prst="rect">
              <a:avLst/>
            </a:prstGeom>
            <a:noFill/>
            <a:ln w="76200">
              <a:noFill/>
              <a:miter lim="800000"/>
              <a:headEnd/>
              <a:tailEnd/>
            </a:ln>
          </p:spPr>
          <p:txBody>
            <a:bodyPr wrap="none">
              <a:spAutoFit/>
            </a:bodyPr>
            <a:lstStyle/>
            <a:p>
              <a:r>
                <a:rPr lang="en-US"/>
                <a:t>Step 5</a:t>
              </a:r>
            </a:p>
          </p:txBody>
        </p:sp>
        <p:sp>
          <p:nvSpPr>
            <p:cNvPr id="13" name="Text Box 10"/>
            <p:cNvSpPr txBox="1">
              <a:spLocks noChangeArrowheads="1"/>
            </p:cNvSpPr>
            <p:nvPr/>
          </p:nvSpPr>
          <p:spPr bwMode="auto">
            <a:xfrm>
              <a:off x="1065213" y="1706563"/>
              <a:ext cx="5868987" cy="701675"/>
            </a:xfrm>
            <a:prstGeom prst="rect">
              <a:avLst/>
            </a:prstGeom>
            <a:noFill/>
            <a:ln w="76200">
              <a:noFill/>
              <a:miter lim="800000"/>
              <a:headEnd/>
              <a:tailEnd/>
            </a:ln>
          </p:spPr>
          <p:txBody>
            <a:bodyPr>
              <a:spAutoFit/>
            </a:bodyPr>
            <a:lstStyle/>
            <a:p>
              <a:pPr algn="l"/>
              <a:r>
                <a:rPr lang="en-US" sz="2000" dirty="0"/>
                <a:t>Choose the frame that matches the affiliation of the unit. Then choose branch or functional symbol.</a:t>
              </a:r>
            </a:p>
          </p:txBody>
        </p:sp>
        <p:grpSp>
          <p:nvGrpSpPr>
            <p:cNvPr id="14" name="Group 11"/>
            <p:cNvGrpSpPr>
              <a:grpSpLocks/>
            </p:cNvGrpSpPr>
            <p:nvPr/>
          </p:nvGrpSpPr>
          <p:grpSpPr bwMode="auto">
            <a:xfrm>
              <a:off x="7296150" y="1706563"/>
              <a:ext cx="1116013" cy="701675"/>
              <a:chOff x="4368" y="480"/>
              <a:chExt cx="1152" cy="672"/>
            </a:xfrm>
          </p:grpSpPr>
          <p:sp>
            <p:nvSpPr>
              <p:cNvPr id="15" name="Rectangle 12"/>
              <p:cNvSpPr>
                <a:spLocks noChangeArrowheads="1"/>
              </p:cNvSpPr>
              <p:nvPr/>
            </p:nvSpPr>
            <p:spPr bwMode="auto">
              <a:xfrm>
                <a:off x="4368" y="480"/>
                <a:ext cx="1152" cy="672"/>
              </a:xfrm>
              <a:prstGeom prst="rect">
                <a:avLst/>
              </a:prstGeom>
              <a:solidFill>
                <a:srgbClr val="0066FF"/>
              </a:solidFill>
              <a:ln w="9525">
                <a:solidFill>
                  <a:schemeClr val="tx1"/>
                </a:solidFill>
                <a:miter lim="800000"/>
                <a:headEnd/>
                <a:tailEnd/>
              </a:ln>
            </p:spPr>
            <p:txBody>
              <a:bodyPr wrap="none" anchor="ctr"/>
              <a:lstStyle/>
              <a:p>
                <a:endParaRPr lang="en-US"/>
              </a:p>
            </p:txBody>
          </p:sp>
          <p:sp>
            <p:nvSpPr>
              <p:cNvPr id="16" name="Line 13"/>
              <p:cNvSpPr>
                <a:spLocks noChangeShapeType="1"/>
              </p:cNvSpPr>
              <p:nvPr/>
            </p:nvSpPr>
            <p:spPr bwMode="auto">
              <a:xfrm>
                <a:off x="4368" y="480"/>
                <a:ext cx="1152" cy="672"/>
              </a:xfrm>
              <a:prstGeom prst="line">
                <a:avLst/>
              </a:prstGeom>
              <a:noFill/>
              <a:ln w="9525">
                <a:solidFill>
                  <a:schemeClr val="tx1"/>
                </a:solidFill>
                <a:round/>
                <a:headEnd/>
                <a:tailEnd/>
              </a:ln>
            </p:spPr>
            <p:txBody>
              <a:bodyPr/>
              <a:lstStyle/>
              <a:p>
                <a:endParaRPr lang="en-US"/>
              </a:p>
            </p:txBody>
          </p:sp>
          <p:sp>
            <p:nvSpPr>
              <p:cNvPr id="17" name="Line 14"/>
              <p:cNvSpPr>
                <a:spLocks noChangeShapeType="1"/>
              </p:cNvSpPr>
              <p:nvPr/>
            </p:nvSpPr>
            <p:spPr bwMode="auto">
              <a:xfrm flipV="1">
                <a:off x="4416" y="480"/>
                <a:ext cx="1104" cy="672"/>
              </a:xfrm>
              <a:prstGeom prst="line">
                <a:avLst/>
              </a:prstGeom>
              <a:noFill/>
              <a:ln w="9525">
                <a:solidFill>
                  <a:schemeClr val="tx1"/>
                </a:solidFill>
                <a:round/>
                <a:headEnd/>
                <a:tailEnd/>
              </a:ln>
            </p:spPr>
            <p:txBody>
              <a:bodyPr/>
              <a:lstStyle/>
              <a:p>
                <a:endParaRPr lang="en-US"/>
              </a:p>
            </p:txBody>
          </p:sp>
        </p:grpSp>
        <p:sp>
          <p:nvSpPr>
            <p:cNvPr id="18" name="Text Box 15"/>
            <p:cNvSpPr txBox="1">
              <a:spLocks noChangeArrowheads="1"/>
            </p:cNvSpPr>
            <p:nvPr/>
          </p:nvSpPr>
          <p:spPr bwMode="auto">
            <a:xfrm>
              <a:off x="1066800" y="2651125"/>
              <a:ext cx="6248400" cy="701675"/>
            </a:xfrm>
            <a:prstGeom prst="rect">
              <a:avLst/>
            </a:prstGeom>
            <a:noFill/>
            <a:ln w="76200">
              <a:noFill/>
              <a:miter lim="800000"/>
              <a:headEnd/>
              <a:tailEnd/>
            </a:ln>
          </p:spPr>
          <p:txBody>
            <a:bodyPr>
              <a:spAutoFit/>
            </a:bodyPr>
            <a:lstStyle/>
            <a:p>
              <a:pPr algn="l"/>
              <a:r>
                <a:rPr lang="en-US" sz="2000"/>
                <a:t>If required, choose the second branch symbol modifier that further explains the capability of the unit.</a:t>
              </a:r>
            </a:p>
          </p:txBody>
        </p:sp>
        <p:grpSp>
          <p:nvGrpSpPr>
            <p:cNvPr id="19" name="Group 42"/>
            <p:cNvGrpSpPr>
              <a:grpSpLocks/>
            </p:cNvGrpSpPr>
            <p:nvPr/>
          </p:nvGrpSpPr>
          <p:grpSpPr bwMode="auto">
            <a:xfrm>
              <a:off x="7296150" y="2667000"/>
              <a:ext cx="1116013" cy="685800"/>
              <a:chOff x="4596" y="1680"/>
              <a:chExt cx="876" cy="538"/>
            </a:xfrm>
          </p:grpSpPr>
          <p:sp>
            <p:nvSpPr>
              <p:cNvPr id="20" name="Rectangle 17"/>
              <p:cNvSpPr>
                <a:spLocks noChangeArrowheads="1"/>
              </p:cNvSpPr>
              <p:nvPr/>
            </p:nvSpPr>
            <p:spPr bwMode="auto">
              <a:xfrm>
                <a:off x="4596" y="1680"/>
                <a:ext cx="876" cy="538"/>
              </a:xfrm>
              <a:prstGeom prst="rect">
                <a:avLst/>
              </a:prstGeom>
              <a:solidFill>
                <a:srgbClr val="0066FF"/>
              </a:solidFill>
              <a:ln w="9525">
                <a:solidFill>
                  <a:schemeClr val="tx1"/>
                </a:solidFill>
                <a:miter lim="800000"/>
                <a:headEnd/>
                <a:tailEnd/>
              </a:ln>
            </p:spPr>
            <p:txBody>
              <a:bodyPr wrap="none" anchor="ctr"/>
              <a:lstStyle/>
              <a:p>
                <a:endParaRPr lang="en-US"/>
              </a:p>
            </p:txBody>
          </p:sp>
          <p:sp>
            <p:nvSpPr>
              <p:cNvPr id="21" name="Oval 18"/>
              <p:cNvSpPr>
                <a:spLocks noChangeArrowheads="1"/>
              </p:cNvSpPr>
              <p:nvPr/>
            </p:nvSpPr>
            <p:spPr bwMode="auto">
              <a:xfrm>
                <a:off x="4815" y="1834"/>
                <a:ext cx="402" cy="230"/>
              </a:xfrm>
              <a:prstGeom prst="ellipse">
                <a:avLst/>
              </a:prstGeom>
              <a:solidFill>
                <a:srgbClr val="0066FF"/>
              </a:solidFill>
              <a:ln w="9525">
                <a:solidFill>
                  <a:schemeClr val="tx1"/>
                </a:solidFill>
                <a:round/>
                <a:headEnd/>
                <a:tailEnd/>
              </a:ln>
            </p:spPr>
            <p:txBody>
              <a:bodyPr wrap="none" anchor="ctr"/>
              <a:lstStyle/>
              <a:p>
                <a:endParaRPr lang="en-US"/>
              </a:p>
            </p:txBody>
          </p:sp>
          <p:sp>
            <p:nvSpPr>
              <p:cNvPr id="22" name="Line 19"/>
              <p:cNvSpPr>
                <a:spLocks noChangeShapeType="1"/>
              </p:cNvSpPr>
              <p:nvPr/>
            </p:nvSpPr>
            <p:spPr bwMode="auto">
              <a:xfrm>
                <a:off x="4596" y="1680"/>
                <a:ext cx="876" cy="538"/>
              </a:xfrm>
              <a:prstGeom prst="line">
                <a:avLst/>
              </a:prstGeom>
              <a:noFill/>
              <a:ln w="9525">
                <a:solidFill>
                  <a:schemeClr val="tx1"/>
                </a:solidFill>
                <a:round/>
                <a:headEnd/>
                <a:tailEnd/>
              </a:ln>
            </p:spPr>
            <p:txBody>
              <a:bodyPr/>
              <a:lstStyle/>
              <a:p>
                <a:endParaRPr lang="en-US"/>
              </a:p>
            </p:txBody>
          </p:sp>
          <p:sp>
            <p:nvSpPr>
              <p:cNvPr id="23" name="Line 20"/>
              <p:cNvSpPr>
                <a:spLocks noChangeShapeType="1"/>
              </p:cNvSpPr>
              <p:nvPr/>
            </p:nvSpPr>
            <p:spPr bwMode="auto">
              <a:xfrm flipV="1">
                <a:off x="4598" y="1718"/>
                <a:ext cx="838" cy="500"/>
              </a:xfrm>
              <a:prstGeom prst="line">
                <a:avLst/>
              </a:prstGeom>
              <a:noFill/>
              <a:ln w="9525">
                <a:solidFill>
                  <a:schemeClr val="tx1"/>
                </a:solidFill>
                <a:round/>
                <a:headEnd/>
                <a:tailEnd/>
              </a:ln>
            </p:spPr>
            <p:txBody>
              <a:bodyPr/>
              <a:lstStyle/>
              <a:p>
                <a:endParaRPr lang="en-US"/>
              </a:p>
            </p:txBody>
          </p:sp>
        </p:grpSp>
        <p:sp>
          <p:nvSpPr>
            <p:cNvPr id="24" name="Text Box 21"/>
            <p:cNvSpPr txBox="1">
              <a:spLocks noChangeArrowheads="1"/>
            </p:cNvSpPr>
            <p:nvPr/>
          </p:nvSpPr>
          <p:spPr bwMode="auto">
            <a:xfrm>
              <a:off x="1066800" y="3810000"/>
              <a:ext cx="5334000" cy="701675"/>
            </a:xfrm>
            <a:prstGeom prst="rect">
              <a:avLst/>
            </a:prstGeom>
            <a:noFill/>
            <a:ln w="76200">
              <a:noFill/>
              <a:miter lim="800000"/>
              <a:headEnd/>
              <a:tailEnd/>
            </a:ln>
          </p:spPr>
          <p:txBody>
            <a:bodyPr>
              <a:spAutoFit/>
            </a:bodyPr>
            <a:lstStyle/>
            <a:p>
              <a:pPr algn="l"/>
              <a:r>
                <a:rPr lang="en-US" sz="2000"/>
                <a:t>Again, if required choose the third branch symbol modifier for the next capability.</a:t>
              </a:r>
            </a:p>
          </p:txBody>
        </p:sp>
        <p:sp>
          <p:nvSpPr>
            <p:cNvPr id="25" name="Text Box 31"/>
            <p:cNvSpPr txBox="1">
              <a:spLocks noChangeArrowheads="1"/>
            </p:cNvSpPr>
            <p:nvPr/>
          </p:nvSpPr>
          <p:spPr bwMode="auto">
            <a:xfrm>
              <a:off x="1066800" y="4784725"/>
              <a:ext cx="5334000" cy="701675"/>
            </a:xfrm>
            <a:prstGeom prst="rect">
              <a:avLst/>
            </a:prstGeom>
            <a:noFill/>
            <a:ln w="76200">
              <a:noFill/>
              <a:miter lim="800000"/>
              <a:headEnd/>
              <a:tailEnd/>
            </a:ln>
          </p:spPr>
          <p:txBody>
            <a:bodyPr>
              <a:spAutoFit/>
            </a:bodyPr>
            <a:lstStyle/>
            <a:p>
              <a:pPr algn="l"/>
              <a:r>
                <a:rPr lang="en-US" sz="2000"/>
                <a:t>Choose a fourth branch symbol modifier for any other capability.</a:t>
              </a:r>
            </a:p>
          </p:txBody>
        </p:sp>
        <p:sp>
          <p:nvSpPr>
            <p:cNvPr id="26" name="Text Box 43"/>
            <p:cNvSpPr txBox="1">
              <a:spLocks noChangeArrowheads="1"/>
            </p:cNvSpPr>
            <p:nvPr/>
          </p:nvSpPr>
          <p:spPr bwMode="auto">
            <a:xfrm>
              <a:off x="1066800" y="5759450"/>
              <a:ext cx="5334000" cy="641350"/>
            </a:xfrm>
            <a:prstGeom prst="rect">
              <a:avLst/>
            </a:prstGeom>
            <a:noFill/>
            <a:ln w="76200">
              <a:noFill/>
              <a:miter lim="800000"/>
              <a:headEnd/>
              <a:tailEnd/>
            </a:ln>
          </p:spPr>
          <p:txBody>
            <a:bodyPr>
              <a:spAutoFit/>
            </a:bodyPr>
            <a:lstStyle/>
            <a:p>
              <a:pPr algn="l"/>
              <a:r>
                <a:rPr lang="en-US" sz="1800"/>
                <a:t>Choose the text or graphic modifiers as necessary to provide further amplifying information.</a:t>
              </a:r>
            </a:p>
          </p:txBody>
        </p:sp>
        <p:grpSp>
          <p:nvGrpSpPr>
            <p:cNvPr id="27" name="Group 49"/>
            <p:cNvGrpSpPr>
              <a:grpSpLocks/>
            </p:cNvGrpSpPr>
            <p:nvPr/>
          </p:nvGrpSpPr>
          <p:grpSpPr bwMode="auto">
            <a:xfrm>
              <a:off x="7296150" y="5495925"/>
              <a:ext cx="1116013" cy="925513"/>
              <a:chOff x="7296150" y="5495924"/>
              <a:chExt cx="1116013" cy="926123"/>
            </a:xfrm>
          </p:grpSpPr>
          <p:sp>
            <p:nvSpPr>
              <p:cNvPr id="28" name="Rectangle 45"/>
              <p:cNvSpPr>
                <a:spLocks noChangeArrowheads="1"/>
              </p:cNvSpPr>
              <p:nvPr/>
            </p:nvSpPr>
            <p:spPr bwMode="auto">
              <a:xfrm>
                <a:off x="7296150" y="5718662"/>
                <a:ext cx="1116013" cy="703385"/>
              </a:xfrm>
              <a:prstGeom prst="rect">
                <a:avLst/>
              </a:prstGeom>
              <a:solidFill>
                <a:srgbClr val="0066FF"/>
              </a:solidFill>
              <a:ln w="9525">
                <a:solidFill>
                  <a:schemeClr val="tx1"/>
                </a:solidFill>
                <a:miter lim="800000"/>
                <a:headEnd/>
                <a:tailEnd/>
              </a:ln>
            </p:spPr>
            <p:txBody>
              <a:bodyPr wrap="none" anchor="ctr"/>
              <a:lstStyle/>
              <a:p>
                <a:endParaRPr lang="en-US"/>
              </a:p>
            </p:txBody>
          </p:sp>
          <p:sp>
            <p:nvSpPr>
              <p:cNvPr id="29" name="Oval 46"/>
              <p:cNvSpPr>
                <a:spLocks noChangeArrowheads="1"/>
              </p:cNvSpPr>
              <p:nvPr/>
            </p:nvSpPr>
            <p:spPr bwMode="auto">
              <a:xfrm>
                <a:off x="7538762" y="5859339"/>
                <a:ext cx="533745" cy="351692"/>
              </a:xfrm>
              <a:prstGeom prst="ellipse">
                <a:avLst/>
              </a:prstGeom>
              <a:solidFill>
                <a:srgbClr val="0066FF"/>
              </a:solidFill>
              <a:ln w="9525">
                <a:solidFill>
                  <a:schemeClr val="tx1"/>
                </a:solidFill>
                <a:round/>
                <a:headEnd/>
                <a:tailEnd/>
              </a:ln>
            </p:spPr>
            <p:txBody>
              <a:bodyPr wrap="none" anchor="ctr"/>
              <a:lstStyle/>
              <a:p>
                <a:endParaRPr lang="en-US"/>
              </a:p>
            </p:txBody>
          </p:sp>
          <p:sp>
            <p:nvSpPr>
              <p:cNvPr id="30" name="Line 47"/>
              <p:cNvSpPr>
                <a:spLocks noChangeShapeType="1"/>
              </p:cNvSpPr>
              <p:nvPr/>
            </p:nvSpPr>
            <p:spPr bwMode="auto">
              <a:xfrm>
                <a:off x="7296150" y="5718662"/>
                <a:ext cx="1116013" cy="703385"/>
              </a:xfrm>
              <a:prstGeom prst="line">
                <a:avLst/>
              </a:prstGeom>
              <a:noFill/>
              <a:ln w="9525">
                <a:solidFill>
                  <a:schemeClr val="tx1"/>
                </a:solidFill>
                <a:round/>
                <a:headEnd/>
                <a:tailEnd/>
              </a:ln>
            </p:spPr>
            <p:txBody>
              <a:bodyPr/>
              <a:lstStyle/>
              <a:p>
                <a:endParaRPr lang="en-US"/>
              </a:p>
            </p:txBody>
          </p:sp>
          <p:sp>
            <p:nvSpPr>
              <p:cNvPr id="31" name="Line 48"/>
              <p:cNvSpPr>
                <a:spLocks noChangeShapeType="1"/>
              </p:cNvSpPr>
              <p:nvPr/>
            </p:nvSpPr>
            <p:spPr bwMode="auto">
              <a:xfrm flipV="1">
                <a:off x="7296150" y="5718662"/>
                <a:ext cx="1116013" cy="633046"/>
              </a:xfrm>
              <a:prstGeom prst="line">
                <a:avLst/>
              </a:prstGeom>
              <a:noFill/>
              <a:ln w="9525">
                <a:solidFill>
                  <a:schemeClr val="tx1"/>
                </a:solidFill>
                <a:round/>
                <a:headEnd/>
                <a:tailEnd/>
              </a:ln>
            </p:spPr>
            <p:txBody>
              <a:bodyPr/>
              <a:lstStyle/>
              <a:p>
                <a:endParaRPr lang="en-US"/>
              </a:p>
            </p:txBody>
          </p:sp>
          <p:sp>
            <p:nvSpPr>
              <p:cNvPr id="32" name="Oval 49"/>
              <p:cNvSpPr>
                <a:spLocks noChangeArrowheads="1"/>
              </p:cNvSpPr>
              <p:nvPr/>
            </p:nvSpPr>
            <p:spPr bwMode="auto">
              <a:xfrm>
                <a:off x="7581916" y="6200774"/>
                <a:ext cx="97045" cy="140677"/>
              </a:xfrm>
              <a:prstGeom prst="ellipse">
                <a:avLst/>
              </a:prstGeom>
              <a:solidFill>
                <a:srgbClr val="0066FF"/>
              </a:solidFill>
              <a:ln w="9525">
                <a:solidFill>
                  <a:schemeClr val="tx1"/>
                </a:solidFill>
                <a:round/>
                <a:headEnd/>
                <a:tailEnd/>
              </a:ln>
            </p:spPr>
            <p:txBody>
              <a:bodyPr wrap="none" anchor="ctr"/>
              <a:lstStyle/>
              <a:p>
                <a:endParaRPr lang="en-US"/>
              </a:p>
            </p:txBody>
          </p:sp>
          <p:sp>
            <p:nvSpPr>
              <p:cNvPr id="33" name="Oval 50"/>
              <p:cNvSpPr>
                <a:spLocks noChangeArrowheads="1"/>
              </p:cNvSpPr>
              <p:nvPr/>
            </p:nvSpPr>
            <p:spPr bwMode="auto">
              <a:xfrm>
                <a:off x="7752057" y="6210299"/>
                <a:ext cx="97045" cy="140677"/>
              </a:xfrm>
              <a:prstGeom prst="ellipse">
                <a:avLst/>
              </a:prstGeom>
              <a:solidFill>
                <a:srgbClr val="0066FF"/>
              </a:solidFill>
              <a:ln w="9525">
                <a:solidFill>
                  <a:schemeClr val="tx1"/>
                </a:solidFill>
                <a:round/>
                <a:headEnd/>
                <a:tailEnd/>
              </a:ln>
            </p:spPr>
            <p:txBody>
              <a:bodyPr wrap="none" anchor="ctr"/>
              <a:lstStyle/>
              <a:p>
                <a:endParaRPr lang="en-US"/>
              </a:p>
            </p:txBody>
          </p:sp>
          <p:sp>
            <p:nvSpPr>
              <p:cNvPr id="34" name="Oval 51"/>
              <p:cNvSpPr>
                <a:spLocks noChangeArrowheads="1"/>
              </p:cNvSpPr>
              <p:nvPr/>
            </p:nvSpPr>
            <p:spPr bwMode="auto">
              <a:xfrm>
                <a:off x="7918312" y="6200774"/>
                <a:ext cx="97045" cy="140677"/>
              </a:xfrm>
              <a:prstGeom prst="ellipse">
                <a:avLst/>
              </a:prstGeom>
              <a:solidFill>
                <a:srgbClr val="0066FF"/>
              </a:solidFill>
              <a:ln w="9525">
                <a:solidFill>
                  <a:schemeClr val="tx1"/>
                </a:solidFill>
                <a:round/>
                <a:headEnd/>
                <a:tailEnd/>
              </a:ln>
            </p:spPr>
            <p:txBody>
              <a:bodyPr wrap="none" anchor="ctr"/>
              <a:lstStyle/>
              <a:p>
                <a:endParaRPr lang="en-US"/>
              </a:p>
            </p:txBody>
          </p:sp>
          <p:sp>
            <p:nvSpPr>
              <p:cNvPr id="35" name="Line 52"/>
              <p:cNvSpPr>
                <a:spLocks noChangeShapeType="1"/>
              </p:cNvSpPr>
              <p:nvPr/>
            </p:nvSpPr>
            <p:spPr bwMode="auto">
              <a:xfrm>
                <a:off x="7393195" y="5718662"/>
                <a:ext cx="0" cy="703385"/>
              </a:xfrm>
              <a:prstGeom prst="line">
                <a:avLst/>
              </a:prstGeom>
              <a:noFill/>
              <a:ln w="9525">
                <a:solidFill>
                  <a:schemeClr val="tx1"/>
                </a:solidFill>
                <a:round/>
                <a:headEnd/>
                <a:tailEnd/>
              </a:ln>
            </p:spPr>
            <p:txBody>
              <a:bodyPr/>
              <a:lstStyle/>
              <a:p>
                <a:endParaRPr lang="en-US"/>
              </a:p>
            </p:txBody>
          </p:sp>
          <p:sp>
            <p:nvSpPr>
              <p:cNvPr id="36" name="Line 53"/>
              <p:cNvSpPr>
                <a:spLocks noChangeShapeType="1"/>
              </p:cNvSpPr>
              <p:nvPr/>
            </p:nvSpPr>
            <p:spPr bwMode="auto">
              <a:xfrm>
                <a:off x="7781373" y="5495924"/>
                <a:ext cx="0" cy="211015"/>
              </a:xfrm>
              <a:prstGeom prst="line">
                <a:avLst/>
              </a:prstGeom>
              <a:noFill/>
              <a:ln w="19050">
                <a:solidFill>
                  <a:schemeClr val="tx1"/>
                </a:solidFill>
                <a:round/>
                <a:headEnd/>
                <a:tailEnd/>
              </a:ln>
            </p:spPr>
            <p:txBody>
              <a:bodyPr/>
              <a:lstStyle/>
              <a:p>
                <a:endParaRPr lang="en-US"/>
              </a:p>
            </p:txBody>
          </p:sp>
          <p:sp>
            <p:nvSpPr>
              <p:cNvPr id="37" name="Line 54"/>
              <p:cNvSpPr>
                <a:spLocks noChangeShapeType="1"/>
              </p:cNvSpPr>
              <p:nvPr/>
            </p:nvSpPr>
            <p:spPr bwMode="auto">
              <a:xfrm>
                <a:off x="7878418" y="5495924"/>
                <a:ext cx="0" cy="211015"/>
              </a:xfrm>
              <a:prstGeom prst="line">
                <a:avLst/>
              </a:prstGeom>
              <a:noFill/>
              <a:ln w="19050">
                <a:solidFill>
                  <a:schemeClr val="tx1"/>
                </a:solidFill>
                <a:round/>
                <a:headEnd/>
                <a:tailEnd/>
              </a:ln>
            </p:spPr>
            <p:txBody>
              <a:bodyPr/>
              <a:lstStyle/>
              <a:p>
                <a:endParaRPr lang="en-US"/>
              </a:p>
            </p:txBody>
          </p:sp>
        </p:grpSp>
        <p:sp>
          <p:nvSpPr>
            <p:cNvPr id="38" name="Rectangle 45"/>
            <p:cNvSpPr>
              <a:spLocks noChangeArrowheads="1"/>
            </p:cNvSpPr>
            <p:nvPr/>
          </p:nvSpPr>
          <p:spPr bwMode="auto">
            <a:xfrm>
              <a:off x="7267575" y="4545013"/>
              <a:ext cx="1116013" cy="703262"/>
            </a:xfrm>
            <a:prstGeom prst="rect">
              <a:avLst/>
            </a:prstGeom>
            <a:solidFill>
              <a:srgbClr val="0066FF"/>
            </a:solidFill>
            <a:ln w="9525">
              <a:solidFill>
                <a:schemeClr val="tx1"/>
              </a:solidFill>
              <a:miter lim="800000"/>
              <a:headEnd/>
              <a:tailEnd/>
            </a:ln>
          </p:spPr>
          <p:txBody>
            <a:bodyPr wrap="none" anchor="ctr"/>
            <a:lstStyle/>
            <a:p>
              <a:endParaRPr lang="en-US"/>
            </a:p>
          </p:txBody>
        </p:sp>
        <p:sp>
          <p:nvSpPr>
            <p:cNvPr id="39" name="Oval 46"/>
            <p:cNvSpPr>
              <a:spLocks noChangeArrowheads="1"/>
            </p:cNvSpPr>
            <p:nvPr/>
          </p:nvSpPr>
          <p:spPr bwMode="auto">
            <a:xfrm>
              <a:off x="7510463" y="4684713"/>
              <a:ext cx="533400" cy="352425"/>
            </a:xfrm>
            <a:prstGeom prst="ellipse">
              <a:avLst/>
            </a:prstGeom>
            <a:solidFill>
              <a:srgbClr val="0066FF"/>
            </a:solidFill>
            <a:ln w="9525">
              <a:solidFill>
                <a:schemeClr val="tx1"/>
              </a:solidFill>
              <a:round/>
              <a:headEnd/>
              <a:tailEnd/>
            </a:ln>
          </p:spPr>
          <p:txBody>
            <a:bodyPr wrap="none" anchor="ctr"/>
            <a:lstStyle/>
            <a:p>
              <a:endParaRPr lang="en-US"/>
            </a:p>
          </p:txBody>
        </p:sp>
        <p:sp>
          <p:nvSpPr>
            <p:cNvPr id="40" name="Line 47"/>
            <p:cNvSpPr>
              <a:spLocks noChangeShapeType="1"/>
            </p:cNvSpPr>
            <p:nvPr/>
          </p:nvSpPr>
          <p:spPr bwMode="auto">
            <a:xfrm>
              <a:off x="7267575" y="4545013"/>
              <a:ext cx="1116013" cy="703262"/>
            </a:xfrm>
            <a:prstGeom prst="line">
              <a:avLst/>
            </a:prstGeom>
            <a:noFill/>
            <a:ln w="9525">
              <a:solidFill>
                <a:schemeClr val="tx1"/>
              </a:solidFill>
              <a:round/>
              <a:headEnd/>
              <a:tailEnd/>
            </a:ln>
          </p:spPr>
          <p:txBody>
            <a:bodyPr/>
            <a:lstStyle/>
            <a:p>
              <a:endParaRPr lang="en-US"/>
            </a:p>
          </p:txBody>
        </p:sp>
        <p:sp>
          <p:nvSpPr>
            <p:cNvPr id="41" name="Line 48"/>
            <p:cNvSpPr>
              <a:spLocks noChangeShapeType="1"/>
            </p:cNvSpPr>
            <p:nvPr/>
          </p:nvSpPr>
          <p:spPr bwMode="auto">
            <a:xfrm flipV="1">
              <a:off x="7267575" y="4545013"/>
              <a:ext cx="1116013" cy="631825"/>
            </a:xfrm>
            <a:prstGeom prst="line">
              <a:avLst/>
            </a:prstGeom>
            <a:noFill/>
            <a:ln w="9525">
              <a:solidFill>
                <a:schemeClr val="tx1"/>
              </a:solidFill>
              <a:round/>
              <a:headEnd/>
              <a:tailEnd/>
            </a:ln>
          </p:spPr>
          <p:txBody>
            <a:bodyPr/>
            <a:lstStyle/>
            <a:p>
              <a:endParaRPr lang="en-US"/>
            </a:p>
          </p:txBody>
        </p:sp>
        <p:sp>
          <p:nvSpPr>
            <p:cNvPr id="42" name="Oval 49"/>
            <p:cNvSpPr>
              <a:spLocks noChangeArrowheads="1"/>
            </p:cNvSpPr>
            <p:nvPr/>
          </p:nvSpPr>
          <p:spPr bwMode="auto">
            <a:xfrm>
              <a:off x="7553325" y="5026025"/>
              <a:ext cx="96838" cy="141288"/>
            </a:xfrm>
            <a:prstGeom prst="ellipse">
              <a:avLst/>
            </a:prstGeom>
            <a:solidFill>
              <a:srgbClr val="0066FF"/>
            </a:solidFill>
            <a:ln w="9525">
              <a:solidFill>
                <a:schemeClr val="tx1"/>
              </a:solidFill>
              <a:round/>
              <a:headEnd/>
              <a:tailEnd/>
            </a:ln>
          </p:spPr>
          <p:txBody>
            <a:bodyPr wrap="none" anchor="ctr"/>
            <a:lstStyle/>
            <a:p>
              <a:endParaRPr lang="en-US"/>
            </a:p>
          </p:txBody>
        </p:sp>
        <p:sp>
          <p:nvSpPr>
            <p:cNvPr id="43" name="Oval 50"/>
            <p:cNvSpPr>
              <a:spLocks noChangeArrowheads="1"/>
            </p:cNvSpPr>
            <p:nvPr/>
          </p:nvSpPr>
          <p:spPr bwMode="auto">
            <a:xfrm>
              <a:off x="7723188" y="5035550"/>
              <a:ext cx="96837" cy="141288"/>
            </a:xfrm>
            <a:prstGeom prst="ellipse">
              <a:avLst/>
            </a:prstGeom>
            <a:solidFill>
              <a:srgbClr val="0066FF"/>
            </a:solidFill>
            <a:ln w="9525">
              <a:solidFill>
                <a:schemeClr val="tx1"/>
              </a:solidFill>
              <a:round/>
              <a:headEnd/>
              <a:tailEnd/>
            </a:ln>
          </p:spPr>
          <p:txBody>
            <a:bodyPr wrap="none" anchor="ctr"/>
            <a:lstStyle/>
            <a:p>
              <a:endParaRPr lang="en-US"/>
            </a:p>
          </p:txBody>
        </p:sp>
        <p:sp>
          <p:nvSpPr>
            <p:cNvPr id="44" name="Oval 51"/>
            <p:cNvSpPr>
              <a:spLocks noChangeArrowheads="1"/>
            </p:cNvSpPr>
            <p:nvPr/>
          </p:nvSpPr>
          <p:spPr bwMode="auto">
            <a:xfrm>
              <a:off x="7889875" y="5026025"/>
              <a:ext cx="96838" cy="141288"/>
            </a:xfrm>
            <a:prstGeom prst="ellipse">
              <a:avLst/>
            </a:prstGeom>
            <a:solidFill>
              <a:srgbClr val="0066FF"/>
            </a:solidFill>
            <a:ln w="9525">
              <a:solidFill>
                <a:schemeClr val="tx1"/>
              </a:solidFill>
              <a:round/>
              <a:headEnd/>
              <a:tailEnd/>
            </a:ln>
          </p:spPr>
          <p:txBody>
            <a:bodyPr wrap="none" anchor="ctr"/>
            <a:lstStyle/>
            <a:p>
              <a:endParaRPr lang="en-US"/>
            </a:p>
          </p:txBody>
        </p:sp>
        <p:sp>
          <p:nvSpPr>
            <p:cNvPr id="45" name="Line 52"/>
            <p:cNvSpPr>
              <a:spLocks noChangeShapeType="1"/>
            </p:cNvSpPr>
            <p:nvPr/>
          </p:nvSpPr>
          <p:spPr bwMode="auto">
            <a:xfrm>
              <a:off x="7364413" y="4545013"/>
              <a:ext cx="0" cy="703262"/>
            </a:xfrm>
            <a:prstGeom prst="line">
              <a:avLst/>
            </a:prstGeom>
            <a:noFill/>
            <a:ln w="9525">
              <a:solidFill>
                <a:schemeClr val="tx1"/>
              </a:solidFill>
              <a:round/>
              <a:headEnd/>
              <a:tailEnd/>
            </a:ln>
          </p:spPr>
          <p:txBody>
            <a:bodyPr/>
            <a:lstStyle/>
            <a:p>
              <a:endParaRPr lang="en-US"/>
            </a:p>
          </p:txBody>
        </p:sp>
        <p:sp>
          <p:nvSpPr>
            <p:cNvPr id="46" name="Rectangle 45"/>
            <p:cNvSpPr>
              <a:spLocks noChangeArrowheads="1"/>
            </p:cNvSpPr>
            <p:nvPr/>
          </p:nvSpPr>
          <p:spPr bwMode="auto">
            <a:xfrm>
              <a:off x="7273925" y="3617913"/>
              <a:ext cx="1116013" cy="703262"/>
            </a:xfrm>
            <a:prstGeom prst="rect">
              <a:avLst/>
            </a:prstGeom>
            <a:solidFill>
              <a:srgbClr val="0066FF"/>
            </a:solidFill>
            <a:ln w="9525">
              <a:solidFill>
                <a:schemeClr val="tx1"/>
              </a:solidFill>
              <a:miter lim="800000"/>
              <a:headEnd/>
              <a:tailEnd/>
            </a:ln>
          </p:spPr>
          <p:txBody>
            <a:bodyPr wrap="none" anchor="ctr"/>
            <a:lstStyle/>
            <a:p>
              <a:endParaRPr lang="en-US"/>
            </a:p>
          </p:txBody>
        </p:sp>
        <p:sp>
          <p:nvSpPr>
            <p:cNvPr id="47" name="Oval 46"/>
            <p:cNvSpPr>
              <a:spLocks noChangeArrowheads="1"/>
            </p:cNvSpPr>
            <p:nvPr/>
          </p:nvSpPr>
          <p:spPr bwMode="auto">
            <a:xfrm>
              <a:off x="7515225" y="3759200"/>
              <a:ext cx="534988" cy="350838"/>
            </a:xfrm>
            <a:prstGeom prst="ellipse">
              <a:avLst/>
            </a:prstGeom>
            <a:solidFill>
              <a:srgbClr val="0066FF"/>
            </a:solidFill>
            <a:ln w="9525">
              <a:solidFill>
                <a:schemeClr val="tx1"/>
              </a:solidFill>
              <a:round/>
              <a:headEnd/>
              <a:tailEnd/>
            </a:ln>
          </p:spPr>
          <p:txBody>
            <a:bodyPr wrap="none" anchor="ctr"/>
            <a:lstStyle/>
            <a:p>
              <a:endParaRPr lang="en-US"/>
            </a:p>
          </p:txBody>
        </p:sp>
        <p:sp>
          <p:nvSpPr>
            <p:cNvPr id="48" name="Line 47"/>
            <p:cNvSpPr>
              <a:spLocks noChangeShapeType="1"/>
            </p:cNvSpPr>
            <p:nvPr/>
          </p:nvSpPr>
          <p:spPr bwMode="auto">
            <a:xfrm>
              <a:off x="7273925" y="3617913"/>
              <a:ext cx="1116013" cy="703262"/>
            </a:xfrm>
            <a:prstGeom prst="line">
              <a:avLst/>
            </a:prstGeom>
            <a:noFill/>
            <a:ln w="9525">
              <a:solidFill>
                <a:schemeClr val="tx1"/>
              </a:solidFill>
              <a:round/>
              <a:headEnd/>
              <a:tailEnd/>
            </a:ln>
          </p:spPr>
          <p:txBody>
            <a:bodyPr/>
            <a:lstStyle/>
            <a:p>
              <a:endParaRPr lang="en-US"/>
            </a:p>
          </p:txBody>
        </p:sp>
        <p:sp>
          <p:nvSpPr>
            <p:cNvPr id="49" name="Line 48"/>
            <p:cNvSpPr>
              <a:spLocks noChangeShapeType="1"/>
            </p:cNvSpPr>
            <p:nvPr/>
          </p:nvSpPr>
          <p:spPr bwMode="auto">
            <a:xfrm flipV="1">
              <a:off x="7273925" y="3617913"/>
              <a:ext cx="1116013" cy="633412"/>
            </a:xfrm>
            <a:prstGeom prst="line">
              <a:avLst/>
            </a:prstGeom>
            <a:noFill/>
            <a:ln w="9525">
              <a:solidFill>
                <a:schemeClr val="tx1"/>
              </a:solidFill>
              <a:round/>
              <a:headEnd/>
              <a:tailEnd/>
            </a:ln>
          </p:spPr>
          <p:txBody>
            <a:bodyPr/>
            <a:lstStyle/>
            <a:p>
              <a:endParaRPr lang="en-US"/>
            </a:p>
          </p:txBody>
        </p:sp>
        <p:sp>
          <p:nvSpPr>
            <p:cNvPr id="50" name="Oval 49"/>
            <p:cNvSpPr>
              <a:spLocks noChangeArrowheads="1"/>
            </p:cNvSpPr>
            <p:nvPr/>
          </p:nvSpPr>
          <p:spPr bwMode="auto">
            <a:xfrm>
              <a:off x="7559675" y="4100513"/>
              <a:ext cx="96838" cy="141287"/>
            </a:xfrm>
            <a:prstGeom prst="ellipse">
              <a:avLst/>
            </a:prstGeom>
            <a:solidFill>
              <a:srgbClr val="0066FF"/>
            </a:solidFill>
            <a:ln w="9525">
              <a:solidFill>
                <a:schemeClr val="tx1"/>
              </a:solidFill>
              <a:round/>
              <a:headEnd/>
              <a:tailEnd/>
            </a:ln>
          </p:spPr>
          <p:txBody>
            <a:bodyPr wrap="none" anchor="ctr"/>
            <a:lstStyle/>
            <a:p>
              <a:endParaRPr lang="en-US"/>
            </a:p>
          </p:txBody>
        </p:sp>
        <p:sp>
          <p:nvSpPr>
            <p:cNvPr id="51" name="Oval 50"/>
            <p:cNvSpPr>
              <a:spLocks noChangeArrowheads="1"/>
            </p:cNvSpPr>
            <p:nvPr/>
          </p:nvSpPr>
          <p:spPr bwMode="auto">
            <a:xfrm>
              <a:off x="7729538" y="4110038"/>
              <a:ext cx="96837" cy="141287"/>
            </a:xfrm>
            <a:prstGeom prst="ellipse">
              <a:avLst/>
            </a:prstGeom>
            <a:solidFill>
              <a:srgbClr val="0066FF"/>
            </a:solidFill>
            <a:ln w="9525">
              <a:solidFill>
                <a:schemeClr val="tx1"/>
              </a:solidFill>
              <a:round/>
              <a:headEnd/>
              <a:tailEnd/>
            </a:ln>
          </p:spPr>
          <p:txBody>
            <a:bodyPr wrap="none" anchor="ctr"/>
            <a:lstStyle/>
            <a:p>
              <a:endParaRPr lang="en-US"/>
            </a:p>
          </p:txBody>
        </p:sp>
        <p:sp>
          <p:nvSpPr>
            <p:cNvPr id="52" name="Oval 51"/>
            <p:cNvSpPr>
              <a:spLocks noChangeArrowheads="1"/>
            </p:cNvSpPr>
            <p:nvPr/>
          </p:nvSpPr>
          <p:spPr bwMode="auto">
            <a:xfrm>
              <a:off x="7896225" y="4100513"/>
              <a:ext cx="96838" cy="141287"/>
            </a:xfrm>
            <a:prstGeom prst="ellipse">
              <a:avLst/>
            </a:prstGeom>
            <a:solidFill>
              <a:srgbClr val="0066FF"/>
            </a:solidFill>
            <a:ln w="9525">
              <a:solidFill>
                <a:schemeClr val="tx1"/>
              </a:solidFill>
              <a:round/>
              <a:headEnd/>
              <a:tailEnd/>
            </a:ln>
          </p:spPr>
          <p:txBody>
            <a:bodyPr wrap="none" anchor="ctr"/>
            <a:lstStyle/>
            <a:p>
              <a:endParaRPr lang="en-US"/>
            </a:p>
          </p:txBody>
        </p:sp>
      </p:grpSp>
      <p:sp>
        <p:nvSpPr>
          <p:cNvPr id="2" name="Slide Number Placeholder 1"/>
          <p:cNvSpPr>
            <a:spLocks noGrp="1"/>
          </p:cNvSpPr>
          <p:nvPr>
            <p:ph type="sldNum" sz="quarter" idx="12"/>
          </p:nvPr>
        </p:nvSpPr>
        <p:spPr/>
        <p:txBody>
          <a:bodyPr/>
          <a:lstStyle/>
          <a:p>
            <a:fld id="{D141A26B-79DC-4A53-857D-7401E21E816A}" type="slidenum">
              <a:rPr lang="en-US" smtClean="0"/>
              <a:t>14</a:t>
            </a:fld>
            <a:endParaRPr lang="en-US" dirty="0"/>
          </a:p>
        </p:txBody>
      </p:sp>
    </p:spTree>
    <p:extLst>
      <p:ext uri="{BB962C8B-B14F-4D97-AF65-F5344CB8AC3E}">
        <p14:creationId xmlns:p14="http://schemas.microsoft.com/office/powerpoint/2010/main" val="3958743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1222048" y="228600"/>
            <a:ext cx="7921951" cy="1143000"/>
          </a:xfrm>
          <a:prstGeom prst="rect">
            <a:avLst/>
          </a:prstGeom>
          <a:noFill/>
          <a:ln w="12700">
            <a:miter lim="800000"/>
            <a:headEnd/>
            <a:tailEnd/>
          </a:ln>
        </p:spPr>
        <p:txBody>
          <a:bodyPr vert="horz" wrap="square" lIns="90488" tIns="44450" rIns="90488" bIns="44450" numCol="1" rtlCol="0" anchor="ctr"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Echelon Amplifiers for Unit Symbols (Field B) </a:t>
            </a:r>
          </a:p>
        </p:txBody>
      </p:sp>
      <p:grpSp>
        <p:nvGrpSpPr>
          <p:cNvPr id="4" name="Group 3">
            <a:extLst>
              <a:ext uri="{FF2B5EF4-FFF2-40B4-BE49-F238E27FC236}">
                <a16:creationId xmlns:a16="http://schemas.microsoft.com/office/drawing/2014/main" id="{EA4FFCE8-2B45-47C6-289C-E42CCD054C5D}"/>
              </a:ext>
            </a:extLst>
          </p:cNvPr>
          <p:cNvGrpSpPr/>
          <p:nvPr/>
        </p:nvGrpSpPr>
        <p:grpSpPr>
          <a:xfrm>
            <a:off x="1177131" y="1761837"/>
            <a:ext cx="1752600" cy="1462088"/>
            <a:chOff x="1177131" y="1761837"/>
            <a:chExt cx="1752600" cy="1462088"/>
          </a:xfrm>
        </p:grpSpPr>
        <p:sp>
          <p:nvSpPr>
            <p:cNvPr id="10" name="Rectangle 30"/>
            <p:cNvSpPr>
              <a:spLocks noChangeArrowheads="1"/>
            </p:cNvSpPr>
            <p:nvPr/>
          </p:nvSpPr>
          <p:spPr bwMode="auto">
            <a:xfrm>
              <a:off x="1177131" y="2199987"/>
              <a:ext cx="1752600" cy="1023938"/>
            </a:xfrm>
            <a:prstGeom prst="rect">
              <a:avLst/>
            </a:prstGeom>
            <a:noFill/>
            <a:ln w="57150">
              <a:solidFill>
                <a:srgbClr val="0000FF"/>
              </a:solidFill>
              <a:miter lim="800000"/>
              <a:headEnd/>
              <a:tailEnd/>
            </a:ln>
          </p:spPr>
          <p:txBody>
            <a:bodyPr wrap="none" anchor="ctr"/>
            <a:lstStyle/>
            <a:p>
              <a:endParaRPr lang="en-US"/>
            </a:p>
          </p:txBody>
        </p:sp>
        <p:sp>
          <p:nvSpPr>
            <p:cNvPr id="12" name="Oval 35"/>
            <p:cNvSpPr>
              <a:spLocks noChangeArrowheads="1"/>
            </p:cNvSpPr>
            <p:nvPr/>
          </p:nvSpPr>
          <p:spPr bwMode="auto">
            <a:xfrm>
              <a:off x="1862931" y="1761837"/>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grpSp>
      <p:grpSp>
        <p:nvGrpSpPr>
          <p:cNvPr id="5" name="Group 4">
            <a:extLst>
              <a:ext uri="{FF2B5EF4-FFF2-40B4-BE49-F238E27FC236}">
                <a16:creationId xmlns:a16="http://schemas.microsoft.com/office/drawing/2014/main" id="{3E47DE1A-0ECC-65CF-6E25-A1D71F028DD6}"/>
              </a:ext>
            </a:extLst>
          </p:cNvPr>
          <p:cNvGrpSpPr/>
          <p:nvPr/>
        </p:nvGrpSpPr>
        <p:grpSpPr>
          <a:xfrm>
            <a:off x="3920331" y="1761837"/>
            <a:ext cx="1752600" cy="1462088"/>
            <a:chOff x="3920331" y="1761837"/>
            <a:chExt cx="1752600" cy="1462088"/>
          </a:xfrm>
        </p:grpSpPr>
        <p:sp>
          <p:nvSpPr>
            <p:cNvPr id="9" name="Rectangle 29"/>
            <p:cNvSpPr>
              <a:spLocks noChangeArrowheads="1"/>
            </p:cNvSpPr>
            <p:nvPr/>
          </p:nvSpPr>
          <p:spPr bwMode="auto">
            <a:xfrm>
              <a:off x="3920331" y="2199987"/>
              <a:ext cx="1752600" cy="1023938"/>
            </a:xfrm>
            <a:prstGeom prst="rect">
              <a:avLst/>
            </a:prstGeom>
            <a:noFill/>
            <a:ln w="57150">
              <a:solidFill>
                <a:srgbClr val="0000FF"/>
              </a:solidFill>
              <a:miter lim="800000"/>
              <a:headEnd/>
              <a:tailEnd/>
            </a:ln>
          </p:spPr>
          <p:txBody>
            <a:bodyPr wrap="none" anchor="ctr"/>
            <a:lstStyle/>
            <a:p>
              <a:endParaRPr lang="en-US"/>
            </a:p>
          </p:txBody>
        </p:sp>
        <p:sp>
          <p:nvSpPr>
            <p:cNvPr id="13" name="Oval 36"/>
            <p:cNvSpPr>
              <a:spLocks noChangeArrowheads="1"/>
            </p:cNvSpPr>
            <p:nvPr/>
          </p:nvSpPr>
          <p:spPr bwMode="auto">
            <a:xfrm>
              <a:off x="4377531" y="1761837"/>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sp>
          <p:nvSpPr>
            <p:cNvPr id="15" name="Oval 38"/>
            <p:cNvSpPr>
              <a:spLocks noChangeArrowheads="1"/>
            </p:cNvSpPr>
            <p:nvPr/>
          </p:nvSpPr>
          <p:spPr bwMode="auto">
            <a:xfrm>
              <a:off x="4910931" y="1761837"/>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grpSp>
      <p:grpSp>
        <p:nvGrpSpPr>
          <p:cNvPr id="6" name="Group 5">
            <a:extLst>
              <a:ext uri="{FF2B5EF4-FFF2-40B4-BE49-F238E27FC236}">
                <a16:creationId xmlns:a16="http://schemas.microsoft.com/office/drawing/2014/main" id="{3F1E7516-8004-A358-0568-51115E94CB03}"/>
              </a:ext>
            </a:extLst>
          </p:cNvPr>
          <p:cNvGrpSpPr/>
          <p:nvPr/>
        </p:nvGrpSpPr>
        <p:grpSpPr>
          <a:xfrm>
            <a:off x="6663531" y="1761837"/>
            <a:ext cx="1752600" cy="1462088"/>
            <a:chOff x="6663531" y="1761837"/>
            <a:chExt cx="1752600" cy="1462088"/>
          </a:xfrm>
        </p:grpSpPr>
        <p:sp>
          <p:nvSpPr>
            <p:cNvPr id="11" name="Rectangle 31"/>
            <p:cNvSpPr>
              <a:spLocks noChangeArrowheads="1"/>
            </p:cNvSpPr>
            <p:nvPr/>
          </p:nvSpPr>
          <p:spPr bwMode="auto">
            <a:xfrm>
              <a:off x="6663531" y="2199987"/>
              <a:ext cx="1752600" cy="1023938"/>
            </a:xfrm>
            <a:prstGeom prst="rect">
              <a:avLst/>
            </a:prstGeom>
            <a:noFill/>
            <a:ln w="57150">
              <a:solidFill>
                <a:srgbClr val="0000FF"/>
              </a:solidFill>
              <a:miter lim="800000"/>
              <a:headEnd/>
              <a:tailEnd/>
            </a:ln>
          </p:spPr>
          <p:txBody>
            <a:bodyPr wrap="none" anchor="ctr"/>
            <a:lstStyle/>
            <a:p>
              <a:endParaRPr lang="en-US"/>
            </a:p>
          </p:txBody>
        </p:sp>
        <p:sp>
          <p:nvSpPr>
            <p:cNvPr id="14" name="Oval 37"/>
            <p:cNvSpPr>
              <a:spLocks noChangeArrowheads="1"/>
            </p:cNvSpPr>
            <p:nvPr/>
          </p:nvSpPr>
          <p:spPr bwMode="auto">
            <a:xfrm>
              <a:off x="6892131" y="1761837"/>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sp>
          <p:nvSpPr>
            <p:cNvPr id="16" name="Oval 39"/>
            <p:cNvSpPr>
              <a:spLocks noChangeArrowheads="1"/>
            </p:cNvSpPr>
            <p:nvPr/>
          </p:nvSpPr>
          <p:spPr bwMode="auto">
            <a:xfrm>
              <a:off x="7349331" y="1761837"/>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sp>
          <p:nvSpPr>
            <p:cNvPr id="17" name="Oval 40"/>
            <p:cNvSpPr>
              <a:spLocks noChangeArrowheads="1"/>
            </p:cNvSpPr>
            <p:nvPr/>
          </p:nvSpPr>
          <p:spPr bwMode="auto">
            <a:xfrm>
              <a:off x="7806531" y="1761837"/>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grpSp>
      <p:sp>
        <p:nvSpPr>
          <p:cNvPr id="18" name="Text Box 41"/>
          <p:cNvSpPr txBox="1">
            <a:spLocks noChangeArrowheads="1"/>
          </p:cNvSpPr>
          <p:nvPr/>
        </p:nvSpPr>
        <p:spPr bwMode="auto">
          <a:xfrm>
            <a:off x="1329531" y="3222337"/>
            <a:ext cx="1271588" cy="519113"/>
          </a:xfrm>
          <a:prstGeom prst="rect">
            <a:avLst/>
          </a:prstGeom>
          <a:noFill/>
          <a:ln w="12700">
            <a:noFill/>
            <a:miter lim="800000"/>
            <a:headEnd/>
            <a:tailEnd/>
          </a:ln>
        </p:spPr>
        <p:txBody>
          <a:bodyPr wrap="none">
            <a:spAutoFit/>
          </a:bodyPr>
          <a:lstStyle/>
          <a:p>
            <a:pPr algn="l"/>
            <a:r>
              <a:rPr lang="en-US" sz="2800" b="1"/>
              <a:t>Squad</a:t>
            </a:r>
          </a:p>
        </p:txBody>
      </p:sp>
      <p:sp>
        <p:nvSpPr>
          <p:cNvPr id="19" name="Text Box 42"/>
          <p:cNvSpPr txBox="1">
            <a:spLocks noChangeArrowheads="1"/>
          </p:cNvSpPr>
          <p:nvPr/>
        </p:nvSpPr>
        <p:spPr bwMode="auto">
          <a:xfrm>
            <a:off x="4037806" y="3222337"/>
            <a:ext cx="1470025" cy="519113"/>
          </a:xfrm>
          <a:prstGeom prst="rect">
            <a:avLst/>
          </a:prstGeom>
          <a:noFill/>
          <a:ln w="12700">
            <a:noFill/>
            <a:miter lim="800000"/>
            <a:headEnd/>
            <a:tailEnd/>
          </a:ln>
        </p:spPr>
        <p:txBody>
          <a:bodyPr wrap="none">
            <a:spAutoFit/>
          </a:bodyPr>
          <a:lstStyle/>
          <a:p>
            <a:pPr algn="l"/>
            <a:r>
              <a:rPr lang="en-US" sz="2800" b="1"/>
              <a:t>Section</a:t>
            </a:r>
          </a:p>
        </p:txBody>
      </p:sp>
      <p:sp>
        <p:nvSpPr>
          <p:cNvPr id="20" name="Text Box 43"/>
          <p:cNvSpPr txBox="1">
            <a:spLocks noChangeArrowheads="1"/>
          </p:cNvSpPr>
          <p:nvPr/>
        </p:nvSpPr>
        <p:spPr bwMode="auto">
          <a:xfrm>
            <a:off x="6739731" y="3222337"/>
            <a:ext cx="1489075" cy="519113"/>
          </a:xfrm>
          <a:prstGeom prst="rect">
            <a:avLst/>
          </a:prstGeom>
          <a:noFill/>
          <a:ln w="12700">
            <a:noFill/>
            <a:miter lim="800000"/>
            <a:headEnd/>
            <a:tailEnd/>
          </a:ln>
        </p:spPr>
        <p:txBody>
          <a:bodyPr wrap="none">
            <a:spAutoFit/>
          </a:bodyPr>
          <a:lstStyle/>
          <a:p>
            <a:pPr algn="l"/>
            <a:r>
              <a:rPr lang="en-US" sz="2800" b="1"/>
              <a:t>Platoon</a:t>
            </a:r>
          </a:p>
        </p:txBody>
      </p:sp>
      <p:grpSp>
        <p:nvGrpSpPr>
          <p:cNvPr id="34" name="Group 33">
            <a:extLst>
              <a:ext uri="{FF2B5EF4-FFF2-40B4-BE49-F238E27FC236}">
                <a16:creationId xmlns:a16="http://schemas.microsoft.com/office/drawing/2014/main" id="{5022B2D6-FF25-A28E-C679-B83155949C5D}"/>
              </a:ext>
            </a:extLst>
          </p:cNvPr>
          <p:cNvGrpSpPr/>
          <p:nvPr/>
        </p:nvGrpSpPr>
        <p:grpSpPr>
          <a:xfrm>
            <a:off x="1177131" y="4124037"/>
            <a:ext cx="1752600" cy="1339850"/>
            <a:chOff x="1177131" y="4124037"/>
            <a:chExt cx="1752600" cy="1339850"/>
          </a:xfrm>
        </p:grpSpPr>
        <p:sp>
          <p:nvSpPr>
            <p:cNvPr id="23" name="Rectangle 33"/>
            <p:cNvSpPr>
              <a:spLocks noChangeArrowheads="1"/>
            </p:cNvSpPr>
            <p:nvPr/>
          </p:nvSpPr>
          <p:spPr bwMode="auto">
            <a:xfrm>
              <a:off x="1177131" y="4476462"/>
              <a:ext cx="1752600" cy="987425"/>
            </a:xfrm>
            <a:prstGeom prst="rect">
              <a:avLst/>
            </a:prstGeom>
            <a:noFill/>
            <a:ln w="57150">
              <a:solidFill>
                <a:srgbClr val="0000FF"/>
              </a:solidFill>
              <a:miter lim="800000"/>
              <a:headEnd/>
              <a:tailEnd/>
            </a:ln>
          </p:spPr>
          <p:txBody>
            <a:bodyPr wrap="none" anchor="ctr"/>
            <a:lstStyle/>
            <a:p>
              <a:endParaRPr lang="en-US"/>
            </a:p>
          </p:txBody>
        </p:sp>
        <p:sp>
          <p:nvSpPr>
            <p:cNvPr id="25" name="Line 46"/>
            <p:cNvSpPr>
              <a:spLocks noChangeShapeType="1"/>
            </p:cNvSpPr>
            <p:nvPr/>
          </p:nvSpPr>
          <p:spPr bwMode="auto">
            <a:xfrm flipV="1">
              <a:off x="2091531" y="4124037"/>
              <a:ext cx="0" cy="352425"/>
            </a:xfrm>
            <a:prstGeom prst="line">
              <a:avLst/>
            </a:prstGeom>
            <a:noFill/>
            <a:ln w="57150">
              <a:solidFill>
                <a:srgbClr val="0000FF"/>
              </a:solidFill>
              <a:round/>
              <a:headEnd/>
              <a:tailEnd/>
            </a:ln>
          </p:spPr>
          <p:txBody>
            <a:bodyPr wrap="none" anchor="ctr"/>
            <a:lstStyle/>
            <a:p>
              <a:endParaRPr lang="en-US"/>
            </a:p>
          </p:txBody>
        </p:sp>
      </p:grpSp>
      <p:grpSp>
        <p:nvGrpSpPr>
          <p:cNvPr id="35" name="Group 34">
            <a:extLst>
              <a:ext uri="{FF2B5EF4-FFF2-40B4-BE49-F238E27FC236}">
                <a16:creationId xmlns:a16="http://schemas.microsoft.com/office/drawing/2014/main" id="{8FF57F91-7BC9-E6AE-7BE7-870FC04554E2}"/>
              </a:ext>
            </a:extLst>
          </p:cNvPr>
          <p:cNvGrpSpPr/>
          <p:nvPr/>
        </p:nvGrpSpPr>
        <p:grpSpPr>
          <a:xfrm>
            <a:off x="3920331" y="4124037"/>
            <a:ext cx="1752600" cy="1339850"/>
            <a:chOff x="3920331" y="4124037"/>
            <a:chExt cx="1752600" cy="1339850"/>
          </a:xfrm>
        </p:grpSpPr>
        <p:sp>
          <p:nvSpPr>
            <p:cNvPr id="22" name="Rectangle 32"/>
            <p:cNvSpPr>
              <a:spLocks noChangeArrowheads="1"/>
            </p:cNvSpPr>
            <p:nvPr/>
          </p:nvSpPr>
          <p:spPr bwMode="auto">
            <a:xfrm>
              <a:off x="3920331" y="4476462"/>
              <a:ext cx="1752600" cy="987425"/>
            </a:xfrm>
            <a:prstGeom prst="rect">
              <a:avLst/>
            </a:prstGeom>
            <a:noFill/>
            <a:ln w="57150">
              <a:solidFill>
                <a:srgbClr val="0000FF"/>
              </a:solidFill>
              <a:miter lim="800000"/>
              <a:headEnd/>
              <a:tailEnd/>
            </a:ln>
          </p:spPr>
          <p:txBody>
            <a:bodyPr wrap="none" anchor="ctr"/>
            <a:lstStyle/>
            <a:p>
              <a:endParaRPr lang="en-US"/>
            </a:p>
          </p:txBody>
        </p:sp>
        <p:sp>
          <p:nvSpPr>
            <p:cNvPr id="26" name="Line 47"/>
            <p:cNvSpPr>
              <a:spLocks noChangeShapeType="1"/>
            </p:cNvSpPr>
            <p:nvPr/>
          </p:nvSpPr>
          <p:spPr bwMode="auto">
            <a:xfrm flipV="1">
              <a:off x="4682331" y="4124037"/>
              <a:ext cx="0" cy="352425"/>
            </a:xfrm>
            <a:prstGeom prst="line">
              <a:avLst/>
            </a:prstGeom>
            <a:noFill/>
            <a:ln w="57150">
              <a:solidFill>
                <a:srgbClr val="0000FF"/>
              </a:solidFill>
              <a:round/>
              <a:headEnd/>
              <a:tailEnd/>
            </a:ln>
          </p:spPr>
          <p:txBody>
            <a:bodyPr wrap="none" anchor="ctr"/>
            <a:lstStyle/>
            <a:p>
              <a:endParaRPr lang="en-US"/>
            </a:p>
          </p:txBody>
        </p:sp>
        <p:sp>
          <p:nvSpPr>
            <p:cNvPr id="28" name="Line 49"/>
            <p:cNvSpPr>
              <a:spLocks noChangeShapeType="1"/>
            </p:cNvSpPr>
            <p:nvPr/>
          </p:nvSpPr>
          <p:spPr bwMode="auto">
            <a:xfrm flipV="1">
              <a:off x="4987131" y="4124037"/>
              <a:ext cx="0" cy="352425"/>
            </a:xfrm>
            <a:prstGeom prst="line">
              <a:avLst/>
            </a:prstGeom>
            <a:noFill/>
            <a:ln w="57150">
              <a:solidFill>
                <a:srgbClr val="0000FF"/>
              </a:solidFill>
              <a:round/>
              <a:headEnd/>
              <a:tailEnd/>
            </a:ln>
          </p:spPr>
          <p:txBody>
            <a:bodyPr wrap="none" anchor="ctr"/>
            <a:lstStyle/>
            <a:p>
              <a:endParaRPr lang="en-US"/>
            </a:p>
          </p:txBody>
        </p:sp>
      </p:grpSp>
      <p:grpSp>
        <p:nvGrpSpPr>
          <p:cNvPr id="36" name="Group 35">
            <a:extLst>
              <a:ext uri="{FF2B5EF4-FFF2-40B4-BE49-F238E27FC236}">
                <a16:creationId xmlns:a16="http://schemas.microsoft.com/office/drawing/2014/main" id="{582A4000-B18B-A26F-F703-E17AD2DCC08D}"/>
              </a:ext>
            </a:extLst>
          </p:cNvPr>
          <p:cNvGrpSpPr/>
          <p:nvPr/>
        </p:nvGrpSpPr>
        <p:grpSpPr>
          <a:xfrm>
            <a:off x="6663531" y="4124037"/>
            <a:ext cx="1752600" cy="1339850"/>
            <a:chOff x="6663531" y="4124037"/>
            <a:chExt cx="1752600" cy="1339850"/>
          </a:xfrm>
        </p:grpSpPr>
        <p:sp>
          <p:nvSpPr>
            <p:cNvPr id="24" name="Rectangle 34"/>
            <p:cNvSpPr>
              <a:spLocks noChangeArrowheads="1"/>
            </p:cNvSpPr>
            <p:nvPr/>
          </p:nvSpPr>
          <p:spPr bwMode="auto">
            <a:xfrm>
              <a:off x="6663531" y="4476462"/>
              <a:ext cx="1752600" cy="987425"/>
            </a:xfrm>
            <a:prstGeom prst="rect">
              <a:avLst/>
            </a:prstGeom>
            <a:noFill/>
            <a:ln w="57150">
              <a:solidFill>
                <a:srgbClr val="0000FF"/>
              </a:solidFill>
              <a:miter lim="800000"/>
              <a:headEnd/>
              <a:tailEnd/>
            </a:ln>
          </p:spPr>
          <p:txBody>
            <a:bodyPr wrap="none" anchor="ctr"/>
            <a:lstStyle/>
            <a:p>
              <a:endParaRPr lang="en-US"/>
            </a:p>
          </p:txBody>
        </p:sp>
        <p:sp>
          <p:nvSpPr>
            <p:cNvPr id="27" name="Line 48"/>
            <p:cNvSpPr>
              <a:spLocks noChangeShapeType="1"/>
            </p:cNvSpPr>
            <p:nvPr/>
          </p:nvSpPr>
          <p:spPr bwMode="auto">
            <a:xfrm flipV="1">
              <a:off x="7273131" y="4124037"/>
              <a:ext cx="0" cy="352425"/>
            </a:xfrm>
            <a:prstGeom prst="line">
              <a:avLst/>
            </a:prstGeom>
            <a:noFill/>
            <a:ln w="57150">
              <a:solidFill>
                <a:srgbClr val="0000FF"/>
              </a:solidFill>
              <a:round/>
              <a:headEnd/>
              <a:tailEnd/>
            </a:ln>
          </p:spPr>
          <p:txBody>
            <a:bodyPr wrap="none" anchor="ctr"/>
            <a:lstStyle/>
            <a:p>
              <a:endParaRPr lang="en-US"/>
            </a:p>
          </p:txBody>
        </p:sp>
        <p:sp>
          <p:nvSpPr>
            <p:cNvPr id="29" name="Line 50"/>
            <p:cNvSpPr>
              <a:spLocks noChangeShapeType="1"/>
            </p:cNvSpPr>
            <p:nvPr/>
          </p:nvSpPr>
          <p:spPr bwMode="auto">
            <a:xfrm flipV="1">
              <a:off x="7577931" y="4124037"/>
              <a:ext cx="0" cy="352425"/>
            </a:xfrm>
            <a:prstGeom prst="line">
              <a:avLst/>
            </a:prstGeom>
            <a:noFill/>
            <a:ln w="57150">
              <a:solidFill>
                <a:srgbClr val="0000FF"/>
              </a:solidFill>
              <a:round/>
              <a:headEnd/>
              <a:tailEnd/>
            </a:ln>
          </p:spPr>
          <p:txBody>
            <a:bodyPr wrap="none" anchor="ctr"/>
            <a:lstStyle/>
            <a:p>
              <a:endParaRPr lang="en-US"/>
            </a:p>
          </p:txBody>
        </p:sp>
        <p:sp>
          <p:nvSpPr>
            <p:cNvPr id="30" name="Line 51"/>
            <p:cNvSpPr>
              <a:spLocks noChangeShapeType="1"/>
            </p:cNvSpPr>
            <p:nvPr/>
          </p:nvSpPr>
          <p:spPr bwMode="auto">
            <a:xfrm flipV="1">
              <a:off x="7882731" y="4124037"/>
              <a:ext cx="0" cy="352425"/>
            </a:xfrm>
            <a:prstGeom prst="line">
              <a:avLst/>
            </a:prstGeom>
            <a:noFill/>
            <a:ln w="57150">
              <a:solidFill>
                <a:srgbClr val="0000FF"/>
              </a:solidFill>
              <a:round/>
              <a:headEnd/>
              <a:tailEnd/>
            </a:ln>
          </p:spPr>
          <p:txBody>
            <a:bodyPr wrap="none" anchor="ctr"/>
            <a:lstStyle/>
            <a:p>
              <a:endParaRPr lang="en-US"/>
            </a:p>
          </p:txBody>
        </p:sp>
      </p:grpSp>
      <p:sp>
        <p:nvSpPr>
          <p:cNvPr id="31" name="Text Box 53"/>
          <p:cNvSpPr txBox="1">
            <a:spLocks noChangeArrowheads="1"/>
          </p:cNvSpPr>
          <p:nvPr/>
        </p:nvSpPr>
        <p:spPr bwMode="auto">
          <a:xfrm>
            <a:off x="3731419" y="5462300"/>
            <a:ext cx="2162175" cy="946150"/>
          </a:xfrm>
          <a:prstGeom prst="rect">
            <a:avLst/>
          </a:prstGeom>
          <a:noFill/>
          <a:ln w="12700">
            <a:noFill/>
            <a:miter lim="800000"/>
            <a:headEnd/>
            <a:tailEnd/>
          </a:ln>
        </p:spPr>
        <p:txBody>
          <a:bodyPr wrap="none">
            <a:spAutoFit/>
          </a:bodyPr>
          <a:lstStyle/>
          <a:p>
            <a:r>
              <a:rPr lang="en-US" sz="2800" b="1"/>
              <a:t>Battalion or</a:t>
            </a:r>
          </a:p>
          <a:p>
            <a:r>
              <a:rPr lang="en-US" sz="2800" b="1"/>
              <a:t>Squadron</a:t>
            </a:r>
          </a:p>
        </p:txBody>
      </p:sp>
      <p:sp>
        <p:nvSpPr>
          <p:cNvPr id="32" name="Text Box 54"/>
          <p:cNvSpPr txBox="1">
            <a:spLocks noChangeArrowheads="1"/>
          </p:cNvSpPr>
          <p:nvPr/>
        </p:nvSpPr>
        <p:spPr bwMode="auto">
          <a:xfrm>
            <a:off x="6466681" y="5462300"/>
            <a:ext cx="2260600" cy="946150"/>
          </a:xfrm>
          <a:prstGeom prst="rect">
            <a:avLst/>
          </a:prstGeom>
          <a:noFill/>
          <a:ln w="12700">
            <a:noFill/>
            <a:miter lim="800000"/>
            <a:headEnd/>
            <a:tailEnd/>
          </a:ln>
        </p:spPr>
        <p:txBody>
          <a:bodyPr wrap="none">
            <a:spAutoFit/>
          </a:bodyPr>
          <a:lstStyle/>
          <a:p>
            <a:r>
              <a:rPr lang="en-US" sz="2800" b="1"/>
              <a:t>Regiment or</a:t>
            </a:r>
          </a:p>
          <a:p>
            <a:r>
              <a:rPr lang="en-US" sz="2800" b="1"/>
              <a:t>Group</a:t>
            </a:r>
          </a:p>
        </p:txBody>
      </p:sp>
      <p:sp>
        <p:nvSpPr>
          <p:cNvPr id="33" name="Text Box 52"/>
          <p:cNvSpPr txBox="1">
            <a:spLocks noChangeArrowheads="1"/>
          </p:cNvSpPr>
          <p:nvPr/>
        </p:nvSpPr>
        <p:spPr bwMode="auto">
          <a:xfrm>
            <a:off x="416719" y="5462300"/>
            <a:ext cx="3275012" cy="946150"/>
          </a:xfrm>
          <a:prstGeom prst="rect">
            <a:avLst/>
          </a:prstGeom>
          <a:noFill/>
          <a:ln w="12700">
            <a:noFill/>
            <a:miter lim="800000"/>
            <a:headEnd/>
            <a:tailEnd/>
          </a:ln>
        </p:spPr>
        <p:txBody>
          <a:bodyPr>
            <a:spAutoFit/>
          </a:bodyPr>
          <a:lstStyle/>
          <a:p>
            <a:r>
              <a:rPr lang="en-US" sz="2800" b="1" dirty="0"/>
              <a:t>Company, Battery or Troop</a:t>
            </a:r>
          </a:p>
        </p:txBody>
      </p:sp>
      <p:sp>
        <p:nvSpPr>
          <p:cNvPr id="2" name="Slide Number Placeholder 1"/>
          <p:cNvSpPr>
            <a:spLocks noGrp="1"/>
          </p:cNvSpPr>
          <p:nvPr>
            <p:ph type="sldNum" sz="quarter" idx="12"/>
          </p:nvPr>
        </p:nvSpPr>
        <p:spPr/>
        <p:txBody>
          <a:bodyPr/>
          <a:lstStyle/>
          <a:p>
            <a:fld id="{D141A26B-79DC-4A53-857D-7401E21E816A}" type="slidenum">
              <a:rPr lang="en-US" smtClean="0"/>
              <a:t>15</a:t>
            </a:fld>
            <a:endParaRPr lang="en-US"/>
          </a:p>
        </p:txBody>
      </p:sp>
    </p:spTree>
    <p:extLst>
      <p:ext uri="{BB962C8B-B14F-4D97-AF65-F5344CB8AC3E}">
        <p14:creationId xmlns:p14="http://schemas.microsoft.com/office/powerpoint/2010/main" val="188110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1000"/>
                                        <p:tgtEl>
                                          <p:spTgt spid="35"/>
                                        </p:tgtEl>
                                      </p:cBhvr>
                                    </p:animEffect>
                                    <p:anim calcmode="lin" valueType="num">
                                      <p:cBhvr>
                                        <p:cTn id="36" dur="1000" fill="hold"/>
                                        <p:tgtEl>
                                          <p:spTgt spid="35"/>
                                        </p:tgtEl>
                                        <p:attrNameLst>
                                          <p:attrName>ppt_x</p:attrName>
                                        </p:attrNameLst>
                                      </p:cBhvr>
                                      <p:tavLst>
                                        <p:tav tm="0">
                                          <p:val>
                                            <p:strVal val="#ppt_x"/>
                                          </p:val>
                                        </p:tav>
                                        <p:tav tm="100000">
                                          <p:val>
                                            <p:strVal val="#ppt_x"/>
                                          </p:val>
                                        </p:tav>
                                      </p:tavLst>
                                    </p:anim>
                                    <p:anim calcmode="lin" valueType="num">
                                      <p:cBhvr>
                                        <p:cTn id="3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1000"/>
                                        <p:tgtEl>
                                          <p:spTgt spid="36"/>
                                        </p:tgtEl>
                                      </p:cBhvr>
                                    </p:animEffect>
                                    <p:anim calcmode="lin" valueType="num">
                                      <p:cBhvr>
                                        <p:cTn id="43" dur="1000" fill="hold"/>
                                        <p:tgtEl>
                                          <p:spTgt spid="36"/>
                                        </p:tgtEl>
                                        <p:attrNameLst>
                                          <p:attrName>ppt_x</p:attrName>
                                        </p:attrNameLst>
                                      </p:cBhvr>
                                      <p:tavLst>
                                        <p:tav tm="0">
                                          <p:val>
                                            <p:strVal val="#ppt_x"/>
                                          </p:val>
                                        </p:tav>
                                        <p:tav tm="100000">
                                          <p:val>
                                            <p:strVal val="#ppt_x"/>
                                          </p:val>
                                        </p:tav>
                                      </p:tavLst>
                                    </p:anim>
                                    <p:anim calcmode="lin" valueType="num">
                                      <p:cBhvr>
                                        <p:cTn id="4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228600"/>
            <a:ext cx="9144000" cy="1288438"/>
          </a:xfrm>
          <a:prstGeom prst="rect">
            <a:avLst/>
          </a:prstGeom>
          <a:noFill/>
          <a:ln w="12700">
            <a:miter lim="800000"/>
            <a:headEnd/>
            <a:tailEnd/>
          </a:ln>
        </p:spPr>
        <p:txBody>
          <a:bodyPr vert="horz" wrap="square" lIns="90488" tIns="44450" rIns="90488" bIns="4445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effectLst>
                  <a:outerShdw blurRad="38100" dist="38100" dir="2700000" algn="tl">
                    <a:srgbClr val="000000"/>
                  </a:outerShdw>
                </a:effectLst>
                <a:uLnTx/>
                <a:uFillTx/>
                <a:latin typeface="Arial" panose="020B0604020202020204" pitchFamily="34" charset="0"/>
                <a:ea typeface="+mj-ea"/>
                <a:cs typeface="Arial" panose="020B0604020202020204" pitchFamily="34" charset="0"/>
              </a:rPr>
              <a:t>     </a:t>
            </a: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Echelon Amplifiers for Unit        Symbols (Field B)</a:t>
            </a:r>
          </a:p>
        </p:txBody>
      </p:sp>
      <p:grpSp>
        <p:nvGrpSpPr>
          <p:cNvPr id="3" name="Group 2"/>
          <p:cNvGrpSpPr/>
          <p:nvPr/>
        </p:nvGrpSpPr>
        <p:grpSpPr>
          <a:xfrm>
            <a:off x="424657" y="1743075"/>
            <a:ext cx="8059871" cy="4664096"/>
            <a:chOff x="153988" y="1743074"/>
            <a:chExt cx="8059871" cy="4664096"/>
          </a:xfrm>
        </p:grpSpPr>
        <p:grpSp>
          <p:nvGrpSpPr>
            <p:cNvPr id="4" name="Group 61"/>
            <p:cNvGrpSpPr>
              <a:grpSpLocks/>
            </p:cNvGrpSpPr>
            <p:nvPr/>
          </p:nvGrpSpPr>
          <p:grpSpPr bwMode="auto">
            <a:xfrm>
              <a:off x="1577975" y="1743074"/>
              <a:ext cx="6270625" cy="301625"/>
              <a:chOff x="994" y="1098"/>
              <a:chExt cx="3950" cy="190"/>
            </a:xfrm>
          </p:grpSpPr>
          <p:sp>
            <p:nvSpPr>
              <p:cNvPr id="24" name="Oval 35"/>
              <p:cNvSpPr>
                <a:spLocks noChangeArrowheads="1"/>
              </p:cNvSpPr>
              <p:nvPr/>
            </p:nvSpPr>
            <p:spPr bwMode="auto">
              <a:xfrm>
                <a:off x="994" y="1098"/>
                <a:ext cx="192" cy="184"/>
              </a:xfrm>
              <a:prstGeom prst="ellipse">
                <a:avLst/>
              </a:prstGeom>
              <a:solidFill>
                <a:srgbClr val="FF0000"/>
              </a:solidFill>
              <a:ln w="12700">
                <a:solidFill>
                  <a:srgbClr val="FF0000"/>
                </a:solidFill>
                <a:round/>
                <a:headEnd/>
                <a:tailEnd/>
              </a:ln>
            </p:spPr>
            <p:txBody>
              <a:bodyPr wrap="none" anchor="ctr"/>
              <a:lstStyle/>
              <a:p>
                <a:endParaRPr lang="en-US">
                  <a:solidFill>
                    <a:schemeClr val="bg1"/>
                  </a:solidFill>
                </a:endParaRPr>
              </a:p>
            </p:txBody>
          </p:sp>
          <p:sp>
            <p:nvSpPr>
              <p:cNvPr id="25" name="Oval 36"/>
              <p:cNvSpPr>
                <a:spLocks noChangeArrowheads="1"/>
              </p:cNvSpPr>
              <p:nvPr/>
            </p:nvSpPr>
            <p:spPr bwMode="auto">
              <a:xfrm>
                <a:off x="2592" y="1104"/>
                <a:ext cx="192" cy="184"/>
              </a:xfrm>
              <a:prstGeom prst="ellipse">
                <a:avLst/>
              </a:prstGeom>
              <a:solidFill>
                <a:srgbClr val="FF0000"/>
              </a:solidFill>
              <a:ln w="12700">
                <a:solidFill>
                  <a:srgbClr val="FF0000"/>
                </a:solidFill>
                <a:round/>
                <a:headEnd/>
                <a:tailEnd/>
              </a:ln>
            </p:spPr>
            <p:txBody>
              <a:bodyPr wrap="none" anchor="ctr"/>
              <a:lstStyle/>
              <a:p>
                <a:endParaRPr lang="en-US">
                  <a:solidFill>
                    <a:schemeClr val="bg1"/>
                  </a:solidFill>
                </a:endParaRPr>
              </a:p>
            </p:txBody>
          </p:sp>
          <p:sp>
            <p:nvSpPr>
              <p:cNvPr id="26" name="Oval 37"/>
              <p:cNvSpPr>
                <a:spLocks noChangeArrowheads="1"/>
              </p:cNvSpPr>
              <p:nvPr/>
            </p:nvSpPr>
            <p:spPr bwMode="auto">
              <a:xfrm>
                <a:off x="4176" y="1104"/>
                <a:ext cx="192" cy="184"/>
              </a:xfrm>
              <a:prstGeom prst="ellipse">
                <a:avLst/>
              </a:prstGeom>
              <a:solidFill>
                <a:srgbClr val="FF0000"/>
              </a:solidFill>
              <a:ln w="12700">
                <a:solidFill>
                  <a:srgbClr val="FF0000"/>
                </a:solidFill>
                <a:round/>
                <a:headEnd/>
                <a:tailEnd/>
              </a:ln>
            </p:spPr>
            <p:txBody>
              <a:bodyPr wrap="none" anchor="ctr"/>
              <a:lstStyle/>
              <a:p>
                <a:endParaRPr lang="en-US">
                  <a:solidFill>
                    <a:schemeClr val="bg1"/>
                  </a:solidFill>
                </a:endParaRPr>
              </a:p>
            </p:txBody>
          </p:sp>
          <p:sp>
            <p:nvSpPr>
              <p:cNvPr id="27" name="Oval 38"/>
              <p:cNvSpPr>
                <a:spLocks noChangeArrowheads="1"/>
              </p:cNvSpPr>
              <p:nvPr/>
            </p:nvSpPr>
            <p:spPr bwMode="auto">
              <a:xfrm>
                <a:off x="2928" y="1104"/>
                <a:ext cx="192" cy="184"/>
              </a:xfrm>
              <a:prstGeom prst="ellipse">
                <a:avLst/>
              </a:prstGeom>
              <a:solidFill>
                <a:srgbClr val="FF0000"/>
              </a:solidFill>
              <a:ln w="12700">
                <a:solidFill>
                  <a:srgbClr val="FF0000"/>
                </a:solidFill>
                <a:round/>
                <a:headEnd/>
                <a:tailEnd/>
              </a:ln>
            </p:spPr>
            <p:txBody>
              <a:bodyPr wrap="none" anchor="ctr"/>
              <a:lstStyle/>
              <a:p>
                <a:endParaRPr lang="en-US">
                  <a:solidFill>
                    <a:schemeClr val="bg1"/>
                  </a:solidFill>
                </a:endParaRPr>
              </a:p>
            </p:txBody>
          </p:sp>
          <p:sp>
            <p:nvSpPr>
              <p:cNvPr id="28" name="Oval 39"/>
              <p:cNvSpPr>
                <a:spLocks noChangeArrowheads="1"/>
              </p:cNvSpPr>
              <p:nvPr/>
            </p:nvSpPr>
            <p:spPr bwMode="auto">
              <a:xfrm>
                <a:off x="4464" y="1104"/>
                <a:ext cx="192" cy="184"/>
              </a:xfrm>
              <a:prstGeom prst="ellipse">
                <a:avLst/>
              </a:prstGeom>
              <a:solidFill>
                <a:srgbClr val="FF0000"/>
              </a:solidFill>
              <a:ln w="12700">
                <a:solidFill>
                  <a:srgbClr val="FF0000"/>
                </a:solidFill>
                <a:round/>
                <a:headEnd/>
                <a:tailEnd/>
              </a:ln>
            </p:spPr>
            <p:txBody>
              <a:bodyPr wrap="none" anchor="ctr"/>
              <a:lstStyle/>
              <a:p>
                <a:endParaRPr lang="en-US">
                  <a:solidFill>
                    <a:schemeClr val="bg1"/>
                  </a:solidFill>
                </a:endParaRPr>
              </a:p>
            </p:txBody>
          </p:sp>
          <p:sp>
            <p:nvSpPr>
              <p:cNvPr id="29" name="Oval 40"/>
              <p:cNvSpPr>
                <a:spLocks noChangeArrowheads="1"/>
              </p:cNvSpPr>
              <p:nvPr/>
            </p:nvSpPr>
            <p:spPr bwMode="auto">
              <a:xfrm>
                <a:off x="4752" y="1104"/>
                <a:ext cx="192" cy="184"/>
              </a:xfrm>
              <a:prstGeom prst="ellipse">
                <a:avLst/>
              </a:prstGeom>
              <a:solidFill>
                <a:srgbClr val="FF0000"/>
              </a:solidFill>
              <a:ln w="12700">
                <a:solidFill>
                  <a:srgbClr val="FF0000"/>
                </a:solidFill>
                <a:round/>
                <a:headEnd/>
                <a:tailEnd/>
              </a:ln>
            </p:spPr>
            <p:txBody>
              <a:bodyPr wrap="none" anchor="ctr"/>
              <a:lstStyle/>
              <a:p>
                <a:endParaRPr lang="en-US">
                  <a:solidFill>
                    <a:schemeClr val="bg1"/>
                  </a:solidFill>
                </a:endParaRPr>
              </a:p>
            </p:txBody>
          </p:sp>
        </p:grpSp>
        <p:sp>
          <p:nvSpPr>
            <p:cNvPr id="5" name="Text Box 41"/>
            <p:cNvSpPr txBox="1">
              <a:spLocks noChangeArrowheads="1"/>
            </p:cNvSpPr>
            <p:nvPr/>
          </p:nvSpPr>
          <p:spPr bwMode="auto">
            <a:xfrm>
              <a:off x="1094873" y="3362325"/>
              <a:ext cx="1109599" cy="523220"/>
            </a:xfrm>
            <a:prstGeom prst="rect">
              <a:avLst/>
            </a:prstGeom>
            <a:noFill/>
            <a:ln w="12700">
              <a:noFill/>
              <a:miter lim="800000"/>
              <a:headEnd/>
              <a:tailEnd/>
            </a:ln>
          </p:spPr>
          <p:txBody>
            <a:bodyPr wrap="none">
              <a:spAutoFit/>
            </a:bodyPr>
            <a:lstStyle/>
            <a:p>
              <a:pPr algn="l"/>
              <a:r>
                <a:rPr lang="en-US" sz="2800" b="1" dirty="0"/>
                <a:t>Squad</a:t>
              </a:r>
            </a:p>
          </p:txBody>
        </p:sp>
        <p:sp>
          <p:nvSpPr>
            <p:cNvPr id="6" name="Text Box 42"/>
            <p:cNvSpPr txBox="1">
              <a:spLocks noChangeArrowheads="1"/>
            </p:cNvSpPr>
            <p:nvPr/>
          </p:nvSpPr>
          <p:spPr bwMode="auto">
            <a:xfrm>
              <a:off x="3804413" y="3362325"/>
              <a:ext cx="1284326" cy="523220"/>
            </a:xfrm>
            <a:prstGeom prst="rect">
              <a:avLst/>
            </a:prstGeom>
            <a:noFill/>
            <a:ln w="12700">
              <a:noFill/>
              <a:miter lim="800000"/>
              <a:headEnd/>
              <a:tailEnd/>
            </a:ln>
          </p:spPr>
          <p:txBody>
            <a:bodyPr wrap="none">
              <a:spAutoFit/>
            </a:bodyPr>
            <a:lstStyle/>
            <a:p>
              <a:pPr algn="l"/>
              <a:r>
                <a:rPr lang="en-US" sz="2800" b="1" dirty="0"/>
                <a:t>Section</a:t>
              </a:r>
            </a:p>
          </p:txBody>
        </p:sp>
        <p:sp>
          <p:nvSpPr>
            <p:cNvPr id="7" name="Text Box 43"/>
            <p:cNvSpPr txBox="1">
              <a:spLocks noChangeArrowheads="1"/>
            </p:cNvSpPr>
            <p:nvPr/>
          </p:nvSpPr>
          <p:spPr bwMode="auto">
            <a:xfrm>
              <a:off x="6489317" y="3362325"/>
              <a:ext cx="1336776" cy="523220"/>
            </a:xfrm>
            <a:prstGeom prst="rect">
              <a:avLst/>
            </a:prstGeom>
            <a:noFill/>
            <a:ln w="12700">
              <a:noFill/>
              <a:miter lim="800000"/>
              <a:headEnd/>
              <a:tailEnd/>
            </a:ln>
          </p:spPr>
          <p:txBody>
            <a:bodyPr wrap="none">
              <a:spAutoFit/>
            </a:bodyPr>
            <a:lstStyle/>
            <a:p>
              <a:pPr algn="l"/>
              <a:r>
                <a:rPr lang="en-US" sz="2800" b="1" dirty="0"/>
                <a:t>Platoon</a:t>
              </a:r>
            </a:p>
          </p:txBody>
        </p:sp>
        <p:grpSp>
          <p:nvGrpSpPr>
            <p:cNvPr id="8" name="Group 59"/>
            <p:cNvGrpSpPr>
              <a:grpSpLocks/>
            </p:cNvGrpSpPr>
            <p:nvPr/>
          </p:nvGrpSpPr>
          <p:grpSpPr bwMode="auto">
            <a:xfrm>
              <a:off x="1730375" y="3881445"/>
              <a:ext cx="2938463" cy="419101"/>
              <a:chOff x="1090" y="2445"/>
              <a:chExt cx="1851" cy="264"/>
            </a:xfrm>
          </p:grpSpPr>
          <p:sp>
            <p:nvSpPr>
              <p:cNvPr id="15" name="Line 46"/>
              <p:cNvSpPr>
                <a:spLocks noChangeShapeType="1"/>
              </p:cNvSpPr>
              <p:nvPr/>
            </p:nvSpPr>
            <p:spPr bwMode="auto">
              <a:xfrm flipV="1">
                <a:off x="1090" y="2445"/>
                <a:ext cx="0" cy="222"/>
              </a:xfrm>
              <a:prstGeom prst="line">
                <a:avLst/>
              </a:prstGeom>
              <a:noFill/>
              <a:ln w="76200">
                <a:solidFill>
                  <a:srgbClr val="FF0000"/>
                </a:solidFill>
                <a:round/>
                <a:headEnd/>
                <a:tailEnd/>
              </a:ln>
            </p:spPr>
            <p:txBody>
              <a:bodyPr wrap="none" anchor="ctr"/>
              <a:lstStyle/>
              <a:p>
                <a:endParaRPr lang="en-US">
                  <a:solidFill>
                    <a:schemeClr val="bg1"/>
                  </a:solidFill>
                </a:endParaRPr>
              </a:p>
            </p:txBody>
          </p:sp>
          <p:sp>
            <p:nvSpPr>
              <p:cNvPr id="16" name="Line 47"/>
              <p:cNvSpPr>
                <a:spLocks noChangeShapeType="1"/>
              </p:cNvSpPr>
              <p:nvPr/>
            </p:nvSpPr>
            <p:spPr bwMode="auto">
              <a:xfrm flipV="1">
                <a:off x="2784" y="2487"/>
                <a:ext cx="0" cy="222"/>
              </a:xfrm>
              <a:prstGeom prst="line">
                <a:avLst/>
              </a:prstGeom>
              <a:noFill/>
              <a:ln w="76200">
                <a:solidFill>
                  <a:srgbClr val="FF0000"/>
                </a:solidFill>
                <a:round/>
                <a:headEnd/>
                <a:tailEnd/>
              </a:ln>
            </p:spPr>
            <p:txBody>
              <a:bodyPr wrap="none" anchor="ctr"/>
              <a:lstStyle/>
              <a:p>
                <a:endParaRPr lang="en-US">
                  <a:solidFill>
                    <a:schemeClr val="bg1"/>
                  </a:solidFill>
                </a:endParaRPr>
              </a:p>
            </p:txBody>
          </p:sp>
          <p:sp>
            <p:nvSpPr>
              <p:cNvPr id="18" name="Line 49"/>
              <p:cNvSpPr>
                <a:spLocks noChangeShapeType="1"/>
              </p:cNvSpPr>
              <p:nvPr/>
            </p:nvSpPr>
            <p:spPr bwMode="auto">
              <a:xfrm flipV="1">
                <a:off x="2941" y="2487"/>
                <a:ext cx="0" cy="222"/>
              </a:xfrm>
              <a:prstGeom prst="line">
                <a:avLst/>
              </a:prstGeom>
              <a:noFill/>
              <a:ln w="76200">
                <a:solidFill>
                  <a:srgbClr val="FF0000"/>
                </a:solidFill>
                <a:round/>
                <a:headEnd/>
                <a:tailEnd/>
              </a:ln>
            </p:spPr>
            <p:txBody>
              <a:bodyPr wrap="none" anchor="ctr"/>
              <a:lstStyle/>
              <a:p>
                <a:endParaRPr lang="en-US">
                  <a:solidFill>
                    <a:schemeClr val="bg1"/>
                  </a:solidFill>
                </a:endParaRPr>
              </a:p>
            </p:txBody>
          </p:sp>
        </p:grpSp>
        <p:sp>
          <p:nvSpPr>
            <p:cNvPr id="9" name="Text Box 52"/>
            <p:cNvSpPr txBox="1">
              <a:spLocks noChangeArrowheads="1"/>
            </p:cNvSpPr>
            <p:nvPr/>
          </p:nvSpPr>
          <p:spPr bwMode="auto">
            <a:xfrm>
              <a:off x="153988" y="5453063"/>
              <a:ext cx="3275012" cy="946150"/>
            </a:xfrm>
            <a:prstGeom prst="rect">
              <a:avLst/>
            </a:prstGeom>
            <a:noFill/>
            <a:ln w="12700">
              <a:noFill/>
              <a:miter lim="800000"/>
              <a:headEnd/>
              <a:tailEnd/>
            </a:ln>
          </p:spPr>
          <p:txBody>
            <a:bodyPr>
              <a:spAutoFit/>
            </a:bodyPr>
            <a:lstStyle/>
            <a:p>
              <a:r>
                <a:rPr lang="en-US" sz="2800" b="1" dirty="0"/>
                <a:t>Company, Battery or Troop</a:t>
              </a:r>
            </a:p>
          </p:txBody>
        </p:sp>
        <p:sp>
          <p:nvSpPr>
            <p:cNvPr id="10" name="Text Box 53"/>
            <p:cNvSpPr txBox="1">
              <a:spLocks noChangeArrowheads="1"/>
            </p:cNvSpPr>
            <p:nvPr/>
          </p:nvSpPr>
          <p:spPr bwMode="auto">
            <a:xfrm>
              <a:off x="3468688" y="5453063"/>
              <a:ext cx="1944891" cy="954107"/>
            </a:xfrm>
            <a:prstGeom prst="rect">
              <a:avLst/>
            </a:prstGeom>
            <a:noFill/>
            <a:ln w="12700">
              <a:noFill/>
              <a:miter lim="800000"/>
              <a:headEnd/>
              <a:tailEnd/>
            </a:ln>
          </p:spPr>
          <p:txBody>
            <a:bodyPr wrap="none">
              <a:spAutoFit/>
            </a:bodyPr>
            <a:lstStyle/>
            <a:p>
              <a:r>
                <a:rPr lang="en-US" sz="2800" b="1" dirty="0"/>
                <a:t>Battalion or</a:t>
              </a:r>
            </a:p>
            <a:p>
              <a:r>
                <a:rPr lang="en-US" sz="2800" b="1" dirty="0"/>
                <a:t>Squadron</a:t>
              </a:r>
            </a:p>
          </p:txBody>
        </p:sp>
        <p:sp>
          <p:nvSpPr>
            <p:cNvPr id="11" name="Text Box 54"/>
            <p:cNvSpPr txBox="1">
              <a:spLocks noChangeArrowheads="1"/>
            </p:cNvSpPr>
            <p:nvPr/>
          </p:nvSpPr>
          <p:spPr bwMode="auto">
            <a:xfrm>
              <a:off x="6203950" y="5453063"/>
              <a:ext cx="2009909" cy="954107"/>
            </a:xfrm>
            <a:prstGeom prst="rect">
              <a:avLst/>
            </a:prstGeom>
            <a:noFill/>
            <a:ln w="12700">
              <a:noFill/>
              <a:miter lim="800000"/>
              <a:headEnd/>
              <a:tailEnd/>
            </a:ln>
          </p:spPr>
          <p:txBody>
            <a:bodyPr wrap="none">
              <a:spAutoFit/>
            </a:bodyPr>
            <a:lstStyle/>
            <a:p>
              <a:r>
                <a:rPr lang="en-US" sz="2800" b="1" dirty="0"/>
                <a:t>Regiment or</a:t>
              </a:r>
            </a:p>
            <a:p>
              <a:r>
                <a:rPr lang="en-US" sz="2800" b="1" dirty="0"/>
                <a:t>Group</a:t>
              </a:r>
            </a:p>
          </p:txBody>
        </p:sp>
      </p:grpSp>
      <p:sp>
        <p:nvSpPr>
          <p:cNvPr id="30" name="Rectangle 29"/>
          <p:cNvSpPr/>
          <p:nvPr/>
        </p:nvSpPr>
        <p:spPr>
          <a:xfrm rot="2726936">
            <a:off x="1546480" y="2316447"/>
            <a:ext cx="917982" cy="90409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rot="2726936">
            <a:off x="1546480" y="4397763"/>
            <a:ext cx="917982" cy="90409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rot="2726936">
            <a:off x="4358094" y="4397764"/>
            <a:ext cx="917982" cy="90409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rot="2726936">
            <a:off x="7145927" y="4397766"/>
            <a:ext cx="917982" cy="90409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rot="2726936">
            <a:off x="7075207" y="2316447"/>
            <a:ext cx="917982" cy="90409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rot="2726936">
            <a:off x="4361453" y="2287311"/>
            <a:ext cx="917982" cy="90409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p:nvPr/>
        </p:nvCxnSpPr>
        <p:spPr>
          <a:xfrm flipV="1">
            <a:off x="7415812" y="3945409"/>
            <a:ext cx="2641" cy="419108"/>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flipV="1">
            <a:off x="7604918" y="3945409"/>
            <a:ext cx="605" cy="32180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7795234" y="3948121"/>
            <a:ext cx="2641" cy="419108"/>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417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0" y="386948"/>
            <a:ext cx="9143999" cy="533400"/>
          </a:xfrm>
          <a:prstGeom prst="rect">
            <a:avLst/>
          </a:prstGeom>
          <a:noFill/>
          <a:ln w="12700">
            <a:miter lim="800000"/>
            <a:headEnd/>
            <a:tailEnd/>
          </a:ln>
        </p:spPr>
        <p:txBody>
          <a:bodyPr vert="horz" wrap="square" lIns="90488" tIns="44450" rIns="90488" bIns="44450" numCol="1" rtlCol="0" anchor="ctr" anchorCtr="0" compatLnSpc="1">
            <a:prstTxWarp prst="textNoShape">
              <a:avLst/>
            </a:prstTxWarp>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Branch and Functional Icons</a:t>
            </a:r>
          </a:p>
        </p:txBody>
      </p:sp>
      <p:sp>
        <p:nvSpPr>
          <p:cNvPr id="8" name="Text Box 13"/>
          <p:cNvSpPr txBox="1">
            <a:spLocks noChangeArrowheads="1"/>
          </p:cNvSpPr>
          <p:nvPr/>
        </p:nvSpPr>
        <p:spPr bwMode="auto">
          <a:xfrm>
            <a:off x="969779" y="2670016"/>
            <a:ext cx="1227585" cy="457200"/>
          </a:xfrm>
          <a:prstGeom prst="rect">
            <a:avLst/>
          </a:prstGeom>
          <a:noFill/>
          <a:ln w="12700">
            <a:noFill/>
            <a:miter lim="800000"/>
            <a:headEnd/>
            <a:tailEnd/>
          </a:ln>
        </p:spPr>
        <p:txBody>
          <a:bodyPr wrap="none">
            <a:spAutoFit/>
          </a:bodyPr>
          <a:lstStyle/>
          <a:p>
            <a:pPr algn="l"/>
            <a:r>
              <a:rPr lang="en-US" b="1" dirty="0"/>
              <a:t>Infantry</a:t>
            </a:r>
          </a:p>
        </p:txBody>
      </p:sp>
      <p:grpSp>
        <p:nvGrpSpPr>
          <p:cNvPr id="9" name="Group 66"/>
          <p:cNvGrpSpPr>
            <a:grpSpLocks/>
          </p:cNvGrpSpPr>
          <p:nvPr/>
        </p:nvGrpSpPr>
        <p:grpSpPr bwMode="auto">
          <a:xfrm>
            <a:off x="1071578" y="1831816"/>
            <a:ext cx="1125785" cy="765175"/>
            <a:chOff x="256" y="1000"/>
            <a:chExt cx="784" cy="496"/>
          </a:xfrm>
        </p:grpSpPr>
        <p:sp>
          <p:nvSpPr>
            <p:cNvPr id="10" name="Line 19"/>
            <p:cNvSpPr>
              <a:spLocks noChangeShapeType="1"/>
            </p:cNvSpPr>
            <p:nvPr/>
          </p:nvSpPr>
          <p:spPr bwMode="auto">
            <a:xfrm flipV="1">
              <a:off x="272" y="1016"/>
              <a:ext cx="768" cy="480"/>
            </a:xfrm>
            <a:prstGeom prst="line">
              <a:avLst/>
            </a:prstGeom>
            <a:noFill/>
            <a:ln w="38100">
              <a:solidFill>
                <a:srgbClr val="0000FF"/>
              </a:solidFill>
              <a:round/>
              <a:headEnd/>
              <a:tailEnd/>
            </a:ln>
          </p:spPr>
          <p:txBody>
            <a:bodyPr wrap="none" anchor="ctr"/>
            <a:lstStyle/>
            <a:p>
              <a:endParaRPr lang="en-US"/>
            </a:p>
          </p:txBody>
        </p:sp>
        <p:grpSp>
          <p:nvGrpSpPr>
            <p:cNvPr id="11" name="Group 41"/>
            <p:cNvGrpSpPr>
              <a:grpSpLocks/>
            </p:cNvGrpSpPr>
            <p:nvPr/>
          </p:nvGrpSpPr>
          <p:grpSpPr bwMode="auto">
            <a:xfrm>
              <a:off x="256" y="1000"/>
              <a:ext cx="784" cy="496"/>
              <a:chOff x="1344" y="1248"/>
              <a:chExt cx="784" cy="496"/>
            </a:xfrm>
          </p:grpSpPr>
          <p:sp>
            <p:nvSpPr>
              <p:cNvPr id="12" name="Line 20"/>
              <p:cNvSpPr>
                <a:spLocks noChangeShapeType="1"/>
              </p:cNvSpPr>
              <p:nvPr/>
            </p:nvSpPr>
            <p:spPr bwMode="auto">
              <a:xfrm flipH="1" flipV="1">
                <a:off x="1344" y="1248"/>
                <a:ext cx="768" cy="480"/>
              </a:xfrm>
              <a:prstGeom prst="line">
                <a:avLst/>
              </a:prstGeom>
              <a:noFill/>
              <a:ln w="38100">
                <a:solidFill>
                  <a:srgbClr val="0000FF"/>
                </a:solidFill>
                <a:round/>
                <a:headEnd/>
                <a:tailEnd/>
              </a:ln>
            </p:spPr>
            <p:txBody>
              <a:bodyPr wrap="none" anchor="ctr"/>
              <a:lstStyle/>
              <a:p>
                <a:endParaRPr lang="en-US"/>
              </a:p>
            </p:txBody>
          </p:sp>
          <p:sp>
            <p:nvSpPr>
              <p:cNvPr id="13" name="Rectangle 21"/>
              <p:cNvSpPr>
                <a:spLocks noChangeArrowheads="1"/>
              </p:cNvSpPr>
              <p:nvPr/>
            </p:nvSpPr>
            <p:spPr bwMode="auto">
              <a:xfrm>
                <a:off x="1344" y="1248"/>
                <a:ext cx="784" cy="496"/>
              </a:xfrm>
              <a:prstGeom prst="rect">
                <a:avLst/>
              </a:prstGeom>
              <a:noFill/>
              <a:ln w="38100">
                <a:solidFill>
                  <a:srgbClr val="0000FF"/>
                </a:solidFill>
                <a:miter lim="800000"/>
                <a:headEnd/>
                <a:tailEnd/>
              </a:ln>
            </p:spPr>
            <p:txBody>
              <a:bodyPr wrap="none" anchor="ctr"/>
              <a:lstStyle/>
              <a:p>
                <a:endParaRPr lang="en-US"/>
              </a:p>
            </p:txBody>
          </p:sp>
        </p:grpSp>
      </p:grpSp>
      <p:sp>
        <p:nvSpPr>
          <p:cNvPr id="14" name="Text Box 43"/>
          <p:cNvSpPr txBox="1">
            <a:spLocks noChangeArrowheads="1"/>
          </p:cNvSpPr>
          <p:nvPr/>
        </p:nvSpPr>
        <p:spPr bwMode="auto">
          <a:xfrm>
            <a:off x="2778220" y="2670016"/>
            <a:ext cx="1037459" cy="457200"/>
          </a:xfrm>
          <a:prstGeom prst="rect">
            <a:avLst/>
          </a:prstGeom>
          <a:noFill/>
          <a:ln w="12700">
            <a:noFill/>
            <a:miter lim="800000"/>
            <a:headEnd/>
            <a:tailEnd/>
          </a:ln>
        </p:spPr>
        <p:txBody>
          <a:bodyPr wrap="none">
            <a:spAutoFit/>
          </a:bodyPr>
          <a:lstStyle/>
          <a:p>
            <a:r>
              <a:rPr lang="en-US" b="1" dirty="0"/>
              <a:t>Armor</a:t>
            </a:r>
          </a:p>
        </p:txBody>
      </p:sp>
      <p:grpSp>
        <p:nvGrpSpPr>
          <p:cNvPr id="4" name="Group 3">
            <a:extLst>
              <a:ext uri="{FF2B5EF4-FFF2-40B4-BE49-F238E27FC236}">
                <a16:creationId xmlns:a16="http://schemas.microsoft.com/office/drawing/2014/main" id="{E91ED215-FAD4-6188-96F7-F7CBD9305F55}"/>
              </a:ext>
            </a:extLst>
          </p:cNvPr>
          <p:cNvGrpSpPr/>
          <p:nvPr/>
        </p:nvGrpSpPr>
        <p:grpSpPr>
          <a:xfrm>
            <a:off x="2661450" y="1819116"/>
            <a:ext cx="1269502" cy="787400"/>
            <a:chOff x="2661450" y="1819116"/>
            <a:chExt cx="1269502" cy="787400"/>
          </a:xfrm>
        </p:grpSpPr>
        <p:sp>
          <p:nvSpPr>
            <p:cNvPr id="15" name="Oval 44"/>
            <p:cNvSpPr>
              <a:spLocks noChangeArrowheads="1"/>
            </p:cNvSpPr>
            <p:nvPr/>
          </p:nvSpPr>
          <p:spPr bwMode="auto">
            <a:xfrm>
              <a:off x="2853073" y="2047716"/>
              <a:ext cx="886256" cy="330200"/>
            </a:xfrm>
            <a:prstGeom prst="ellipse">
              <a:avLst/>
            </a:prstGeom>
            <a:noFill/>
            <a:ln w="50800">
              <a:solidFill>
                <a:srgbClr val="0000FF"/>
              </a:solidFill>
              <a:round/>
              <a:headEnd/>
              <a:tailEnd/>
            </a:ln>
          </p:spPr>
          <p:txBody>
            <a:bodyPr wrap="none" anchor="ctr"/>
            <a:lstStyle/>
            <a:p>
              <a:endParaRPr lang="en-US"/>
            </a:p>
          </p:txBody>
        </p:sp>
        <p:sp>
          <p:nvSpPr>
            <p:cNvPr id="16" name="Rectangle 45"/>
            <p:cNvSpPr>
              <a:spLocks noChangeArrowheads="1"/>
            </p:cNvSpPr>
            <p:nvPr/>
          </p:nvSpPr>
          <p:spPr bwMode="auto">
            <a:xfrm>
              <a:off x="2661450" y="1819116"/>
              <a:ext cx="1269502" cy="787400"/>
            </a:xfrm>
            <a:prstGeom prst="rect">
              <a:avLst/>
            </a:prstGeom>
            <a:noFill/>
            <a:ln w="38100">
              <a:solidFill>
                <a:srgbClr val="0000FF"/>
              </a:solidFill>
              <a:miter lim="800000"/>
              <a:headEnd/>
              <a:tailEnd/>
            </a:ln>
          </p:spPr>
          <p:txBody>
            <a:bodyPr wrap="none" anchor="ctr"/>
            <a:lstStyle/>
            <a:p>
              <a:endParaRPr lang="en-US"/>
            </a:p>
          </p:txBody>
        </p:sp>
      </p:grpSp>
      <p:grpSp>
        <p:nvGrpSpPr>
          <p:cNvPr id="57" name="Group 56">
            <a:extLst>
              <a:ext uri="{FF2B5EF4-FFF2-40B4-BE49-F238E27FC236}">
                <a16:creationId xmlns:a16="http://schemas.microsoft.com/office/drawing/2014/main" id="{0AF9C859-2901-8B28-8053-6C73741986FD}"/>
              </a:ext>
            </a:extLst>
          </p:cNvPr>
          <p:cNvGrpSpPr/>
          <p:nvPr/>
        </p:nvGrpSpPr>
        <p:grpSpPr>
          <a:xfrm>
            <a:off x="957802" y="4852829"/>
            <a:ext cx="1221596" cy="866775"/>
            <a:chOff x="957802" y="4852829"/>
            <a:chExt cx="1221596" cy="866775"/>
          </a:xfrm>
        </p:grpSpPr>
        <p:sp>
          <p:nvSpPr>
            <p:cNvPr id="17" name="Line 48"/>
            <p:cNvSpPr>
              <a:spLocks noChangeShapeType="1"/>
            </p:cNvSpPr>
            <p:nvPr/>
          </p:nvSpPr>
          <p:spPr bwMode="auto">
            <a:xfrm flipH="1">
              <a:off x="969779" y="4863269"/>
              <a:ext cx="591385" cy="838200"/>
            </a:xfrm>
            <a:prstGeom prst="line">
              <a:avLst/>
            </a:prstGeom>
            <a:noFill/>
            <a:ln w="50800">
              <a:solidFill>
                <a:srgbClr val="0000FF"/>
              </a:solidFill>
              <a:round/>
              <a:headEnd/>
              <a:tailEnd/>
            </a:ln>
          </p:spPr>
          <p:txBody>
            <a:bodyPr wrap="none" anchor="ctr"/>
            <a:lstStyle/>
            <a:p>
              <a:endParaRPr lang="en-US"/>
            </a:p>
          </p:txBody>
        </p:sp>
        <p:sp>
          <p:nvSpPr>
            <p:cNvPr id="18" name="Line 49"/>
            <p:cNvSpPr>
              <a:spLocks noChangeShapeType="1"/>
            </p:cNvSpPr>
            <p:nvPr/>
          </p:nvSpPr>
          <p:spPr bwMode="auto">
            <a:xfrm>
              <a:off x="1564726" y="4852829"/>
              <a:ext cx="584955" cy="838200"/>
            </a:xfrm>
            <a:prstGeom prst="line">
              <a:avLst/>
            </a:prstGeom>
            <a:noFill/>
            <a:ln w="50800">
              <a:solidFill>
                <a:srgbClr val="0000FF"/>
              </a:solidFill>
              <a:round/>
              <a:headEnd/>
              <a:tailEnd/>
            </a:ln>
          </p:spPr>
          <p:txBody>
            <a:bodyPr wrap="none" anchor="ctr"/>
            <a:lstStyle/>
            <a:p>
              <a:endParaRPr lang="en-US"/>
            </a:p>
          </p:txBody>
        </p:sp>
        <p:sp>
          <p:nvSpPr>
            <p:cNvPr id="19" name="Rectangle 50"/>
            <p:cNvSpPr>
              <a:spLocks noChangeArrowheads="1"/>
            </p:cNvSpPr>
            <p:nvPr/>
          </p:nvSpPr>
          <p:spPr bwMode="auto">
            <a:xfrm>
              <a:off x="957802" y="4865529"/>
              <a:ext cx="1221596" cy="854075"/>
            </a:xfrm>
            <a:prstGeom prst="rect">
              <a:avLst/>
            </a:prstGeom>
            <a:noFill/>
            <a:ln w="38100">
              <a:solidFill>
                <a:srgbClr val="0000FF"/>
              </a:solidFill>
              <a:miter lim="800000"/>
              <a:headEnd/>
              <a:tailEnd/>
            </a:ln>
          </p:spPr>
          <p:txBody>
            <a:bodyPr wrap="none" anchor="ctr"/>
            <a:lstStyle/>
            <a:p>
              <a:endParaRPr lang="en-US"/>
            </a:p>
          </p:txBody>
        </p:sp>
      </p:grpSp>
      <p:sp>
        <p:nvSpPr>
          <p:cNvPr id="20" name="Text Box 52"/>
          <p:cNvSpPr txBox="1">
            <a:spLocks noChangeArrowheads="1"/>
          </p:cNvSpPr>
          <p:nvPr/>
        </p:nvSpPr>
        <p:spPr bwMode="auto">
          <a:xfrm>
            <a:off x="5942993" y="2760504"/>
            <a:ext cx="1212614" cy="457200"/>
          </a:xfrm>
          <a:prstGeom prst="rect">
            <a:avLst/>
          </a:prstGeom>
          <a:noFill/>
          <a:ln w="12700">
            <a:noFill/>
            <a:miter lim="800000"/>
            <a:headEnd/>
            <a:tailEnd/>
          </a:ln>
        </p:spPr>
        <p:txBody>
          <a:bodyPr wrap="none">
            <a:spAutoFit/>
          </a:bodyPr>
          <a:lstStyle/>
          <a:p>
            <a:pPr algn="l"/>
            <a:r>
              <a:rPr lang="en-US" b="1" dirty="0"/>
              <a:t>RECON</a:t>
            </a:r>
          </a:p>
        </p:txBody>
      </p:sp>
      <p:grpSp>
        <p:nvGrpSpPr>
          <p:cNvPr id="6" name="Group 5">
            <a:extLst>
              <a:ext uri="{FF2B5EF4-FFF2-40B4-BE49-F238E27FC236}">
                <a16:creationId xmlns:a16="http://schemas.microsoft.com/office/drawing/2014/main" id="{7F1330D5-1F38-603B-D6BF-9E91AF56C7ED}"/>
              </a:ext>
            </a:extLst>
          </p:cNvPr>
          <p:cNvGrpSpPr/>
          <p:nvPr/>
        </p:nvGrpSpPr>
        <p:grpSpPr>
          <a:xfrm>
            <a:off x="5942993" y="1806416"/>
            <a:ext cx="1140755" cy="800100"/>
            <a:chOff x="5942993" y="1806416"/>
            <a:chExt cx="1140755" cy="800100"/>
          </a:xfrm>
        </p:grpSpPr>
        <p:sp>
          <p:nvSpPr>
            <p:cNvPr id="21" name="Line 53"/>
            <p:cNvSpPr>
              <a:spLocks noChangeShapeType="1"/>
            </p:cNvSpPr>
            <p:nvPr/>
          </p:nvSpPr>
          <p:spPr bwMode="auto">
            <a:xfrm flipV="1">
              <a:off x="5951978" y="1840547"/>
              <a:ext cx="1131770" cy="756444"/>
            </a:xfrm>
            <a:prstGeom prst="line">
              <a:avLst/>
            </a:prstGeom>
            <a:noFill/>
            <a:ln w="50800">
              <a:solidFill>
                <a:srgbClr val="0000FF"/>
              </a:solidFill>
              <a:round/>
              <a:headEnd/>
              <a:tailEnd/>
            </a:ln>
          </p:spPr>
          <p:txBody>
            <a:bodyPr wrap="none" anchor="ctr"/>
            <a:lstStyle/>
            <a:p>
              <a:endParaRPr lang="en-US"/>
            </a:p>
          </p:txBody>
        </p:sp>
        <p:sp>
          <p:nvSpPr>
            <p:cNvPr id="22" name="Rectangle 54"/>
            <p:cNvSpPr>
              <a:spLocks noChangeArrowheads="1"/>
            </p:cNvSpPr>
            <p:nvPr/>
          </p:nvSpPr>
          <p:spPr bwMode="auto">
            <a:xfrm>
              <a:off x="5942993" y="1806416"/>
              <a:ext cx="1140755" cy="800100"/>
            </a:xfrm>
            <a:prstGeom prst="rect">
              <a:avLst/>
            </a:prstGeom>
            <a:noFill/>
            <a:ln w="38100">
              <a:solidFill>
                <a:srgbClr val="0000FF"/>
              </a:solidFill>
              <a:miter lim="800000"/>
              <a:headEnd/>
              <a:tailEnd/>
            </a:ln>
          </p:spPr>
          <p:txBody>
            <a:bodyPr wrap="none" anchor="ctr"/>
            <a:lstStyle/>
            <a:p>
              <a:endParaRPr lang="en-US"/>
            </a:p>
          </p:txBody>
        </p:sp>
      </p:grpSp>
      <p:grpSp>
        <p:nvGrpSpPr>
          <p:cNvPr id="23" name="Group 22"/>
          <p:cNvGrpSpPr/>
          <p:nvPr/>
        </p:nvGrpSpPr>
        <p:grpSpPr>
          <a:xfrm>
            <a:off x="7579274" y="1819116"/>
            <a:ext cx="1157223" cy="854075"/>
            <a:chOff x="7383463" y="1587500"/>
            <a:chExt cx="1227137" cy="854075"/>
          </a:xfrm>
        </p:grpSpPr>
        <p:sp>
          <p:nvSpPr>
            <p:cNvPr id="24" name="Rectangle 58"/>
            <p:cNvSpPr>
              <a:spLocks noChangeArrowheads="1"/>
            </p:cNvSpPr>
            <p:nvPr/>
          </p:nvSpPr>
          <p:spPr bwMode="auto">
            <a:xfrm>
              <a:off x="7383463" y="1587500"/>
              <a:ext cx="1227137" cy="854075"/>
            </a:xfrm>
            <a:prstGeom prst="rect">
              <a:avLst/>
            </a:prstGeom>
            <a:noFill/>
            <a:ln w="38100">
              <a:solidFill>
                <a:srgbClr val="0000FF"/>
              </a:solidFill>
              <a:miter lim="800000"/>
              <a:headEnd/>
              <a:tailEnd/>
            </a:ln>
          </p:spPr>
          <p:txBody>
            <a:bodyPr wrap="none" anchor="ctr"/>
            <a:lstStyle/>
            <a:p>
              <a:endParaRPr lang="en-US"/>
            </a:p>
          </p:txBody>
        </p:sp>
        <p:sp>
          <p:nvSpPr>
            <p:cNvPr id="25" name="Text Box 64"/>
            <p:cNvSpPr txBox="1">
              <a:spLocks noChangeArrowheads="1"/>
            </p:cNvSpPr>
            <p:nvPr/>
          </p:nvSpPr>
          <p:spPr bwMode="auto">
            <a:xfrm rot="5400000">
              <a:off x="7714457" y="1667668"/>
              <a:ext cx="590550" cy="823913"/>
            </a:xfrm>
            <a:prstGeom prst="rect">
              <a:avLst/>
            </a:prstGeom>
            <a:noFill/>
            <a:ln w="76200">
              <a:noFill/>
              <a:miter lim="800000"/>
              <a:headEnd/>
              <a:tailEnd/>
            </a:ln>
          </p:spPr>
          <p:txBody>
            <a:bodyPr wrap="none">
              <a:spAutoFit/>
            </a:bodyPr>
            <a:lstStyle/>
            <a:p>
              <a:r>
                <a:rPr lang="en-US" sz="4800" dirty="0">
                  <a:solidFill>
                    <a:srgbClr val="0000FF"/>
                  </a:solidFill>
                </a:rPr>
                <a:t>E</a:t>
              </a:r>
            </a:p>
          </p:txBody>
        </p:sp>
      </p:grpSp>
      <p:sp>
        <p:nvSpPr>
          <p:cNvPr id="26" name="Text Box 65"/>
          <p:cNvSpPr txBox="1">
            <a:spLocks noChangeArrowheads="1"/>
          </p:cNvSpPr>
          <p:nvPr/>
        </p:nvSpPr>
        <p:spPr bwMode="auto">
          <a:xfrm>
            <a:off x="7514901" y="2746216"/>
            <a:ext cx="1402740" cy="457200"/>
          </a:xfrm>
          <a:prstGeom prst="rect">
            <a:avLst/>
          </a:prstGeom>
          <a:noFill/>
          <a:ln w="76200">
            <a:noFill/>
            <a:miter lim="800000"/>
            <a:headEnd/>
            <a:tailEnd/>
          </a:ln>
        </p:spPr>
        <p:txBody>
          <a:bodyPr wrap="none">
            <a:spAutoFit/>
          </a:bodyPr>
          <a:lstStyle/>
          <a:p>
            <a:r>
              <a:rPr lang="en-US" b="1" dirty="0"/>
              <a:t>Engineer</a:t>
            </a:r>
          </a:p>
        </p:txBody>
      </p:sp>
      <p:grpSp>
        <p:nvGrpSpPr>
          <p:cNvPr id="5" name="Group 4">
            <a:extLst>
              <a:ext uri="{FF2B5EF4-FFF2-40B4-BE49-F238E27FC236}">
                <a16:creationId xmlns:a16="http://schemas.microsoft.com/office/drawing/2014/main" id="{73AD2531-D456-98E2-0F8A-5745F43384AE}"/>
              </a:ext>
            </a:extLst>
          </p:cNvPr>
          <p:cNvGrpSpPr/>
          <p:nvPr/>
        </p:nvGrpSpPr>
        <p:grpSpPr>
          <a:xfrm>
            <a:off x="4336655" y="1806416"/>
            <a:ext cx="1209620" cy="838200"/>
            <a:chOff x="4336655" y="1806416"/>
            <a:chExt cx="1209620" cy="838200"/>
          </a:xfrm>
        </p:grpSpPr>
        <p:sp>
          <p:nvSpPr>
            <p:cNvPr id="27" name="Rectangle 67"/>
            <p:cNvSpPr>
              <a:spLocks noChangeArrowheads="1"/>
            </p:cNvSpPr>
            <p:nvPr/>
          </p:nvSpPr>
          <p:spPr bwMode="auto">
            <a:xfrm>
              <a:off x="4336655" y="1806416"/>
              <a:ext cx="1209620" cy="838200"/>
            </a:xfrm>
            <a:prstGeom prst="rect">
              <a:avLst/>
            </a:prstGeom>
            <a:noFill/>
            <a:ln w="38100">
              <a:solidFill>
                <a:srgbClr val="0000FF"/>
              </a:solidFill>
              <a:miter lim="800000"/>
              <a:headEnd/>
              <a:tailEnd/>
            </a:ln>
          </p:spPr>
          <p:txBody>
            <a:bodyPr wrap="none" anchor="ctr"/>
            <a:lstStyle/>
            <a:p>
              <a:endParaRPr lang="en-US"/>
            </a:p>
          </p:txBody>
        </p:sp>
        <p:sp>
          <p:nvSpPr>
            <p:cNvPr id="28" name="Oval 68"/>
            <p:cNvSpPr>
              <a:spLocks noChangeArrowheads="1"/>
            </p:cNvSpPr>
            <p:nvPr/>
          </p:nvSpPr>
          <p:spPr bwMode="auto">
            <a:xfrm>
              <a:off x="4863618" y="2111216"/>
              <a:ext cx="143717" cy="152400"/>
            </a:xfrm>
            <a:prstGeom prst="ellipse">
              <a:avLst/>
            </a:prstGeom>
            <a:solidFill>
              <a:srgbClr val="0000FF"/>
            </a:solidFill>
            <a:ln w="76200">
              <a:solidFill>
                <a:srgbClr val="0000FF"/>
              </a:solidFill>
              <a:round/>
              <a:headEnd/>
              <a:tailEnd/>
            </a:ln>
          </p:spPr>
          <p:txBody>
            <a:bodyPr wrap="none" anchor="ctr"/>
            <a:lstStyle/>
            <a:p>
              <a:endParaRPr lang="en-US"/>
            </a:p>
          </p:txBody>
        </p:sp>
      </p:grpSp>
      <p:sp>
        <p:nvSpPr>
          <p:cNvPr id="29" name="Text Box 69"/>
          <p:cNvSpPr txBox="1">
            <a:spLocks noChangeArrowheads="1"/>
          </p:cNvSpPr>
          <p:nvPr/>
        </p:nvSpPr>
        <p:spPr bwMode="auto">
          <a:xfrm>
            <a:off x="4323181" y="2746216"/>
            <a:ext cx="1260520" cy="457200"/>
          </a:xfrm>
          <a:prstGeom prst="rect">
            <a:avLst/>
          </a:prstGeom>
          <a:noFill/>
          <a:ln w="12700">
            <a:noFill/>
            <a:miter lim="800000"/>
            <a:headEnd/>
            <a:tailEnd/>
          </a:ln>
        </p:spPr>
        <p:txBody>
          <a:bodyPr wrap="none">
            <a:spAutoFit/>
          </a:bodyPr>
          <a:lstStyle/>
          <a:p>
            <a:pPr algn="l"/>
            <a:r>
              <a:rPr lang="en-US" b="1" dirty="0"/>
              <a:t>Artillery</a:t>
            </a:r>
          </a:p>
        </p:txBody>
      </p:sp>
      <p:grpSp>
        <p:nvGrpSpPr>
          <p:cNvPr id="58" name="Group 57">
            <a:extLst>
              <a:ext uri="{FF2B5EF4-FFF2-40B4-BE49-F238E27FC236}">
                <a16:creationId xmlns:a16="http://schemas.microsoft.com/office/drawing/2014/main" id="{5079E794-3A56-C2F6-15C7-A6EAE6999754}"/>
              </a:ext>
            </a:extLst>
          </p:cNvPr>
          <p:cNvGrpSpPr/>
          <p:nvPr/>
        </p:nvGrpSpPr>
        <p:grpSpPr>
          <a:xfrm>
            <a:off x="2717563" y="4917916"/>
            <a:ext cx="1226587" cy="838200"/>
            <a:chOff x="2717563" y="4917916"/>
            <a:chExt cx="1226587" cy="838200"/>
          </a:xfrm>
        </p:grpSpPr>
        <p:sp>
          <p:nvSpPr>
            <p:cNvPr id="31" name="Line 72"/>
            <p:cNvSpPr>
              <a:spLocks noChangeShapeType="1"/>
            </p:cNvSpPr>
            <p:nvPr/>
          </p:nvSpPr>
          <p:spPr bwMode="auto">
            <a:xfrm>
              <a:off x="2717563" y="5580403"/>
              <a:ext cx="1226587" cy="1425"/>
            </a:xfrm>
            <a:prstGeom prst="line">
              <a:avLst/>
            </a:prstGeom>
            <a:noFill/>
            <a:ln w="38100">
              <a:solidFill>
                <a:srgbClr val="0000FF"/>
              </a:solidFill>
              <a:round/>
              <a:headEnd/>
              <a:tailEnd/>
            </a:ln>
          </p:spPr>
          <p:txBody>
            <a:bodyPr wrap="none" anchor="ctr"/>
            <a:lstStyle/>
            <a:p>
              <a:endParaRPr lang="en-US"/>
            </a:p>
          </p:txBody>
        </p:sp>
        <p:sp>
          <p:nvSpPr>
            <p:cNvPr id="30" name="Rectangle 70"/>
            <p:cNvSpPr>
              <a:spLocks noChangeArrowheads="1"/>
            </p:cNvSpPr>
            <p:nvPr/>
          </p:nvSpPr>
          <p:spPr bwMode="auto">
            <a:xfrm>
              <a:off x="2721332" y="4917916"/>
              <a:ext cx="1209620" cy="838200"/>
            </a:xfrm>
            <a:prstGeom prst="rect">
              <a:avLst/>
            </a:prstGeom>
            <a:noFill/>
            <a:ln w="38100">
              <a:solidFill>
                <a:srgbClr val="0000FF"/>
              </a:solidFill>
              <a:miter lim="800000"/>
              <a:headEnd/>
              <a:tailEnd/>
            </a:ln>
          </p:spPr>
          <p:txBody>
            <a:bodyPr wrap="none" anchor="ctr"/>
            <a:lstStyle/>
            <a:p>
              <a:endParaRPr lang="en-US"/>
            </a:p>
          </p:txBody>
        </p:sp>
      </p:grpSp>
      <p:sp>
        <p:nvSpPr>
          <p:cNvPr id="32" name="Text Box 73"/>
          <p:cNvSpPr txBox="1">
            <a:spLocks noChangeArrowheads="1"/>
          </p:cNvSpPr>
          <p:nvPr/>
        </p:nvSpPr>
        <p:spPr bwMode="auto">
          <a:xfrm>
            <a:off x="2763250" y="5794216"/>
            <a:ext cx="1130277" cy="457200"/>
          </a:xfrm>
          <a:prstGeom prst="rect">
            <a:avLst/>
          </a:prstGeom>
          <a:noFill/>
          <a:ln w="12700">
            <a:noFill/>
            <a:miter lim="800000"/>
            <a:headEnd/>
            <a:tailEnd/>
          </a:ln>
        </p:spPr>
        <p:txBody>
          <a:bodyPr wrap="none">
            <a:spAutoFit/>
          </a:bodyPr>
          <a:lstStyle/>
          <a:p>
            <a:pPr algn="l"/>
            <a:r>
              <a:rPr lang="en-US" b="1" dirty="0"/>
              <a:t>Supply</a:t>
            </a:r>
          </a:p>
        </p:txBody>
      </p:sp>
      <p:grpSp>
        <p:nvGrpSpPr>
          <p:cNvPr id="59" name="Group 58">
            <a:extLst>
              <a:ext uri="{FF2B5EF4-FFF2-40B4-BE49-F238E27FC236}">
                <a16:creationId xmlns:a16="http://schemas.microsoft.com/office/drawing/2014/main" id="{28EA6146-9C3D-30E8-F82E-3ADAFA64F931}"/>
              </a:ext>
            </a:extLst>
          </p:cNvPr>
          <p:cNvGrpSpPr/>
          <p:nvPr/>
        </p:nvGrpSpPr>
        <p:grpSpPr>
          <a:xfrm>
            <a:off x="4432466" y="4863269"/>
            <a:ext cx="1209620" cy="854747"/>
            <a:chOff x="4432466" y="4863269"/>
            <a:chExt cx="1209620" cy="854747"/>
          </a:xfrm>
        </p:grpSpPr>
        <p:sp>
          <p:nvSpPr>
            <p:cNvPr id="34" name="Line 75"/>
            <p:cNvSpPr>
              <a:spLocks noChangeShapeType="1"/>
            </p:cNvSpPr>
            <p:nvPr/>
          </p:nvSpPr>
          <p:spPr bwMode="auto">
            <a:xfrm flipV="1">
              <a:off x="4432466" y="5314184"/>
              <a:ext cx="1209619" cy="8545"/>
            </a:xfrm>
            <a:prstGeom prst="line">
              <a:avLst/>
            </a:prstGeom>
            <a:noFill/>
            <a:ln w="38100">
              <a:solidFill>
                <a:srgbClr val="0000FF"/>
              </a:solidFill>
              <a:round/>
              <a:headEnd/>
              <a:tailEnd/>
            </a:ln>
          </p:spPr>
          <p:txBody>
            <a:bodyPr wrap="none" anchor="ctr"/>
            <a:lstStyle/>
            <a:p>
              <a:endParaRPr lang="en-US"/>
            </a:p>
          </p:txBody>
        </p:sp>
        <p:sp>
          <p:nvSpPr>
            <p:cNvPr id="35" name="Line 76"/>
            <p:cNvSpPr>
              <a:spLocks noChangeShapeType="1"/>
            </p:cNvSpPr>
            <p:nvPr/>
          </p:nvSpPr>
          <p:spPr bwMode="auto">
            <a:xfrm>
              <a:off x="5071708" y="4863269"/>
              <a:ext cx="0" cy="838200"/>
            </a:xfrm>
            <a:prstGeom prst="line">
              <a:avLst/>
            </a:prstGeom>
            <a:noFill/>
            <a:ln w="38100">
              <a:solidFill>
                <a:srgbClr val="0000FF"/>
              </a:solidFill>
              <a:round/>
              <a:headEnd/>
              <a:tailEnd/>
            </a:ln>
          </p:spPr>
          <p:txBody>
            <a:bodyPr wrap="none" anchor="ctr"/>
            <a:lstStyle/>
            <a:p>
              <a:endParaRPr lang="en-US"/>
            </a:p>
          </p:txBody>
        </p:sp>
        <p:sp>
          <p:nvSpPr>
            <p:cNvPr id="33" name="Rectangle 74"/>
            <p:cNvSpPr>
              <a:spLocks noChangeArrowheads="1"/>
            </p:cNvSpPr>
            <p:nvPr/>
          </p:nvSpPr>
          <p:spPr bwMode="auto">
            <a:xfrm>
              <a:off x="4432466" y="4879816"/>
              <a:ext cx="1209620" cy="838200"/>
            </a:xfrm>
            <a:prstGeom prst="rect">
              <a:avLst/>
            </a:prstGeom>
            <a:noFill/>
            <a:ln w="38100">
              <a:solidFill>
                <a:srgbClr val="0000FF"/>
              </a:solidFill>
              <a:miter lim="800000"/>
              <a:headEnd/>
              <a:tailEnd/>
            </a:ln>
          </p:spPr>
          <p:txBody>
            <a:bodyPr wrap="none" anchor="ctr"/>
            <a:lstStyle/>
            <a:p>
              <a:endParaRPr lang="en-US"/>
            </a:p>
          </p:txBody>
        </p:sp>
      </p:grpSp>
      <p:sp>
        <p:nvSpPr>
          <p:cNvPr id="36" name="Text Box 77"/>
          <p:cNvSpPr txBox="1">
            <a:spLocks noChangeArrowheads="1"/>
          </p:cNvSpPr>
          <p:nvPr/>
        </p:nvSpPr>
        <p:spPr bwMode="auto">
          <a:xfrm>
            <a:off x="4432466" y="5794216"/>
            <a:ext cx="1227585" cy="457200"/>
          </a:xfrm>
          <a:prstGeom prst="rect">
            <a:avLst/>
          </a:prstGeom>
          <a:noFill/>
          <a:ln w="12700">
            <a:noFill/>
            <a:miter lim="800000"/>
            <a:headEnd/>
            <a:tailEnd/>
          </a:ln>
        </p:spPr>
        <p:txBody>
          <a:bodyPr wrap="none">
            <a:spAutoFit/>
          </a:bodyPr>
          <a:lstStyle/>
          <a:p>
            <a:pPr algn="l"/>
            <a:r>
              <a:rPr lang="en-US" b="1" dirty="0"/>
              <a:t>Medical</a:t>
            </a:r>
          </a:p>
        </p:txBody>
      </p:sp>
      <p:grpSp>
        <p:nvGrpSpPr>
          <p:cNvPr id="60" name="Group 59">
            <a:extLst>
              <a:ext uri="{FF2B5EF4-FFF2-40B4-BE49-F238E27FC236}">
                <a16:creationId xmlns:a16="http://schemas.microsoft.com/office/drawing/2014/main" id="{E8098E70-B226-2331-A175-820724549765}"/>
              </a:ext>
            </a:extLst>
          </p:cNvPr>
          <p:cNvGrpSpPr/>
          <p:nvPr/>
        </p:nvGrpSpPr>
        <p:grpSpPr>
          <a:xfrm>
            <a:off x="6369654" y="4903629"/>
            <a:ext cx="1209620" cy="838200"/>
            <a:chOff x="6369654" y="4903629"/>
            <a:chExt cx="1209620" cy="838200"/>
          </a:xfrm>
        </p:grpSpPr>
        <p:sp>
          <p:nvSpPr>
            <p:cNvPr id="37" name="Rectangle 78"/>
            <p:cNvSpPr>
              <a:spLocks noChangeArrowheads="1"/>
            </p:cNvSpPr>
            <p:nvPr/>
          </p:nvSpPr>
          <p:spPr bwMode="auto">
            <a:xfrm>
              <a:off x="6369654" y="4903629"/>
              <a:ext cx="1209620" cy="838200"/>
            </a:xfrm>
            <a:prstGeom prst="rect">
              <a:avLst/>
            </a:prstGeom>
            <a:noFill/>
            <a:ln w="38100">
              <a:solidFill>
                <a:srgbClr val="0000FF"/>
              </a:solidFill>
              <a:miter lim="800000"/>
              <a:headEnd/>
              <a:tailEnd/>
            </a:ln>
          </p:spPr>
          <p:txBody>
            <a:bodyPr wrap="none" anchor="ctr"/>
            <a:lstStyle/>
            <a:p>
              <a:endParaRPr lang="en-US"/>
            </a:p>
          </p:txBody>
        </p:sp>
        <p:sp>
          <p:nvSpPr>
            <p:cNvPr id="38" name="Text Box 79"/>
            <p:cNvSpPr txBox="1">
              <a:spLocks noChangeArrowheads="1"/>
            </p:cNvSpPr>
            <p:nvPr/>
          </p:nvSpPr>
          <p:spPr bwMode="auto">
            <a:xfrm>
              <a:off x="6694515" y="5032216"/>
              <a:ext cx="604810" cy="457200"/>
            </a:xfrm>
            <a:prstGeom prst="rect">
              <a:avLst/>
            </a:prstGeom>
            <a:noFill/>
            <a:ln w="76200">
              <a:noFill/>
              <a:miter lim="800000"/>
              <a:headEnd/>
              <a:tailEnd/>
            </a:ln>
          </p:spPr>
          <p:txBody>
            <a:bodyPr wrap="none">
              <a:spAutoFit/>
            </a:bodyPr>
            <a:lstStyle/>
            <a:p>
              <a:r>
                <a:rPr lang="en-US" b="1" dirty="0">
                  <a:solidFill>
                    <a:srgbClr val="0000FF"/>
                  </a:solidFill>
                </a:rPr>
                <a:t>MP</a:t>
              </a:r>
            </a:p>
          </p:txBody>
        </p:sp>
      </p:grpSp>
      <p:sp>
        <p:nvSpPr>
          <p:cNvPr id="39" name="Text Box 80"/>
          <p:cNvSpPr txBox="1">
            <a:spLocks noChangeArrowheads="1"/>
          </p:cNvSpPr>
          <p:nvPr/>
        </p:nvSpPr>
        <p:spPr bwMode="auto">
          <a:xfrm>
            <a:off x="6407080" y="5794216"/>
            <a:ext cx="1179679" cy="822325"/>
          </a:xfrm>
          <a:prstGeom prst="rect">
            <a:avLst/>
          </a:prstGeom>
          <a:noFill/>
          <a:ln w="12700">
            <a:noFill/>
            <a:miter lim="800000"/>
            <a:headEnd/>
            <a:tailEnd/>
          </a:ln>
        </p:spPr>
        <p:txBody>
          <a:bodyPr wrap="none">
            <a:spAutoFit/>
          </a:bodyPr>
          <a:lstStyle/>
          <a:p>
            <a:r>
              <a:rPr lang="en-US" b="1" dirty="0"/>
              <a:t>Military</a:t>
            </a:r>
          </a:p>
          <a:p>
            <a:r>
              <a:rPr lang="en-US" b="1" dirty="0"/>
              <a:t>Police</a:t>
            </a:r>
          </a:p>
        </p:txBody>
      </p:sp>
      <p:grpSp>
        <p:nvGrpSpPr>
          <p:cNvPr id="40" name="Group 81"/>
          <p:cNvGrpSpPr>
            <a:grpSpLocks/>
          </p:cNvGrpSpPr>
          <p:nvPr/>
        </p:nvGrpSpPr>
        <p:grpSpPr bwMode="auto">
          <a:xfrm>
            <a:off x="1083555" y="3266916"/>
            <a:ext cx="934162" cy="1143000"/>
            <a:chOff x="576" y="1536"/>
            <a:chExt cx="768" cy="1008"/>
          </a:xfrm>
        </p:grpSpPr>
        <p:sp>
          <p:nvSpPr>
            <p:cNvPr id="41" name="AutoShape 82"/>
            <p:cNvSpPr>
              <a:spLocks noChangeArrowheads="1"/>
            </p:cNvSpPr>
            <p:nvPr/>
          </p:nvSpPr>
          <p:spPr bwMode="auto">
            <a:xfrm>
              <a:off x="576" y="1536"/>
              <a:ext cx="768" cy="1008"/>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42" name="Line 83"/>
            <p:cNvSpPr>
              <a:spLocks noChangeShapeType="1"/>
            </p:cNvSpPr>
            <p:nvPr/>
          </p:nvSpPr>
          <p:spPr bwMode="auto">
            <a:xfrm flipV="1">
              <a:off x="768" y="1824"/>
              <a:ext cx="432" cy="441"/>
            </a:xfrm>
            <a:prstGeom prst="line">
              <a:avLst/>
            </a:prstGeom>
            <a:noFill/>
            <a:ln w="38100">
              <a:solidFill>
                <a:srgbClr val="FF0000"/>
              </a:solidFill>
              <a:round/>
              <a:headEnd/>
              <a:tailEnd/>
            </a:ln>
          </p:spPr>
          <p:txBody>
            <a:bodyPr wrap="none" anchor="ctr"/>
            <a:lstStyle/>
            <a:p>
              <a:endParaRPr lang="en-US" dirty="0"/>
            </a:p>
          </p:txBody>
        </p:sp>
        <p:sp>
          <p:nvSpPr>
            <p:cNvPr id="43" name="Line 84"/>
            <p:cNvSpPr>
              <a:spLocks noChangeShapeType="1"/>
            </p:cNvSpPr>
            <p:nvPr/>
          </p:nvSpPr>
          <p:spPr bwMode="auto">
            <a:xfrm>
              <a:off x="720" y="1824"/>
              <a:ext cx="480" cy="422"/>
            </a:xfrm>
            <a:prstGeom prst="line">
              <a:avLst/>
            </a:prstGeom>
            <a:noFill/>
            <a:ln w="38100">
              <a:solidFill>
                <a:srgbClr val="FF0000"/>
              </a:solidFill>
              <a:round/>
              <a:headEnd/>
              <a:tailEnd/>
            </a:ln>
          </p:spPr>
          <p:txBody>
            <a:bodyPr wrap="none" anchor="ctr"/>
            <a:lstStyle/>
            <a:p>
              <a:endParaRPr lang="en-US"/>
            </a:p>
          </p:txBody>
        </p:sp>
      </p:grpSp>
      <p:grpSp>
        <p:nvGrpSpPr>
          <p:cNvPr id="44" name="Group 89"/>
          <p:cNvGrpSpPr>
            <a:grpSpLocks/>
          </p:cNvGrpSpPr>
          <p:nvPr/>
        </p:nvGrpSpPr>
        <p:grpSpPr bwMode="auto">
          <a:xfrm>
            <a:off x="2661450" y="3274854"/>
            <a:ext cx="1149738" cy="1219200"/>
            <a:chOff x="2304" y="1632"/>
            <a:chExt cx="768" cy="768"/>
          </a:xfrm>
        </p:grpSpPr>
        <p:sp>
          <p:nvSpPr>
            <p:cNvPr id="45" name="AutoShape 90"/>
            <p:cNvSpPr>
              <a:spLocks noChangeArrowheads="1"/>
            </p:cNvSpPr>
            <p:nvPr/>
          </p:nvSpPr>
          <p:spPr bwMode="auto">
            <a:xfrm>
              <a:off x="2304" y="1632"/>
              <a:ext cx="768" cy="768"/>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46" name="Oval 91"/>
            <p:cNvSpPr>
              <a:spLocks noChangeArrowheads="1"/>
            </p:cNvSpPr>
            <p:nvPr/>
          </p:nvSpPr>
          <p:spPr bwMode="auto">
            <a:xfrm>
              <a:off x="2464" y="1894"/>
              <a:ext cx="432" cy="240"/>
            </a:xfrm>
            <a:prstGeom prst="ellipse">
              <a:avLst/>
            </a:prstGeom>
            <a:noFill/>
            <a:ln w="38100">
              <a:solidFill>
                <a:srgbClr val="FF0000"/>
              </a:solidFill>
              <a:round/>
              <a:headEnd/>
              <a:tailEnd/>
            </a:ln>
          </p:spPr>
          <p:txBody>
            <a:bodyPr wrap="none" anchor="ctr"/>
            <a:lstStyle/>
            <a:p>
              <a:endParaRPr lang="en-US"/>
            </a:p>
          </p:txBody>
        </p:sp>
      </p:grpSp>
      <p:grpSp>
        <p:nvGrpSpPr>
          <p:cNvPr id="47" name="Group 102"/>
          <p:cNvGrpSpPr>
            <a:grpSpLocks/>
          </p:cNvGrpSpPr>
          <p:nvPr/>
        </p:nvGrpSpPr>
        <p:grpSpPr bwMode="auto">
          <a:xfrm>
            <a:off x="6044793" y="3266916"/>
            <a:ext cx="1149738" cy="1143000"/>
            <a:chOff x="3626" y="1912"/>
            <a:chExt cx="768" cy="720"/>
          </a:xfrm>
        </p:grpSpPr>
        <p:sp>
          <p:nvSpPr>
            <p:cNvPr id="48" name="AutoShape 93"/>
            <p:cNvSpPr>
              <a:spLocks noChangeArrowheads="1"/>
            </p:cNvSpPr>
            <p:nvPr/>
          </p:nvSpPr>
          <p:spPr bwMode="auto">
            <a:xfrm>
              <a:off x="3626" y="1912"/>
              <a:ext cx="768" cy="720"/>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49" name="Line 94"/>
            <p:cNvSpPr>
              <a:spLocks noChangeShapeType="1"/>
            </p:cNvSpPr>
            <p:nvPr/>
          </p:nvSpPr>
          <p:spPr bwMode="auto">
            <a:xfrm flipV="1">
              <a:off x="3818" y="2104"/>
              <a:ext cx="384" cy="336"/>
            </a:xfrm>
            <a:prstGeom prst="line">
              <a:avLst/>
            </a:prstGeom>
            <a:noFill/>
            <a:ln w="38100">
              <a:solidFill>
                <a:srgbClr val="FF0000"/>
              </a:solidFill>
              <a:round/>
              <a:headEnd/>
              <a:tailEnd/>
            </a:ln>
          </p:spPr>
          <p:txBody>
            <a:bodyPr wrap="none" anchor="ctr"/>
            <a:lstStyle/>
            <a:p>
              <a:endParaRPr lang="en-US"/>
            </a:p>
          </p:txBody>
        </p:sp>
      </p:grpSp>
      <p:grpSp>
        <p:nvGrpSpPr>
          <p:cNvPr id="50" name="Group 101"/>
          <p:cNvGrpSpPr>
            <a:grpSpLocks/>
          </p:cNvGrpSpPr>
          <p:nvPr/>
        </p:nvGrpSpPr>
        <p:grpSpPr bwMode="auto">
          <a:xfrm>
            <a:off x="7618198" y="3351054"/>
            <a:ext cx="1149738" cy="1143000"/>
            <a:chOff x="4677" y="1965"/>
            <a:chExt cx="768" cy="720"/>
          </a:xfrm>
        </p:grpSpPr>
        <p:sp>
          <p:nvSpPr>
            <p:cNvPr id="51" name="AutoShape 95"/>
            <p:cNvSpPr>
              <a:spLocks noChangeArrowheads="1"/>
            </p:cNvSpPr>
            <p:nvPr/>
          </p:nvSpPr>
          <p:spPr bwMode="auto">
            <a:xfrm>
              <a:off x="4677" y="1965"/>
              <a:ext cx="768" cy="720"/>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52" name="Text Box 96"/>
            <p:cNvSpPr txBox="1">
              <a:spLocks noChangeArrowheads="1"/>
            </p:cNvSpPr>
            <p:nvPr/>
          </p:nvSpPr>
          <p:spPr bwMode="auto">
            <a:xfrm rot="5400000">
              <a:off x="4890" y="2081"/>
              <a:ext cx="372" cy="519"/>
            </a:xfrm>
            <a:prstGeom prst="rect">
              <a:avLst/>
            </a:prstGeom>
            <a:noFill/>
            <a:ln w="76200">
              <a:noFill/>
              <a:miter lim="800000"/>
              <a:headEnd/>
              <a:tailEnd/>
            </a:ln>
          </p:spPr>
          <p:txBody>
            <a:bodyPr wrap="none">
              <a:spAutoFit/>
            </a:bodyPr>
            <a:lstStyle/>
            <a:p>
              <a:r>
                <a:rPr lang="en-US" sz="4800" dirty="0">
                  <a:solidFill>
                    <a:srgbClr val="FF3300"/>
                  </a:solidFill>
                </a:rPr>
                <a:t>E</a:t>
              </a:r>
            </a:p>
          </p:txBody>
        </p:sp>
      </p:grpSp>
      <p:grpSp>
        <p:nvGrpSpPr>
          <p:cNvPr id="53" name="Group 100"/>
          <p:cNvGrpSpPr>
            <a:grpSpLocks/>
          </p:cNvGrpSpPr>
          <p:nvPr/>
        </p:nvGrpSpPr>
        <p:grpSpPr bwMode="auto">
          <a:xfrm>
            <a:off x="4432466" y="3274854"/>
            <a:ext cx="1149738" cy="1143000"/>
            <a:chOff x="2549" y="1917"/>
            <a:chExt cx="768" cy="720"/>
          </a:xfrm>
        </p:grpSpPr>
        <p:sp>
          <p:nvSpPr>
            <p:cNvPr id="54" name="AutoShape 97"/>
            <p:cNvSpPr>
              <a:spLocks noChangeArrowheads="1"/>
            </p:cNvSpPr>
            <p:nvPr/>
          </p:nvSpPr>
          <p:spPr bwMode="auto">
            <a:xfrm>
              <a:off x="2549" y="1917"/>
              <a:ext cx="768" cy="720"/>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55" name="Oval 98"/>
            <p:cNvSpPr>
              <a:spLocks noChangeArrowheads="1"/>
            </p:cNvSpPr>
            <p:nvPr/>
          </p:nvSpPr>
          <p:spPr bwMode="auto">
            <a:xfrm>
              <a:off x="2880" y="2205"/>
              <a:ext cx="96" cy="96"/>
            </a:xfrm>
            <a:prstGeom prst="ellipse">
              <a:avLst/>
            </a:prstGeom>
            <a:solidFill>
              <a:srgbClr val="FF3300"/>
            </a:solidFill>
            <a:ln w="76200">
              <a:solidFill>
                <a:srgbClr val="FF3300"/>
              </a:solidFill>
              <a:round/>
              <a:headEnd/>
              <a:tailEnd/>
            </a:ln>
          </p:spPr>
          <p:txBody>
            <a:bodyPr wrap="none" anchor="ctr"/>
            <a:lstStyle/>
            <a:p>
              <a:endParaRPr lang="en-US"/>
            </a:p>
          </p:txBody>
        </p:sp>
      </p:grpSp>
      <p:sp>
        <p:nvSpPr>
          <p:cNvPr id="56" name="Text Box 47"/>
          <p:cNvSpPr txBox="1">
            <a:spLocks noChangeArrowheads="1"/>
          </p:cNvSpPr>
          <p:nvPr/>
        </p:nvSpPr>
        <p:spPr bwMode="auto">
          <a:xfrm>
            <a:off x="730250" y="5773579"/>
            <a:ext cx="1754548" cy="457200"/>
          </a:xfrm>
          <a:prstGeom prst="rect">
            <a:avLst/>
          </a:prstGeom>
          <a:noFill/>
          <a:ln w="12700">
            <a:noFill/>
            <a:miter lim="800000"/>
            <a:headEnd/>
            <a:tailEnd/>
          </a:ln>
        </p:spPr>
        <p:txBody>
          <a:bodyPr wrap="none">
            <a:spAutoFit/>
          </a:bodyPr>
          <a:lstStyle/>
          <a:p>
            <a:r>
              <a:rPr lang="en-US" b="1" dirty="0"/>
              <a:t>Anti Armor </a:t>
            </a:r>
          </a:p>
        </p:txBody>
      </p:sp>
      <p:sp>
        <p:nvSpPr>
          <p:cNvPr id="2" name="Slide Number Placeholder 1"/>
          <p:cNvSpPr>
            <a:spLocks noGrp="1"/>
          </p:cNvSpPr>
          <p:nvPr>
            <p:ph type="sldNum" sz="quarter" idx="12"/>
          </p:nvPr>
        </p:nvSpPr>
        <p:spPr/>
        <p:txBody>
          <a:bodyPr/>
          <a:lstStyle/>
          <a:p>
            <a:fld id="{D141A26B-79DC-4A53-857D-7401E21E816A}" type="slidenum">
              <a:rPr lang="en-US" smtClean="0"/>
              <a:t>17</a:t>
            </a:fld>
            <a:endParaRPr lang="en-US"/>
          </a:p>
        </p:txBody>
      </p:sp>
    </p:spTree>
    <p:extLst>
      <p:ext uri="{BB962C8B-B14F-4D97-AF65-F5344CB8AC3E}">
        <p14:creationId xmlns:p14="http://schemas.microsoft.com/office/powerpoint/2010/main" val="21970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000"/>
                                        <p:tgtEl>
                                          <p:spTgt spid="29"/>
                                        </p:tgtEl>
                                      </p:cBhvr>
                                    </p:animEffect>
                                    <p:anim calcmode="lin" valueType="num">
                                      <p:cBhvr>
                                        <p:cTn id="22" dur="1000" fill="hold"/>
                                        <p:tgtEl>
                                          <p:spTgt spid="29"/>
                                        </p:tgtEl>
                                        <p:attrNameLst>
                                          <p:attrName>ppt_x</p:attrName>
                                        </p:attrNameLst>
                                      </p:cBhvr>
                                      <p:tavLst>
                                        <p:tav tm="0">
                                          <p:val>
                                            <p:strVal val="#ppt_x"/>
                                          </p:val>
                                        </p:tav>
                                        <p:tav tm="100000">
                                          <p:val>
                                            <p:strVal val="#ppt_x"/>
                                          </p:val>
                                        </p:tav>
                                      </p:tavLst>
                                    </p:anim>
                                    <p:anim calcmode="lin" valueType="num">
                                      <p:cBhvr>
                                        <p:cTn id="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1000"/>
                                        <p:tgtEl>
                                          <p:spTgt spid="26"/>
                                        </p:tgtEl>
                                      </p:cBhvr>
                                    </p:animEffect>
                                    <p:anim calcmode="lin" valueType="num">
                                      <p:cBhvr>
                                        <p:cTn id="36" dur="1000" fill="hold"/>
                                        <p:tgtEl>
                                          <p:spTgt spid="26"/>
                                        </p:tgtEl>
                                        <p:attrNameLst>
                                          <p:attrName>ppt_x</p:attrName>
                                        </p:attrNameLst>
                                      </p:cBhvr>
                                      <p:tavLst>
                                        <p:tav tm="0">
                                          <p:val>
                                            <p:strVal val="#ppt_x"/>
                                          </p:val>
                                        </p:tav>
                                        <p:tav tm="100000">
                                          <p:val>
                                            <p:strVal val="#ppt_x"/>
                                          </p:val>
                                        </p:tav>
                                      </p:tavLst>
                                    </p:anim>
                                    <p:anim calcmode="lin" valueType="num">
                                      <p:cBhvr>
                                        <p:cTn id="3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fade">
                                      <p:cBhvr>
                                        <p:cTn id="42" dur="1000"/>
                                        <p:tgtEl>
                                          <p:spTgt spid="56"/>
                                        </p:tgtEl>
                                      </p:cBhvr>
                                    </p:animEffect>
                                    <p:anim calcmode="lin" valueType="num">
                                      <p:cBhvr>
                                        <p:cTn id="43" dur="1000" fill="hold"/>
                                        <p:tgtEl>
                                          <p:spTgt spid="56"/>
                                        </p:tgtEl>
                                        <p:attrNameLst>
                                          <p:attrName>ppt_x</p:attrName>
                                        </p:attrNameLst>
                                      </p:cBhvr>
                                      <p:tavLst>
                                        <p:tav tm="0">
                                          <p:val>
                                            <p:strVal val="#ppt_x"/>
                                          </p:val>
                                        </p:tav>
                                        <p:tav tm="100000">
                                          <p:val>
                                            <p:strVal val="#ppt_x"/>
                                          </p:val>
                                        </p:tav>
                                      </p:tavLst>
                                    </p:anim>
                                    <p:anim calcmode="lin" valueType="num">
                                      <p:cBhvr>
                                        <p:cTn id="4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1000"/>
                                        <p:tgtEl>
                                          <p:spTgt spid="32"/>
                                        </p:tgtEl>
                                      </p:cBhvr>
                                    </p:animEffect>
                                    <p:anim calcmode="lin" valueType="num">
                                      <p:cBhvr>
                                        <p:cTn id="50" dur="1000" fill="hold"/>
                                        <p:tgtEl>
                                          <p:spTgt spid="32"/>
                                        </p:tgtEl>
                                        <p:attrNameLst>
                                          <p:attrName>ppt_x</p:attrName>
                                        </p:attrNameLst>
                                      </p:cBhvr>
                                      <p:tavLst>
                                        <p:tav tm="0">
                                          <p:val>
                                            <p:strVal val="#ppt_x"/>
                                          </p:val>
                                        </p:tav>
                                        <p:tav tm="100000">
                                          <p:val>
                                            <p:strVal val="#ppt_x"/>
                                          </p:val>
                                        </p:tav>
                                      </p:tavLst>
                                    </p:anim>
                                    <p:anim calcmode="lin" valueType="num">
                                      <p:cBhvr>
                                        <p:cTn id="5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6">
                                            <p:txEl>
                                              <p:pRg st="0" end="0"/>
                                            </p:txEl>
                                          </p:spTgt>
                                        </p:tgtEl>
                                        <p:attrNameLst>
                                          <p:attrName>style.visibility</p:attrName>
                                        </p:attrNameLst>
                                      </p:cBhvr>
                                      <p:to>
                                        <p:strVal val="visible"/>
                                      </p:to>
                                    </p:set>
                                    <p:animEffect transition="in" filter="fade">
                                      <p:cBhvr>
                                        <p:cTn id="56" dur="1000"/>
                                        <p:tgtEl>
                                          <p:spTgt spid="36">
                                            <p:txEl>
                                              <p:pRg st="0" end="0"/>
                                            </p:txEl>
                                          </p:spTgt>
                                        </p:tgtEl>
                                      </p:cBhvr>
                                    </p:animEffect>
                                    <p:anim calcmode="lin" valueType="num">
                                      <p:cBhvr>
                                        <p:cTn id="57"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1000"/>
                                        <p:tgtEl>
                                          <p:spTgt spid="39"/>
                                        </p:tgtEl>
                                      </p:cBhvr>
                                    </p:animEffect>
                                    <p:anim calcmode="lin" valueType="num">
                                      <p:cBhvr>
                                        <p:cTn id="64" dur="1000" fill="hold"/>
                                        <p:tgtEl>
                                          <p:spTgt spid="39"/>
                                        </p:tgtEl>
                                        <p:attrNameLst>
                                          <p:attrName>ppt_x</p:attrName>
                                        </p:attrNameLst>
                                      </p:cBhvr>
                                      <p:tavLst>
                                        <p:tav tm="0">
                                          <p:val>
                                            <p:strVal val="#ppt_x"/>
                                          </p:val>
                                        </p:tav>
                                        <p:tav tm="100000">
                                          <p:val>
                                            <p:strVal val="#ppt_x"/>
                                          </p:val>
                                        </p:tav>
                                      </p:tavLst>
                                    </p:anim>
                                    <p:anim calcmode="lin" valueType="num">
                                      <p:cBhvr>
                                        <p:cTn id="65"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1000"/>
                                        <p:tgtEl>
                                          <p:spTgt spid="40"/>
                                        </p:tgtEl>
                                      </p:cBhvr>
                                    </p:animEffect>
                                    <p:anim calcmode="lin" valueType="num">
                                      <p:cBhvr>
                                        <p:cTn id="71" dur="1000" fill="hold"/>
                                        <p:tgtEl>
                                          <p:spTgt spid="40"/>
                                        </p:tgtEl>
                                        <p:attrNameLst>
                                          <p:attrName>ppt_x</p:attrName>
                                        </p:attrNameLst>
                                      </p:cBhvr>
                                      <p:tavLst>
                                        <p:tav tm="0">
                                          <p:val>
                                            <p:strVal val="#ppt_x"/>
                                          </p:val>
                                        </p:tav>
                                        <p:tav tm="100000">
                                          <p:val>
                                            <p:strVal val="#ppt_x"/>
                                          </p:val>
                                        </p:tav>
                                      </p:tavLst>
                                    </p:anim>
                                    <p:anim calcmode="lin" valueType="num">
                                      <p:cBhvr>
                                        <p:cTn id="72"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fade">
                                      <p:cBhvr>
                                        <p:cTn id="77" dur="1000"/>
                                        <p:tgtEl>
                                          <p:spTgt spid="44"/>
                                        </p:tgtEl>
                                      </p:cBhvr>
                                    </p:animEffect>
                                    <p:anim calcmode="lin" valueType="num">
                                      <p:cBhvr>
                                        <p:cTn id="78" dur="1000" fill="hold"/>
                                        <p:tgtEl>
                                          <p:spTgt spid="44"/>
                                        </p:tgtEl>
                                        <p:attrNameLst>
                                          <p:attrName>ppt_x</p:attrName>
                                        </p:attrNameLst>
                                      </p:cBhvr>
                                      <p:tavLst>
                                        <p:tav tm="0">
                                          <p:val>
                                            <p:strVal val="#ppt_x"/>
                                          </p:val>
                                        </p:tav>
                                        <p:tav tm="100000">
                                          <p:val>
                                            <p:strVal val="#ppt_x"/>
                                          </p:val>
                                        </p:tav>
                                      </p:tavLst>
                                    </p:anim>
                                    <p:anim calcmode="lin" valueType="num">
                                      <p:cBhvr>
                                        <p:cTn id="79"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53"/>
                                        </p:tgtEl>
                                        <p:attrNameLst>
                                          <p:attrName>style.visibility</p:attrName>
                                        </p:attrNameLst>
                                      </p:cBhvr>
                                      <p:to>
                                        <p:strVal val="visible"/>
                                      </p:to>
                                    </p:set>
                                    <p:animEffect transition="in" filter="fade">
                                      <p:cBhvr>
                                        <p:cTn id="84" dur="1000"/>
                                        <p:tgtEl>
                                          <p:spTgt spid="53"/>
                                        </p:tgtEl>
                                      </p:cBhvr>
                                    </p:animEffect>
                                    <p:anim calcmode="lin" valueType="num">
                                      <p:cBhvr>
                                        <p:cTn id="85" dur="1000" fill="hold"/>
                                        <p:tgtEl>
                                          <p:spTgt spid="53"/>
                                        </p:tgtEl>
                                        <p:attrNameLst>
                                          <p:attrName>ppt_x</p:attrName>
                                        </p:attrNameLst>
                                      </p:cBhvr>
                                      <p:tavLst>
                                        <p:tav tm="0">
                                          <p:val>
                                            <p:strVal val="#ppt_x"/>
                                          </p:val>
                                        </p:tav>
                                        <p:tav tm="100000">
                                          <p:val>
                                            <p:strVal val="#ppt_x"/>
                                          </p:val>
                                        </p:tav>
                                      </p:tavLst>
                                    </p:anim>
                                    <p:anim calcmode="lin" valueType="num">
                                      <p:cBhvr>
                                        <p:cTn id="8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47"/>
                                        </p:tgtEl>
                                        <p:attrNameLst>
                                          <p:attrName>style.visibility</p:attrName>
                                        </p:attrNameLst>
                                      </p:cBhvr>
                                      <p:to>
                                        <p:strVal val="visible"/>
                                      </p:to>
                                    </p:set>
                                    <p:animEffect transition="in" filter="fade">
                                      <p:cBhvr>
                                        <p:cTn id="91" dur="1000"/>
                                        <p:tgtEl>
                                          <p:spTgt spid="47"/>
                                        </p:tgtEl>
                                      </p:cBhvr>
                                    </p:animEffect>
                                    <p:anim calcmode="lin" valueType="num">
                                      <p:cBhvr>
                                        <p:cTn id="92" dur="1000" fill="hold"/>
                                        <p:tgtEl>
                                          <p:spTgt spid="47"/>
                                        </p:tgtEl>
                                        <p:attrNameLst>
                                          <p:attrName>ppt_x</p:attrName>
                                        </p:attrNameLst>
                                      </p:cBhvr>
                                      <p:tavLst>
                                        <p:tav tm="0">
                                          <p:val>
                                            <p:strVal val="#ppt_x"/>
                                          </p:val>
                                        </p:tav>
                                        <p:tav tm="100000">
                                          <p:val>
                                            <p:strVal val="#ppt_x"/>
                                          </p:val>
                                        </p:tav>
                                      </p:tavLst>
                                    </p:anim>
                                    <p:anim calcmode="lin" valueType="num">
                                      <p:cBhvr>
                                        <p:cTn id="93"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50"/>
                                        </p:tgtEl>
                                        <p:attrNameLst>
                                          <p:attrName>style.visibility</p:attrName>
                                        </p:attrNameLst>
                                      </p:cBhvr>
                                      <p:to>
                                        <p:strVal val="visible"/>
                                      </p:to>
                                    </p:set>
                                    <p:animEffect transition="in" filter="fade">
                                      <p:cBhvr>
                                        <p:cTn id="98" dur="1000"/>
                                        <p:tgtEl>
                                          <p:spTgt spid="50"/>
                                        </p:tgtEl>
                                      </p:cBhvr>
                                    </p:animEffect>
                                    <p:anim calcmode="lin" valueType="num">
                                      <p:cBhvr>
                                        <p:cTn id="99" dur="1000" fill="hold"/>
                                        <p:tgtEl>
                                          <p:spTgt spid="50"/>
                                        </p:tgtEl>
                                        <p:attrNameLst>
                                          <p:attrName>ppt_x</p:attrName>
                                        </p:attrNameLst>
                                      </p:cBhvr>
                                      <p:tavLst>
                                        <p:tav tm="0">
                                          <p:val>
                                            <p:strVal val="#ppt_x"/>
                                          </p:val>
                                        </p:tav>
                                        <p:tav tm="100000">
                                          <p:val>
                                            <p:strVal val="#ppt_x"/>
                                          </p:val>
                                        </p:tav>
                                      </p:tavLst>
                                    </p:anim>
                                    <p:anim calcmode="lin" valueType="num">
                                      <p:cBhvr>
                                        <p:cTn id="10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20" grpId="0"/>
      <p:bldP spid="26" grpId="0"/>
      <p:bldP spid="29" grpId="0"/>
      <p:bldP spid="32" grpId="0"/>
      <p:bldP spid="39" grpId="0"/>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6"/>
          <p:cNvSpPr>
            <a:spLocks noChangeArrowheads="1"/>
          </p:cNvSpPr>
          <p:nvPr/>
        </p:nvSpPr>
        <p:spPr bwMode="auto">
          <a:xfrm>
            <a:off x="718185" y="2808605"/>
            <a:ext cx="2832100" cy="515938"/>
          </a:xfrm>
          <a:prstGeom prst="rect">
            <a:avLst/>
          </a:prstGeom>
          <a:noFill/>
          <a:ln w="12700">
            <a:noFill/>
            <a:miter lim="800000"/>
            <a:headEnd/>
            <a:tailEnd/>
          </a:ln>
        </p:spPr>
        <p:txBody>
          <a:bodyPr wrap="none" lIns="90488" tIns="44450" rIns="90488" bIns="44450">
            <a:spAutoFit/>
          </a:bodyPr>
          <a:lstStyle/>
          <a:p>
            <a:pPr algn="l"/>
            <a:r>
              <a:rPr lang="en-US" sz="2800" b="1" dirty="0"/>
              <a:t>Company Team</a:t>
            </a:r>
          </a:p>
        </p:txBody>
      </p:sp>
      <p:sp>
        <p:nvSpPr>
          <p:cNvPr id="8" name="Rectangle 17"/>
          <p:cNvSpPr>
            <a:spLocks noChangeArrowheads="1"/>
          </p:cNvSpPr>
          <p:nvPr/>
        </p:nvSpPr>
        <p:spPr bwMode="auto">
          <a:xfrm>
            <a:off x="5414010" y="2621280"/>
            <a:ext cx="2616200" cy="942975"/>
          </a:xfrm>
          <a:prstGeom prst="rect">
            <a:avLst/>
          </a:prstGeom>
          <a:noFill/>
          <a:ln w="12700">
            <a:noFill/>
            <a:miter lim="800000"/>
            <a:headEnd/>
            <a:tailEnd/>
          </a:ln>
        </p:spPr>
        <p:txBody>
          <a:bodyPr wrap="none" lIns="90488" tIns="44450" rIns="90488" bIns="44450">
            <a:spAutoFit/>
          </a:bodyPr>
          <a:lstStyle/>
          <a:p>
            <a:r>
              <a:rPr lang="en-US" sz="2800" b="1"/>
              <a:t>Battalion Task</a:t>
            </a:r>
          </a:p>
          <a:p>
            <a:r>
              <a:rPr lang="en-US" sz="2800" b="1"/>
              <a:t>Force</a:t>
            </a:r>
          </a:p>
        </p:txBody>
      </p:sp>
      <p:grpSp>
        <p:nvGrpSpPr>
          <p:cNvPr id="9" name="Group 31"/>
          <p:cNvGrpSpPr>
            <a:grpSpLocks/>
          </p:cNvGrpSpPr>
          <p:nvPr/>
        </p:nvGrpSpPr>
        <p:grpSpPr bwMode="auto">
          <a:xfrm>
            <a:off x="1024573" y="3864293"/>
            <a:ext cx="2154237" cy="1257300"/>
            <a:chOff x="646" y="992"/>
            <a:chExt cx="1357" cy="792"/>
          </a:xfrm>
        </p:grpSpPr>
        <p:sp>
          <p:nvSpPr>
            <p:cNvPr id="10" name="Rectangle 4"/>
            <p:cNvSpPr>
              <a:spLocks noChangeArrowheads="1"/>
            </p:cNvSpPr>
            <p:nvPr/>
          </p:nvSpPr>
          <p:spPr bwMode="auto">
            <a:xfrm>
              <a:off x="646" y="1237"/>
              <a:ext cx="1357" cy="537"/>
            </a:xfrm>
            <a:prstGeom prst="rect">
              <a:avLst/>
            </a:prstGeom>
            <a:noFill/>
            <a:ln w="50800">
              <a:solidFill>
                <a:srgbClr val="0000FF"/>
              </a:solidFill>
              <a:miter lim="800000"/>
              <a:headEnd/>
              <a:tailEnd/>
            </a:ln>
          </p:spPr>
          <p:txBody>
            <a:bodyPr wrap="none" anchor="ctr"/>
            <a:lstStyle/>
            <a:p>
              <a:endParaRPr lang="en-US"/>
            </a:p>
          </p:txBody>
        </p:sp>
        <p:sp>
          <p:nvSpPr>
            <p:cNvPr id="11" name="Line 5"/>
            <p:cNvSpPr>
              <a:spLocks noChangeShapeType="1"/>
            </p:cNvSpPr>
            <p:nvPr/>
          </p:nvSpPr>
          <p:spPr bwMode="auto">
            <a:xfrm>
              <a:off x="1324" y="1060"/>
              <a:ext cx="0" cy="145"/>
            </a:xfrm>
            <a:prstGeom prst="line">
              <a:avLst/>
            </a:prstGeom>
            <a:noFill/>
            <a:ln w="50800">
              <a:solidFill>
                <a:srgbClr val="0000FF"/>
              </a:solidFill>
              <a:round/>
              <a:headEnd/>
              <a:tailEnd/>
            </a:ln>
          </p:spPr>
          <p:txBody>
            <a:bodyPr wrap="none" anchor="ctr"/>
            <a:lstStyle/>
            <a:p>
              <a:endParaRPr lang="en-US"/>
            </a:p>
          </p:txBody>
        </p:sp>
        <p:sp>
          <p:nvSpPr>
            <p:cNvPr id="12" name="Line 6"/>
            <p:cNvSpPr>
              <a:spLocks noChangeShapeType="1"/>
            </p:cNvSpPr>
            <p:nvPr/>
          </p:nvSpPr>
          <p:spPr bwMode="auto">
            <a:xfrm flipV="1">
              <a:off x="1186" y="992"/>
              <a:ext cx="0" cy="245"/>
            </a:xfrm>
            <a:prstGeom prst="line">
              <a:avLst/>
            </a:prstGeom>
            <a:noFill/>
            <a:ln w="50800">
              <a:solidFill>
                <a:srgbClr val="0000FF"/>
              </a:solidFill>
              <a:round/>
              <a:headEnd/>
              <a:tailEnd/>
            </a:ln>
          </p:spPr>
          <p:txBody>
            <a:bodyPr wrap="none" anchor="ctr"/>
            <a:lstStyle/>
            <a:p>
              <a:endParaRPr lang="en-US"/>
            </a:p>
          </p:txBody>
        </p:sp>
        <p:sp>
          <p:nvSpPr>
            <p:cNvPr id="13" name="Line 7"/>
            <p:cNvSpPr>
              <a:spLocks noChangeShapeType="1"/>
            </p:cNvSpPr>
            <p:nvPr/>
          </p:nvSpPr>
          <p:spPr bwMode="auto">
            <a:xfrm flipV="1">
              <a:off x="1463" y="992"/>
              <a:ext cx="0" cy="245"/>
            </a:xfrm>
            <a:prstGeom prst="line">
              <a:avLst/>
            </a:prstGeom>
            <a:noFill/>
            <a:ln w="50800">
              <a:solidFill>
                <a:srgbClr val="0000FF"/>
              </a:solidFill>
              <a:round/>
              <a:headEnd/>
              <a:tailEnd/>
            </a:ln>
          </p:spPr>
          <p:txBody>
            <a:bodyPr wrap="none" anchor="ctr"/>
            <a:lstStyle/>
            <a:p>
              <a:endParaRPr lang="en-US"/>
            </a:p>
          </p:txBody>
        </p:sp>
        <p:sp>
          <p:nvSpPr>
            <p:cNvPr id="14" name="Line 8"/>
            <p:cNvSpPr>
              <a:spLocks noChangeShapeType="1"/>
            </p:cNvSpPr>
            <p:nvPr/>
          </p:nvSpPr>
          <p:spPr bwMode="auto">
            <a:xfrm>
              <a:off x="1202" y="1008"/>
              <a:ext cx="245" cy="0"/>
            </a:xfrm>
            <a:prstGeom prst="line">
              <a:avLst/>
            </a:prstGeom>
            <a:noFill/>
            <a:ln w="50800">
              <a:solidFill>
                <a:srgbClr val="0000FF"/>
              </a:solidFill>
              <a:round/>
              <a:headEnd/>
              <a:tailEnd/>
            </a:ln>
          </p:spPr>
          <p:txBody>
            <a:bodyPr wrap="none" anchor="ctr"/>
            <a:lstStyle/>
            <a:p>
              <a:endParaRPr lang="en-US"/>
            </a:p>
          </p:txBody>
        </p:sp>
        <p:sp>
          <p:nvSpPr>
            <p:cNvPr id="15" name="Line 18"/>
            <p:cNvSpPr>
              <a:spLocks noChangeShapeType="1"/>
            </p:cNvSpPr>
            <p:nvPr/>
          </p:nvSpPr>
          <p:spPr bwMode="auto">
            <a:xfrm>
              <a:off x="646" y="1237"/>
              <a:ext cx="1357" cy="537"/>
            </a:xfrm>
            <a:prstGeom prst="line">
              <a:avLst/>
            </a:prstGeom>
            <a:noFill/>
            <a:ln w="50800">
              <a:solidFill>
                <a:srgbClr val="0000FF"/>
              </a:solidFill>
              <a:round/>
              <a:headEnd/>
              <a:tailEnd/>
            </a:ln>
          </p:spPr>
          <p:txBody>
            <a:bodyPr wrap="none" anchor="ctr"/>
            <a:lstStyle/>
            <a:p>
              <a:endParaRPr lang="en-US"/>
            </a:p>
          </p:txBody>
        </p:sp>
        <p:sp>
          <p:nvSpPr>
            <p:cNvPr id="16" name="Line 19"/>
            <p:cNvSpPr>
              <a:spLocks noChangeShapeType="1"/>
            </p:cNvSpPr>
            <p:nvPr/>
          </p:nvSpPr>
          <p:spPr bwMode="auto">
            <a:xfrm flipH="1">
              <a:off x="646" y="1253"/>
              <a:ext cx="1357" cy="519"/>
            </a:xfrm>
            <a:prstGeom prst="line">
              <a:avLst/>
            </a:prstGeom>
            <a:noFill/>
            <a:ln w="50800">
              <a:solidFill>
                <a:srgbClr val="0000FF"/>
              </a:solidFill>
              <a:round/>
              <a:headEnd/>
              <a:tailEnd/>
            </a:ln>
          </p:spPr>
          <p:txBody>
            <a:bodyPr wrap="none" anchor="ctr"/>
            <a:lstStyle/>
            <a:p>
              <a:endParaRPr lang="en-US" dirty="0"/>
            </a:p>
          </p:txBody>
        </p:sp>
        <p:sp>
          <p:nvSpPr>
            <p:cNvPr id="17" name="Rectangle 20"/>
            <p:cNvSpPr>
              <a:spLocks noChangeArrowheads="1"/>
            </p:cNvSpPr>
            <p:nvPr/>
          </p:nvSpPr>
          <p:spPr bwMode="auto">
            <a:xfrm>
              <a:off x="1248" y="1536"/>
              <a:ext cx="221" cy="248"/>
            </a:xfrm>
            <a:prstGeom prst="rect">
              <a:avLst/>
            </a:prstGeom>
            <a:noFill/>
            <a:ln w="12700">
              <a:noFill/>
              <a:miter lim="800000"/>
              <a:headEnd/>
              <a:tailEnd/>
            </a:ln>
          </p:spPr>
          <p:txBody>
            <a:bodyPr wrap="none" lIns="90488" tIns="44450" rIns="90488" bIns="44450">
              <a:spAutoFit/>
            </a:bodyPr>
            <a:lstStyle/>
            <a:p>
              <a:pPr algn="l"/>
              <a:r>
                <a:rPr lang="en-US" sz="2000" b="1">
                  <a:solidFill>
                    <a:srgbClr val="0000FF"/>
                  </a:solidFill>
                  <a:latin typeface="Times New Roman" pitchFamily="18" charset="0"/>
                </a:rPr>
                <a:t>L</a:t>
              </a:r>
            </a:p>
          </p:txBody>
        </p:sp>
      </p:grpSp>
      <p:grpSp>
        <p:nvGrpSpPr>
          <p:cNvPr id="18" name="Group 32"/>
          <p:cNvGrpSpPr>
            <a:grpSpLocks/>
          </p:cNvGrpSpPr>
          <p:nvPr/>
        </p:nvGrpSpPr>
        <p:grpSpPr bwMode="auto">
          <a:xfrm>
            <a:off x="5569585" y="3864293"/>
            <a:ext cx="2152650" cy="1241425"/>
            <a:chOff x="3516" y="992"/>
            <a:chExt cx="1356" cy="782"/>
          </a:xfrm>
        </p:grpSpPr>
        <p:sp>
          <p:nvSpPr>
            <p:cNvPr id="19" name="Line 3"/>
            <p:cNvSpPr>
              <a:spLocks noChangeShapeType="1"/>
            </p:cNvSpPr>
            <p:nvPr/>
          </p:nvSpPr>
          <p:spPr bwMode="auto">
            <a:xfrm>
              <a:off x="4100" y="1060"/>
              <a:ext cx="0" cy="145"/>
            </a:xfrm>
            <a:prstGeom prst="line">
              <a:avLst/>
            </a:prstGeom>
            <a:noFill/>
            <a:ln w="50800">
              <a:solidFill>
                <a:srgbClr val="0000FF"/>
              </a:solidFill>
              <a:round/>
              <a:headEnd/>
              <a:tailEnd/>
            </a:ln>
          </p:spPr>
          <p:txBody>
            <a:bodyPr wrap="none" anchor="ctr"/>
            <a:lstStyle/>
            <a:p>
              <a:endParaRPr lang="en-US"/>
            </a:p>
          </p:txBody>
        </p:sp>
        <p:sp>
          <p:nvSpPr>
            <p:cNvPr id="20" name="Rectangle 10"/>
            <p:cNvSpPr>
              <a:spLocks noChangeArrowheads="1"/>
            </p:cNvSpPr>
            <p:nvPr/>
          </p:nvSpPr>
          <p:spPr bwMode="auto">
            <a:xfrm>
              <a:off x="3516" y="1237"/>
              <a:ext cx="1356" cy="537"/>
            </a:xfrm>
            <a:prstGeom prst="rect">
              <a:avLst/>
            </a:prstGeom>
            <a:noFill/>
            <a:ln w="50800">
              <a:solidFill>
                <a:srgbClr val="0000FF"/>
              </a:solidFill>
              <a:miter lim="800000"/>
              <a:headEnd/>
              <a:tailEnd/>
            </a:ln>
          </p:spPr>
          <p:txBody>
            <a:bodyPr wrap="none" anchor="ctr"/>
            <a:lstStyle/>
            <a:p>
              <a:endParaRPr lang="en-US"/>
            </a:p>
          </p:txBody>
        </p:sp>
        <p:sp>
          <p:nvSpPr>
            <p:cNvPr id="21" name="Line 11"/>
            <p:cNvSpPr>
              <a:spLocks noChangeShapeType="1"/>
            </p:cNvSpPr>
            <p:nvPr/>
          </p:nvSpPr>
          <p:spPr bwMode="auto">
            <a:xfrm>
              <a:off x="4240" y="1060"/>
              <a:ext cx="0" cy="145"/>
            </a:xfrm>
            <a:prstGeom prst="line">
              <a:avLst/>
            </a:prstGeom>
            <a:noFill/>
            <a:ln w="50800">
              <a:solidFill>
                <a:srgbClr val="0000FF"/>
              </a:solidFill>
              <a:round/>
              <a:headEnd/>
              <a:tailEnd/>
            </a:ln>
          </p:spPr>
          <p:txBody>
            <a:bodyPr wrap="none" anchor="ctr"/>
            <a:lstStyle/>
            <a:p>
              <a:endParaRPr lang="en-US"/>
            </a:p>
          </p:txBody>
        </p:sp>
        <p:sp>
          <p:nvSpPr>
            <p:cNvPr id="22" name="Line 12"/>
            <p:cNvSpPr>
              <a:spLocks noChangeShapeType="1"/>
            </p:cNvSpPr>
            <p:nvPr/>
          </p:nvSpPr>
          <p:spPr bwMode="auto">
            <a:xfrm flipV="1">
              <a:off x="3962" y="992"/>
              <a:ext cx="0" cy="245"/>
            </a:xfrm>
            <a:prstGeom prst="line">
              <a:avLst/>
            </a:prstGeom>
            <a:noFill/>
            <a:ln w="50800">
              <a:solidFill>
                <a:srgbClr val="0000FF"/>
              </a:solidFill>
              <a:round/>
              <a:headEnd/>
              <a:tailEnd/>
            </a:ln>
          </p:spPr>
          <p:txBody>
            <a:bodyPr wrap="none" anchor="ctr"/>
            <a:lstStyle/>
            <a:p>
              <a:endParaRPr lang="en-US"/>
            </a:p>
          </p:txBody>
        </p:sp>
        <p:sp>
          <p:nvSpPr>
            <p:cNvPr id="23" name="Line 13"/>
            <p:cNvSpPr>
              <a:spLocks noChangeShapeType="1"/>
            </p:cNvSpPr>
            <p:nvPr/>
          </p:nvSpPr>
          <p:spPr bwMode="auto">
            <a:xfrm flipV="1">
              <a:off x="4379" y="992"/>
              <a:ext cx="0" cy="245"/>
            </a:xfrm>
            <a:prstGeom prst="line">
              <a:avLst/>
            </a:prstGeom>
            <a:noFill/>
            <a:ln w="50800">
              <a:solidFill>
                <a:srgbClr val="0000FF"/>
              </a:solidFill>
              <a:round/>
              <a:headEnd/>
              <a:tailEnd/>
            </a:ln>
          </p:spPr>
          <p:txBody>
            <a:bodyPr wrap="none" anchor="ctr"/>
            <a:lstStyle/>
            <a:p>
              <a:endParaRPr lang="en-US"/>
            </a:p>
          </p:txBody>
        </p:sp>
        <p:sp>
          <p:nvSpPr>
            <p:cNvPr id="24" name="Line 14"/>
            <p:cNvSpPr>
              <a:spLocks noChangeShapeType="1"/>
            </p:cNvSpPr>
            <p:nvPr/>
          </p:nvSpPr>
          <p:spPr bwMode="auto">
            <a:xfrm>
              <a:off x="3978" y="1008"/>
              <a:ext cx="385" cy="0"/>
            </a:xfrm>
            <a:prstGeom prst="line">
              <a:avLst/>
            </a:prstGeom>
            <a:noFill/>
            <a:ln w="50800">
              <a:solidFill>
                <a:srgbClr val="0000FF"/>
              </a:solidFill>
              <a:round/>
              <a:headEnd/>
              <a:tailEnd/>
            </a:ln>
          </p:spPr>
          <p:txBody>
            <a:bodyPr wrap="none" anchor="ctr"/>
            <a:lstStyle/>
            <a:p>
              <a:endParaRPr lang="en-US"/>
            </a:p>
          </p:txBody>
        </p:sp>
        <p:sp>
          <p:nvSpPr>
            <p:cNvPr id="25" name="Oval 21"/>
            <p:cNvSpPr>
              <a:spLocks noChangeArrowheads="1"/>
            </p:cNvSpPr>
            <p:nvPr/>
          </p:nvSpPr>
          <p:spPr bwMode="auto">
            <a:xfrm>
              <a:off x="3839" y="1414"/>
              <a:ext cx="662" cy="182"/>
            </a:xfrm>
            <a:prstGeom prst="ellipse">
              <a:avLst/>
            </a:prstGeom>
            <a:noFill/>
            <a:ln w="50800">
              <a:solidFill>
                <a:srgbClr val="0000FF"/>
              </a:solidFill>
              <a:round/>
              <a:headEnd/>
              <a:tailEnd/>
            </a:ln>
          </p:spPr>
          <p:txBody>
            <a:bodyPr wrap="none" anchor="ctr"/>
            <a:lstStyle/>
            <a:p>
              <a:endParaRPr lang="en-US"/>
            </a:p>
          </p:txBody>
        </p:sp>
        <p:sp>
          <p:nvSpPr>
            <p:cNvPr id="26" name="Line 22"/>
            <p:cNvSpPr>
              <a:spLocks noChangeShapeType="1"/>
            </p:cNvSpPr>
            <p:nvPr/>
          </p:nvSpPr>
          <p:spPr bwMode="auto">
            <a:xfrm>
              <a:off x="3516" y="1237"/>
              <a:ext cx="1343" cy="535"/>
            </a:xfrm>
            <a:prstGeom prst="line">
              <a:avLst/>
            </a:prstGeom>
            <a:noFill/>
            <a:ln w="50800">
              <a:solidFill>
                <a:srgbClr val="0000FF"/>
              </a:solidFill>
              <a:round/>
              <a:headEnd/>
              <a:tailEnd/>
            </a:ln>
          </p:spPr>
          <p:txBody>
            <a:bodyPr wrap="none" anchor="ctr"/>
            <a:lstStyle/>
            <a:p>
              <a:endParaRPr lang="en-US" dirty="0"/>
            </a:p>
          </p:txBody>
        </p:sp>
        <p:sp>
          <p:nvSpPr>
            <p:cNvPr id="27" name="Line 23"/>
            <p:cNvSpPr>
              <a:spLocks noChangeShapeType="1"/>
            </p:cNvSpPr>
            <p:nvPr/>
          </p:nvSpPr>
          <p:spPr bwMode="auto">
            <a:xfrm flipH="1">
              <a:off x="3516" y="1237"/>
              <a:ext cx="1356" cy="519"/>
            </a:xfrm>
            <a:prstGeom prst="line">
              <a:avLst/>
            </a:prstGeom>
            <a:noFill/>
            <a:ln w="50800">
              <a:solidFill>
                <a:srgbClr val="0000FF"/>
              </a:solidFill>
              <a:round/>
              <a:headEnd/>
              <a:tailEnd/>
            </a:ln>
          </p:spPr>
          <p:txBody>
            <a:bodyPr wrap="none" anchor="ctr"/>
            <a:lstStyle/>
            <a:p>
              <a:endParaRPr lang="en-US" dirty="0"/>
            </a:p>
          </p:txBody>
        </p:sp>
        <p:sp>
          <p:nvSpPr>
            <p:cNvPr id="28" name="Line 24"/>
            <p:cNvSpPr>
              <a:spLocks noChangeShapeType="1"/>
            </p:cNvSpPr>
            <p:nvPr/>
          </p:nvSpPr>
          <p:spPr bwMode="auto">
            <a:xfrm>
              <a:off x="3638" y="1237"/>
              <a:ext cx="0" cy="537"/>
            </a:xfrm>
            <a:prstGeom prst="line">
              <a:avLst/>
            </a:prstGeom>
            <a:noFill/>
            <a:ln w="50800">
              <a:solidFill>
                <a:srgbClr val="0000FF"/>
              </a:solidFill>
              <a:round/>
              <a:headEnd/>
              <a:tailEnd/>
            </a:ln>
          </p:spPr>
          <p:txBody>
            <a:bodyPr wrap="none" anchor="ctr"/>
            <a:lstStyle/>
            <a:p>
              <a:endParaRPr lang="en-US"/>
            </a:p>
          </p:txBody>
        </p:sp>
      </p:grpSp>
      <p:sp>
        <p:nvSpPr>
          <p:cNvPr id="29" name="Rectangle 26"/>
          <p:cNvSpPr>
            <a:spLocks noChangeArrowheads="1"/>
          </p:cNvSpPr>
          <p:nvPr/>
        </p:nvSpPr>
        <p:spPr bwMode="auto">
          <a:xfrm>
            <a:off x="2805113" y="6005513"/>
            <a:ext cx="180975" cy="454025"/>
          </a:xfrm>
          <a:prstGeom prst="rect">
            <a:avLst/>
          </a:prstGeom>
          <a:noFill/>
          <a:ln w="12700">
            <a:noFill/>
            <a:miter lim="800000"/>
            <a:headEnd/>
            <a:tailEnd/>
          </a:ln>
        </p:spPr>
        <p:txBody>
          <a:bodyPr wrap="none" lIns="90488" tIns="44450" rIns="90488" bIns="44450">
            <a:spAutoFit/>
          </a:bodyPr>
          <a:lstStyle/>
          <a:p>
            <a:pPr algn="l"/>
            <a:endParaRPr lang="en-US">
              <a:latin typeface="Times New Roman" pitchFamily="18" charset="0"/>
            </a:endParaRPr>
          </a:p>
        </p:txBody>
      </p:sp>
      <p:sp>
        <p:nvSpPr>
          <p:cNvPr id="31" name="Rectangle 25"/>
          <p:cNvSpPr>
            <a:spLocks noChangeArrowheads="1"/>
          </p:cNvSpPr>
          <p:nvPr/>
        </p:nvSpPr>
        <p:spPr bwMode="auto">
          <a:xfrm>
            <a:off x="-1" y="317800"/>
            <a:ext cx="9144000" cy="1197764"/>
          </a:xfrm>
          <a:prstGeom prst="rect">
            <a:avLst/>
          </a:prstGeom>
          <a:noFill/>
          <a:ln w="12700">
            <a:noFill/>
            <a:miter lim="800000"/>
            <a:headEnd/>
            <a:tailEnd/>
          </a:ln>
        </p:spPr>
        <p:txBody>
          <a:bodyPr wrap="square" lIns="90488" tIns="44450" rIns="90488" bIns="44450">
            <a:spAutoFit/>
          </a:bodyPr>
          <a:lstStyle/>
          <a:p>
            <a:pPr algn="ctr"/>
            <a:r>
              <a:rPr lang="en-US" sz="3600" b="1" dirty="0">
                <a:latin typeface="Arial" panose="020B0604020202020204" pitchFamily="34" charset="0"/>
                <a:cs typeface="Arial" panose="020B0604020202020204" pitchFamily="34" charset="0"/>
              </a:rPr>
              <a:t>Team &amp; Task Force </a:t>
            </a:r>
          </a:p>
          <a:p>
            <a:pPr algn="ctr"/>
            <a:r>
              <a:rPr lang="en-US" sz="3600" b="1" dirty="0">
                <a:latin typeface="Arial" panose="020B0604020202020204" pitchFamily="34" charset="0"/>
                <a:cs typeface="Arial" panose="020B0604020202020204" pitchFamily="34" charset="0"/>
              </a:rPr>
              <a:t>Amplifiers (Field D)</a:t>
            </a:r>
          </a:p>
        </p:txBody>
      </p:sp>
      <p:sp>
        <p:nvSpPr>
          <p:cNvPr id="2" name="Slide Number Placeholder 1"/>
          <p:cNvSpPr>
            <a:spLocks noGrp="1"/>
          </p:cNvSpPr>
          <p:nvPr>
            <p:ph type="sldNum" sz="quarter" idx="12"/>
          </p:nvPr>
        </p:nvSpPr>
        <p:spPr/>
        <p:txBody>
          <a:bodyPr/>
          <a:lstStyle/>
          <a:p>
            <a:fld id="{D141A26B-79DC-4A53-857D-7401E21E816A}" type="slidenum">
              <a:rPr lang="en-US" smtClean="0"/>
              <a:t>18</a:t>
            </a:fld>
            <a:endParaRPr lang="en-US"/>
          </a:p>
        </p:txBody>
      </p:sp>
    </p:spTree>
    <p:extLst>
      <p:ext uri="{BB962C8B-B14F-4D97-AF65-F5344CB8AC3E}">
        <p14:creationId xmlns:p14="http://schemas.microsoft.com/office/powerpoint/2010/main" val="182738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3825" y="126207"/>
            <a:ext cx="1112432" cy="110728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472362" y="133830"/>
            <a:ext cx="1671638" cy="1100138"/>
          </a:xfrm>
          <a:prstGeom prst="rect">
            <a:avLst/>
          </a:prstGeom>
        </p:spPr>
      </p:pic>
      <p:pic>
        <p:nvPicPr>
          <p:cNvPr id="7" name="Picture 5" descr="map1"/>
          <p:cNvPicPr>
            <a:picLocks noChangeAspect="1" noChangeArrowheads="1"/>
          </p:cNvPicPr>
          <p:nvPr/>
        </p:nvPicPr>
        <p:blipFill>
          <a:blip r:embed="rId5" cstate="print"/>
          <a:srcRect/>
          <a:stretch>
            <a:fillRect/>
          </a:stretch>
        </p:blipFill>
        <p:spPr bwMode="auto">
          <a:xfrm>
            <a:off x="0" y="0"/>
            <a:ext cx="9144000" cy="6486526"/>
          </a:xfrm>
          <a:prstGeom prst="rect">
            <a:avLst/>
          </a:prstGeom>
          <a:noFill/>
          <a:ln w="9525">
            <a:noFill/>
            <a:miter lim="800000"/>
            <a:headEnd/>
            <a:tailEnd/>
          </a:ln>
        </p:spPr>
      </p:pic>
      <p:grpSp>
        <p:nvGrpSpPr>
          <p:cNvPr id="8" name="Group 73"/>
          <p:cNvGrpSpPr>
            <a:grpSpLocks/>
          </p:cNvGrpSpPr>
          <p:nvPr/>
        </p:nvGrpSpPr>
        <p:grpSpPr bwMode="auto">
          <a:xfrm>
            <a:off x="2590800" y="914400"/>
            <a:ext cx="1247775" cy="1905000"/>
            <a:chOff x="2736" y="1584"/>
            <a:chExt cx="786" cy="1200"/>
          </a:xfrm>
        </p:grpSpPr>
        <p:grpSp>
          <p:nvGrpSpPr>
            <p:cNvPr id="9" name="Group 44"/>
            <p:cNvGrpSpPr>
              <a:grpSpLocks/>
            </p:cNvGrpSpPr>
            <p:nvPr/>
          </p:nvGrpSpPr>
          <p:grpSpPr bwMode="auto">
            <a:xfrm>
              <a:off x="2736" y="1713"/>
              <a:ext cx="608" cy="626"/>
              <a:chOff x="576" y="1536"/>
              <a:chExt cx="768" cy="1008"/>
            </a:xfrm>
          </p:grpSpPr>
          <p:sp>
            <p:nvSpPr>
              <p:cNvPr id="13" name="AutoShape 45"/>
              <p:cNvSpPr>
                <a:spLocks noChangeArrowheads="1"/>
              </p:cNvSpPr>
              <p:nvPr/>
            </p:nvSpPr>
            <p:spPr bwMode="auto">
              <a:xfrm>
                <a:off x="576" y="1536"/>
                <a:ext cx="768" cy="1008"/>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14" name="Line 46"/>
              <p:cNvSpPr>
                <a:spLocks noChangeShapeType="1"/>
              </p:cNvSpPr>
              <p:nvPr/>
            </p:nvSpPr>
            <p:spPr bwMode="auto">
              <a:xfrm flipV="1">
                <a:off x="768" y="1824"/>
                <a:ext cx="432" cy="432"/>
              </a:xfrm>
              <a:prstGeom prst="line">
                <a:avLst/>
              </a:prstGeom>
              <a:noFill/>
              <a:ln w="38100">
                <a:solidFill>
                  <a:srgbClr val="FF0000"/>
                </a:solidFill>
                <a:round/>
                <a:headEnd/>
                <a:tailEnd/>
              </a:ln>
            </p:spPr>
            <p:txBody>
              <a:bodyPr wrap="none" anchor="ctr"/>
              <a:lstStyle/>
              <a:p>
                <a:endParaRPr lang="en-US"/>
              </a:p>
            </p:txBody>
          </p:sp>
          <p:sp>
            <p:nvSpPr>
              <p:cNvPr id="15" name="Line 47"/>
              <p:cNvSpPr>
                <a:spLocks noChangeShapeType="1"/>
              </p:cNvSpPr>
              <p:nvPr/>
            </p:nvSpPr>
            <p:spPr bwMode="auto">
              <a:xfrm>
                <a:off x="720" y="1824"/>
                <a:ext cx="432" cy="432"/>
              </a:xfrm>
              <a:prstGeom prst="line">
                <a:avLst/>
              </a:prstGeom>
              <a:noFill/>
              <a:ln w="38100">
                <a:solidFill>
                  <a:srgbClr val="FF0000"/>
                </a:solidFill>
                <a:round/>
                <a:headEnd/>
                <a:tailEnd/>
              </a:ln>
            </p:spPr>
            <p:txBody>
              <a:bodyPr wrap="none" anchor="ctr"/>
              <a:lstStyle/>
              <a:p>
                <a:endParaRPr lang="en-US"/>
              </a:p>
            </p:txBody>
          </p:sp>
        </p:grpSp>
        <p:sp>
          <p:nvSpPr>
            <p:cNvPr id="10" name="Line 48"/>
            <p:cNvSpPr>
              <a:spLocks noChangeShapeType="1"/>
            </p:cNvSpPr>
            <p:nvPr/>
          </p:nvSpPr>
          <p:spPr bwMode="auto">
            <a:xfrm>
              <a:off x="3024" y="1584"/>
              <a:ext cx="0" cy="96"/>
            </a:xfrm>
            <a:prstGeom prst="line">
              <a:avLst/>
            </a:prstGeom>
            <a:noFill/>
            <a:ln w="57150">
              <a:solidFill>
                <a:srgbClr val="FF3300"/>
              </a:solidFill>
              <a:round/>
              <a:headEnd/>
              <a:tailEnd/>
            </a:ln>
          </p:spPr>
          <p:txBody>
            <a:bodyPr wrap="none" anchor="ctr"/>
            <a:lstStyle/>
            <a:p>
              <a:endParaRPr lang="en-US"/>
            </a:p>
          </p:txBody>
        </p:sp>
        <p:sp>
          <p:nvSpPr>
            <p:cNvPr id="11" name="Line 49"/>
            <p:cNvSpPr>
              <a:spLocks noChangeShapeType="1"/>
            </p:cNvSpPr>
            <p:nvPr/>
          </p:nvSpPr>
          <p:spPr bwMode="auto">
            <a:xfrm>
              <a:off x="3024" y="2339"/>
              <a:ext cx="0" cy="205"/>
            </a:xfrm>
            <a:prstGeom prst="line">
              <a:avLst/>
            </a:prstGeom>
            <a:noFill/>
            <a:ln w="57150">
              <a:solidFill>
                <a:srgbClr val="FF3300"/>
              </a:solidFill>
              <a:round/>
              <a:headEnd/>
              <a:tailEnd/>
            </a:ln>
          </p:spPr>
          <p:txBody>
            <a:bodyPr wrap="none" anchor="ctr"/>
            <a:lstStyle/>
            <a:p>
              <a:endParaRPr lang="en-US"/>
            </a:p>
          </p:txBody>
        </p:sp>
        <p:sp>
          <p:nvSpPr>
            <p:cNvPr id="12" name="Line 50"/>
            <p:cNvSpPr>
              <a:spLocks noChangeShapeType="1"/>
            </p:cNvSpPr>
            <p:nvPr/>
          </p:nvSpPr>
          <p:spPr bwMode="auto">
            <a:xfrm>
              <a:off x="3024" y="2544"/>
              <a:ext cx="498" cy="240"/>
            </a:xfrm>
            <a:prstGeom prst="line">
              <a:avLst/>
            </a:prstGeom>
            <a:noFill/>
            <a:ln w="57150">
              <a:solidFill>
                <a:srgbClr val="FF3300"/>
              </a:solidFill>
              <a:round/>
              <a:headEnd/>
              <a:tailEnd/>
            </a:ln>
          </p:spPr>
          <p:txBody>
            <a:bodyPr wrap="none" anchor="ctr"/>
            <a:lstStyle/>
            <a:p>
              <a:endParaRPr lang="en-US"/>
            </a:p>
          </p:txBody>
        </p:sp>
      </p:grpSp>
      <p:grpSp>
        <p:nvGrpSpPr>
          <p:cNvPr id="16" name="Group 74"/>
          <p:cNvGrpSpPr>
            <a:grpSpLocks/>
          </p:cNvGrpSpPr>
          <p:nvPr/>
        </p:nvGrpSpPr>
        <p:grpSpPr bwMode="auto">
          <a:xfrm>
            <a:off x="2895601" y="4108450"/>
            <a:ext cx="807442" cy="1569975"/>
            <a:chOff x="4366" y="2352"/>
            <a:chExt cx="608" cy="1392"/>
          </a:xfrm>
        </p:grpSpPr>
        <p:grpSp>
          <p:nvGrpSpPr>
            <p:cNvPr id="17" name="Group 51"/>
            <p:cNvGrpSpPr>
              <a:grpSpLocks/>
            </p:cNvGrpSpPr>
            <p:nvPr/>
          </p:nvGrpSpPr>
          <p:grpSpPr bwMode="auto">
            <a:xfrm>
              <a:off x="4366" y="2435"/>
              <a:ext cx="608" cy="626"/>
              <a:chOff x="576" y="1536"/>
              <a:chExt cx="768" cy="1008"/>
            </a:xfrm>
          </p:grpSpPr>
          <p:sp>
            <p:nvSpPr>
              <p:cNvPr id="21" name="AutoShape 52"/>
              <p:cNvSpPr>
                <a:spLocks noChangeArrowheads="1"/>
              </p:cNvSpPr>
              <p:nvPr/>
            </p:nvSpPr>
            <p:spPr bwMode="auto">
              <a:xfrm>
                <a:off x="576" y="1536"/>
                <a:ext cx="768" cy="1008"/>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22" name="Line 53"/>
              <p:cNvSpPr>
                <a:spLocks noChangeShapeType="1"/>
              </p:cNvSpPr>
              <p:nvPr/>
            </p:nvSpPr>
            <p:spPr bwMode="auto">
              <a:xfrm flipV="1">
                <a:off x="768" y="1824"/>
                <a:ext cx="432" cy="432"/>
              </a:xfrm>
              <a:prstGeom prst="line">
                <a:avLst/>
              </a:prstGeom>
              <a:noFill/>
              <a:ln w="38100">
                <a:solidFill>
                  <a:srgbClr val="FF0000"/>
                </a:solidFill>
                <a:round/>
                <a:headEnd/>
                <a:tailEnd/>
              </a:ln>
            </p:spPr>
            <p:txBody>
              <a:bodyPr wrap="none" anchor="ctr"/>
              <a:lstStyle/>
              <a:p>
                <a:endParaRPr lang="en-US"/>
              </a:p>
            </p:txBody>
          </p:sp>
          <p:sp>
            <p:nvSpPr>
              <p:cNvPr id="23" name="Line 54"/>
              <p:cNvSpPr>
                <a:spLocks noChangeShapeType="1"/>
              </p:cNvSpPr>
              <p:nvPr/>
            </p:nvSpPr>
            <p:spPr bwMode="auto">
              <a:xfrm>
                <a:off x="720" y="1824"/>
                <a:ext cx="432" cy="432"/>
              </a:xfrm>
              <a:prstGeom prst="line">
                <a:avLst/>
              </a:prstGeom>
              <a:noFill/>
              <a:ln w="38100">
                <a:solidFill>
                  <a:srgbClr val="FF0000"/>
                </a:solidFill>
                <a:round/>
                <a:headEnd/>
                <a:tailEnd/>
              </a:ln>
            </p:spPr>
            <p:txBody>
              <a:bodyPr wrap="none" anchor="ctr"/>
              <a:lstStyle/>
              <a:p>
                <a:endParaRPr lang="en-US"/>
              </a:p>
            </p:txBody>
          </p:sp>
        </p:grpSp>
        <p:sp>
          <p:nvSpPr>
            <p:cNvPr id="18" name="Line 55"/>
            <p:cNvSpPr>
              <a:spLocks noChangeShapeType="1"/>
            </p:cNvSpPr>
            <p:nvPr/>
          </p:nvSpPr>
          <p:spPr bwMode="auto">
            <a:xfrm>
              <a:off x="4608" y="2352"/>
              <a:ext cx="0" cy="96"/>
            </a:xfrm>
            <a:prstGeom prst="line">
              <a:avLst/>
            </a:prstGeom>
            <a:noFill/>
            <a:ln w="57150">
              <a:solidFill>
                <a:srgbClr val="FF3300"/>
              </a:solidFill>
              <a:round/>
              <a:headEnd/>
              <a:tailEnd/>
            </a:ln>
          </p:spPr>
          <p:txBody>
            <a:bodyPr wrap="none" anchor="ctr"/>
            <a:lstStyle/>
            <a:p>
              <a:endParaRPr lang="en-US"/>
            </a:p>
          </p:txBody>
        </p:sp>
        <p:sp>
          <p:nvSpPr>
            <p:cNvPr id="19" name="Line 56"/>
            <p:cNvSpPr>
              <a:spLocks noChangeShapeType="1"/>
            </p:cNvSpPr>
            <p:nvPr/>
          </p:nvSpPr>
          <p:spPr bwMode="auto">
            <a:xfrm>
              <a:off x="4704" y="2352"/>
              <a:ext cx="0" cy="96"/>
            </a:xfrm>
            <a:prstGeom prst="line">
              <a:avLst/>
            </a:prstGeom>
            <a:noFill/>
            <a:ln w="57150">
              <a:solidFill>
                <a:srgbClr val="FF3300"/>
              </a:solidFill>
              <a:round/>
              <a:headEnd/>
              <a:tailEnd/>
            </a:ln>
          </p:spPr>
          <p:txBody>
            <a:bodyPr wrap="none" anchor="ctr"/>
            <a:lstStyle/>
            <a:p>
              <a:endParaRPr lang="en-US"/>
            </a:p>
          </p:txBody>
        </p:sp>
        <p:sp>
          <p:nvSpPr>
            <p:cNvPr id="20" name="Line 57"/>
            <p:cNvSpPr>
              <a:spLocks noChangeShapeType="1"/>
            </p:cNvSpPr>
            <p:nvPr/>
          </p:nvSpPr>
          <p:spPr bwMode="auto">
            <a:xfrm>
              <a:off x="4366" y="2736"/>
              <a:ext cx="0" cy="1008"/>
            </a:xfrm>
            <a:prstGeom prst="line">
              <a:avLst/>
            </a:prstGeom>
            <a:noFill/>
            <a:ln w="57150">
              <a:solidFill>
                <a:srgbClr val="FF3300"/>
              </a:solidFill>
              <a:round/>
              <a:headEnd/>
              <a:tailEnd/>
            </a:ln>
          </p:spPr>
          <p:txBody>
            <a:bodyPr wrap="none" anchor="ctr"/>
            <a:lstStyle/>
            <a:p>
              <a:endParaRPr lang="en-US"/>
            </a:p>
          </p:txBody>
        </p:sp>
      </p:grpSp>
      <p:grpSp>
        <p:nvGrpSpPr>
          <p:cNvPr id="24" name="Group 71"/>
          <p:cNvGrpSpPr>
            <a:grpSpLocks/>
          </p:cNvGrpSpPr>
          <p:nvPr/>
        </p:nvGrpSpPr>
        <p:grpSpPr bwMode="auto">
          <a:xfrm>
            <a:off x="622300" y="5535619"/>
            <a:ext cx="1408113" cy="744538"/>
            <a:chOff x="1536" y="2592"/>
            <a:chExt cx="887" cy="469"/>
          </a:xfrm>
        </p:grpSpPr>
        <p:grpSp>
          <p:nvGrpSpPr>
            <p:cNvPr id="25" name="Group 16"/>
            <p:cNvGrpSpPr>
              <a:grpSpLocks/>
            </p:cNvGrpSpPr>
            <p:nvPr/>
          </p:nvGrpSpPr>
          <p:grpSpPr bwMode="auto">
            <a:xfrm>
              <a:off x="1536" y="2688"/>
              <a:ext cx="544" cy="304"/>
              <a:chOff x="256" y="1000"/>
              <a:chExt cx="784" cy="496"/>
            </a:xfrm>
          </p:grpSpPr>
          <p:sp>
            <p:nvSpPr>
              <p:cNvPr id="29" name="Line 17"/>
              <p:cNvSpPr>
                <a:spLocks noChangeShapeType="1"/>
              </p:cNvSpPr>
              <p:nvPr/>
            </p:nvSpPr>
            <p:spPr bwMode="auto">
              <a:xfrm flipV="1">
                <a:off x="272" y="1016"/>
                <a:ext cx="768" cy="480"/>
              </a:xfrm>
              <a:prstGeom prst="line">
                <a:avLst/>
              </a:prstGeom>
              <a:noFill/>
              <a:ln w="38100">
                <a:solidFill>
                  <a:srgbClr val="0000FF"/>
                </a:solidFill>
                <a:round/>
                <a:headEnd/>
                <a:tailEnd/>
              </a:ln>
            </p:spPr>
            <p:txBody>
              <a:bodyPr wrap="none" anchor="ctr"/>
              <a:lstStyle/>
              <a:p>
                <a:endParaRPr lang="en-US"/>
              </a:p>
            </p:txBody>
          </p:sp>
          <p:grpSp>
            <p:nvGrpSpPr>
              <p:cNvPr id="30" name="Group 18"/>
              <p:cNvGrpSpPr>
                <a:grpSpLocks/>
              </p:cNvGrpSpPr>
              <p:nvPr/>
            </p:nvGrpSpPr>
            <p:grpSpPr bwMode="auto">
              <a:xfrm>
                <a:off x="256" y="1000"/>
                <a:ext cx="784" cy="496"/>
                <a:chOff x="1344" y="1248"/>
                <a:chExt cx="784" cy="496"/>
              </a:xfrm>
            </p:grpSpPr>
            <p:sp>
              <p:nvSpPr>
                <p:cNvPr id="31" name="Line 19"/>
                <p:cNvSpPr>
                  <a:spLocks noChangeShapeType="1"/>
                </p:cNvSpPr>
                <p:nvPr/>
              </p:nvSpPr>
              <p:spPr bwMode="auto">
                <a:xfrm flipH="1" flipV="1">
                  <a:off x="1344" y="1248"/>
                  <a:ext cx="768" cy="480"/>
                </a:xfrm>
                <a:prstGeom prst="line">
                  <a:avLst/>
                </a:prstGeom>
                <a:noFill/>
                <a:ln w="38100">
                  <a:solidFill>
                    <a:srgbClr val="0000FF"/>
                  </a:solidFill>
                  <a:round/>
                  <a:headEnd/>
                  <a:tailEnd/>
                </a:ln>
              </p:spPr>
              <p:txBody>
                <a:bodyPr wrap="none" anchor="ctr"/>
                <a:lstStyle/>
                <a:p>
                  <a:endParaRPr lang="en-US"/>
                </a:p>
              </p:txBody>
            </p:sp>
            <p:sp>
              <p:nvSpPr>
                <p:cNvPr id="32" name="Rectangle 20"/>
                <p:cNvSpPr>
                  <a:spLocks noChangeArrowheads="1"/>
                </p:cNvSpPr>
                <p:nvPr/>
              </p:nvSpPr>
              <p:spPr bwMode="auto">
                <a:xfrm>
                  <a:off x="1344" y="1248"/>
                  <a:ext cx="784" cy="496"/>
                </a:xfrm>
                <a:prstGeom prst="rect">
                  <a:avLst/>
                </a:prstGeom>
                <a:noFill/>
                <a:ln w="38100">
                  <a:solidFill>
                    <a:srgbClr val="0000FF"/>
                  </a:solidFill>
                  <a:miter lim="800000"/>
                  <a:headEnd/>
                  <a:tailEnd/>
                </a:ln>
              </p:spPr>
              <p:txBody>
                <a:bodyPr wrap="none" anchor="ctr"/>
                <a:lstStyle/>
                <a:p>
                  <a:endParaRPr lang="en-US"/>
                </a:p>
              </p:txBody>
            </p:sp>
          </p:grpSp>
        </p:grpSp>
        <p:sp>
          <p:nvSpPr>
            <p:cNvPr id="26" name="Line 21"/>
            <p:cNvSpPr>
              <a:spLocks noChangeShapeType="1"/>
            </p:cNvSpPr>
            <p:nvPr/>
          </p:nvSpPr>
          <p:spPr bwMode="auto">
            <a:xfrm>
              <a:off x="1824" y="2592"/>
              <a:ext cx="0" cy="96"/>
            </a:xfrm>
            <a:prstGeom prst="line">
              <a:avLst/>
            </a:prstGeom>
            <a:noFill/>
            <a:ln w="57150">
              <a:solidFill>
                <a:srgbClr val="0000FF"/>
              </a:solidFill>
              <a:round/>
              <a:headEnd/>
              <a:tailEnd/>
            </a:ln>
          </p:spPr>
          <p:txBody>
            <a:bodyPr wrap="none" anchor="ctr"/>
            <a:lstStyle/>
            <a:p>
              <a:endParaRPr lang="en-US"/>
            </a:p>
          </p:txBody>
        </p:sp>
        <p:sp>
          <p:nvSpPr>
            <p:cNvPr id="27" name="Text Box 58"/>
            <p:cNvSpPr txBox="1">
              <a:spLocks noChangeArrowheads="1"/>
            </p:cNvSpPr>
            <p:nvPr/>
          </p:nvSpPr>
          <p:spPr bwMode="auto">
            <a:xfrm>
              <a:off x="2052" y="2724"/>
              <a:ext cx="208" cy="212"/>
            </a:xfrm>
            <a:prstGeom prst="rect">
              <a:avLst/>
            </a:prstGeom>
            <a:noFill/>
            <a:ln w="76200">
              <a:noFill/>
              <a:miter lim="800000"/>
              <a:headEnd/>
              <a:tailEnd/>
            </a:ln>
          </p:spPr>
          <p:txBody>
            <a:bodyPr wrap="none">
              <a:spAutoFit/>
            </a:bodyPr>
            <a:lstStyle/>
            <a:p>
              <a:r>
                <a:rPr lang="en-US" sz="1600" b="1" dirty="0">
                  <a:solidFill>
                    <a:srgbClr val="0000FF"/>
                  </a:solidFill>
                </a:rPr>
                <a:t>A</a:t>
              </a:r>
            </a:p>
          </p:txBody>
        </p:sp>
        <p:sp>
          <p:nvSpPr>
            <p:cNvPr id="28" name="Text Box 59"/>
            <p:cNvSpPr txBox="1">
              <a:spLocks noChangeArrowheads="1"/>
            </p:cNvSpPr>
            <p:nvPr/>
          </p:nvSpPr>
          <p:spPr bwMode="auto">
            <a:xfrm>
              <a:off x="2051" y="2849"/>
              <a:ext cx="372" cy="212"/>
            </a:xfrm>
            <a:prstGeom prst="rect">
              <a:avLst/>
            </a:prstGeom>
            <a:noFill/>
            <a:ln w="76200">
              <a:noFill/>
              <a:miter lim="800000"/>
              <a:headEnd/>
              <a:tailEnd/>
            </a:ln>
          </p:spPr>
          <p:txBody>
            <a:bodyPr wrap="none">
              <a:spAutoFit/>
            </a:bodyPr>
            <a:lstStyle/>
            <a:p>
              <a:r>
                <a:rPr lang="en-US" sz="1600" b="1" dirty="0">
                  <a:solidFill>
                    <a:srgbClr val="0000FF"/>
                  </a:solidFill>
                </a:rPr>
                <a:t>1-77</a:t>
              </a:r>
            </a:p>
          </p:txBody>
        </p:sp>
      </p:grpSp>
      <p:grpSp>
        <p:nvGrpSpPr>
          <p:cNvPr id="33" name="Group 72"/>
          <p:cNvGrpSpPr>
            <a:grpSpLocks/>
          </p:cNvGrpSpPr>
          <p:nvPr/>
        </p:nvGrpSpPr>
        <p:grpSpPr bwMode="auto">
          <a:xfrm>
            <a:off x="5130801" y="1536700"/>
            <a:ext cx="1493838" cy="1282700"/>
            <a:chOff x="3510" y="872"/>
            <a:chExt cx="941" cy="808"/>
          </a:xfrm>
        </p:grpSpPr>
        <p:grpSp>
          <p:nvGrpSpPr>
            <p:cNvPr id="34" name="Group 22"/>
            <p:cNvGrpSpPr>
              <a:grpSpLocks/>
            </p:cNvGrpSpPr>
            <p:nvPr/>
          </p:nvGrpSpPr>
          <p:grpSpPr bwMode="auto">
            <a:xfrm>
              <a:off x="3510" y="952"/>
              <a:ext cx="592" cy="304"/>
              <a:chOff x="256" y="1000"/>
              <a:chExt cx="784" cy="496"/>
            </a:xfrm>
          </p:grpSpPr>
          <p:sp>
            <p:nvSpPr>
              <p:cNvPr id="39" name="Line 23"/>
              <p:cNvSpPr>
                <a:spLocks noChangeShapeType="1"/>
              </p:cNvSpPr>
              <p:nvPr/>
            </p:nvSpPr>
            <p:spPr bwMode="auto">
              <a:xfrm flipV="1">
                <a:off x="272" y="1016"/>
                <a:ext cx="768" cy="480"/>
              </a:xfrm>
              <a:prstGeom prst="line">
                <a:avLst/>
              </a:prstGeom>
              <a:noFill/>
              <a:ln w="38100">
                <a:solidFill>
                  <a:srgbClr val="0000FF"/>
                </a:solidFill>
                <a:round/>
                <a:headEnd/>
                <a:tailEnd/>
              </a:ln>
            </p:spPr>
            <p:txBody>
              <a:bodyPr wrap="none" anchor="ctr"/>
              <a:lstStyle/>
              <a:p>
                <a:endParaRPr lang="en-US"/>
              </a:p>
            </p:txBody>
          </p:sp>
          <p:grpSp>
            <p:nvGrpSpPr>
              <p:cNvPr id="40" name="Group 24"/>
              <p:cNvGrpSpPr>
                <a:grpSpLocks/>
              </p:cNvGrpSpPr>
              <p:nvPr/>
            </p:nvGrpSpPr>
            <p:grpSpPr bwMode="auto">
              <a:xfrm>
                <a:off x="256" y="1000"/>
                <a:ext cx="784" cy="496"/>
                <a:chOff x="1344" y="1248"/>
                <a:chExt cx="784" cy="496"/>
              </a:xfrm>
            </p:grpSpPr>
            <p:sp>
              <p:nvSpPr>
                <p:cNvPr id="41" name="Line 25"/>
                <p:cNvSpPr>
                  <a:spLocks noChangeShapeType="1"/>
                </p:cNvSpPr>
                <p:nvPr/>
              </p:nvSpPr>
              <p:spPr bwMode="auto">
                <a:xfrm flipH="1" flipV="1">
                  <a:off x="1344" y="1248"/>
                  <a:ext cx="768" cy="480"/>
                </a:xfrm>
                <a:prstGeom prst="line">
                  <a:avLst/>
                </a:prstGeom>
                <a:noFill/>
                <a:ln w="38100">
                  <a:solidFill>
                    <a:srgbClr val="0000FF"/>
                  </a:solidFill>
                  <a:round/>
                  <a:headEnd/>
                  <a:tailEnd/>
                </a:ln>
              </p:spPr>
              <p:txBody>
                <a:bodyPr wrap="none" anchor="ctr"/>
                <a:lstStyle/>
                <a:p>
                  <a:endParaRPr lang="en-US"/>
                </a:p>
              </p:txBody>
            </p:sp>
            <p:sp>
              <p:nvSpPr>
                <p:cNvPr id="42" name="Rectangle 26"/>
                <p:cNvSpPr>
                  <a:spLocks noChangeArrowheads="1"/>
                </p:cNvSpPr>
                <p:nvPr/>
              </p:nvSpPr>
              <p:spPr bwMode="auto">
                <a:xfrm>
                  <a:off x="1344" y="1248"/>
                  <a:ext cx="784" cy="496"/>
                </a:xfrm>
                <a:prstGeom prst="rect">
                  <a:avLst/>
                </a:prstGeom>
                <a:noFill/>
                <a:ln w="38100">
                  <a:solidFill>
                    <a:srgbClr val="0000FF"/>
                  </a:solidFill>
                  <a:miter lim="800000"/>
                  <a:headEnd/>
                  <a:tailEnd/>
                </a:ln>
              </p:spPr>
              <p:txBody>
                <a:bodyPr wrap="none" anchor="ctr"/>
                <a:lstStyle/>
                <a:p>
                  <a:endParaRPr lang="en-US"/>
                </a:p>
              </p:txBody>
            </p:sp>
          </p:grpSp>
        </p:grpSp>
        <p:sp>
          <p:nvSpPr>
            <p:cNvPr id="35" name="Line 28"/>
            <p:cNvSpPr>
              <a:spLocks noChangeShapeType="1"/>
            </p:cNvSpPr>
            <p:nvPr/>
          </p:nvSpPr>
          <p:spPr bwMode="auto">
            <a:xfrm>
              <a:off x="3518" y="1256"/>
              <a:ext cx="0" cy="424"/>
            </a:xfrm>
            <a:prstGeom prst="line">
              <a:avLst/>
            </a:prstGeom>
            <a:noFill/>
            <a:ln w="57150">
              <a:solidFill>
                <a:srgbClr val="0000FF"/>
              </a:solidFill>
              <a:round/>
              <a:headEnd/>
              <a:tailEnd/>
            </a:ln>
          </p:spPr>
          <p:txBody>
            <a:bodyPr wrap="none" anchor="ctr"/>
            <a:lstStyle/>
            <a:p>
              <a:endParaRPr lang="en-US"/>
            </a:p>
          </p:txBody>
        </p:sp>
        <p:sp>
          <p:nvSpPr>
            <p:cNvPr id="36" name="Line 29"/>
            <p:cNvSpPr>
              <a:spLocks noChangeShapeType="1"/>
            </p:cNvSpPr>
            <p:nvPr/>
          </p:nvSpPr>
          <p:spPr bwMode="auto">
            <a:xfrm>
              <a:off x="3806" y="872"/>
              <a:ext cx="0" cy="88"/>
            </a:xfrm>
            <a:prstGeom prst="line">
              <a:avLst/>
            </a:prstGeom>
            <a:noFill/>
            <a:ln w="57150">
              <a:solidFill>
                <a:srgbClr val="0000FF"/>
              </a:solidFill>
              <a:round/>
              <a:headEnd/>
              <a:tailEnd/>
            </a:ln>
          </p:spPr>
          <p:txBody>
            <a:bodyPr wrap="none" anchor="ctr"/>
            <a:lstStyle/>
            <a:p>
              <a:endParaRPr lang="en-US"/>
            </a:p>
          </p:txBody>
        </p:sp>
        <p:sp>
          <p:nvSpPr>
            <p:cNvPr id="37" name="Text Box 60"/>
            <p:cNvSpPr txBox="1">
              <a:spLocks noChangeArrowheads="1"/>
            </p:cNvSpPr>
            <p:nvPr/>
          </p:nvSpPr>
          <p:spPr bwMode="auto">
            <a:xfrm>
              <a:off x="4077" y="992"/>
              <a:ext cx="208" cy="212"/>
            </a:xfrm>
            <a:prstGeom prst="rect">
              <a:avLst/>
            </a:prstGeom>
            <a:noFill/>
            <a:ln w="76200">
              <a:noFill/>
              <a:miter lim="800000"/>
              <a:headEnd/>
              <a:tailEnd/>
            </a:ln>
          </p:spPr>
          <p:txBody>
            <a:bodyPr wrap="none">
              <a:spAutoFit/>
            </a:bodyPr>
            <a:lstStyle/>
            <a:p>
              <a:r>
                <a:rPr lang="en-US" sz="1600" b="1" dirty="0">
                  <a:solidFill>
                    <a:srgbClr val="0000FF"/>
                  </a:solidFill>
                </a:rPr>
                <a:t>B</a:t>
              </a:r>
            </a:p>
          </p:txBody>
        </p:sp>
        <p:sp>
          <p:nvSpPr>
            <p:cNvPr id="38" name="Text Box 61"/>
            <p:cNvSpPr txBox="1">
              <a:spLocks noChangeArrowheads="1"/>
            </p:cNvSpPr>
            <p:nvPr/>
          </p:nvSpPr>
          <p:spPr bwMode="auto">
            <a:xfrm>
              <a:off x="4079" y="1116"/>
              <a:ext cx="372" cy="212"/>
            </a:xfrm>
            <a:prstGeom prst="rect">
              <a:avLst/>
            </a:prstGeom>
            <a:noFill/>
            <a:ln w="76200">
              <a:noFill/>
              <a:miter lim="800000"/>
              <a:headEnd/>
              <a:tailEnd/>
            </a:ln>
          </p:spPr>
          <p:txBody>
            <a:bodyPr wrap="none">
              <a:spAutoFit/>
            </a:bodyPr>
            <a:lstStyle/>
            <a:p>
              <a:r>
                <a:rPr lang="en-US" sz="1600" b="1" dirty="0">
                  <a:solidFill>
                    <a:srgbClr val="0000FF"/>
                  </a:solidFill>
                </a:rPr>
                <a:t>1-77</a:t>
              </a:r>
            </a:p>
          </p:txBody>
        </p:sp>
      </p:grpSp>
      <p:grpSp>
        <p:nvGrpSpPr>
          <p:cNvPr id="43" name="Group 70"/>
          <p:cNvGrpSpPr>
            <a:grpSpLocks/>
          </p:cNvGrpSpPr>
          <p:nvPr/>
        </p:nvGrpSpPr>
        <p:grpSpPr bwMode="auto">
          <a:xfrm>
            <a:off x="1638301" y="2527528"/>
            <a:ext cx="1562159" cy="1314222"/>
            <a:chOff x="720" y="1008"/>
            <a:chExt cx="1546" cy="1160"/>
          </a:xfrm>
        </p:grpSpPr>
        <p:grpSp>
          <p:nvGrpSpPr>
            <p:cNvPr id="44" name="Group 35"/>
            <p:cNvGrpSpPr>
              <a:grpSpLocks/>
            </p:cNvGrpSpPr>
            <p:nvPr/>
          </p:nvGrpSpPr>
          <p:grpSpPr bwMode="auto">
            <a:xfrm>
              <a:off x="1200" y="1102"/>
              <a:ext cx="544" cy="304"/>
              <a:chOff x="256" y="1000"/>
              <a:chExt cx="784" cy="496"/>
            </a:xfrm>
          </p:grpSpPr>
          <p:sp>
            <p:nvSpPr>
              <p:cNvPr id="50" name="Line 36"/>
              <p:cNvSpPr>
                <a:spLocks noChangeShapeType="1"/>
              </p:cNvSpPr>
              <p:nvPr/>
            </p:nvSpPr>
            <p:spPr bwMode="auto">
              <a:xfrm flipV="1">
                <a:off x="272" y="1016"/>
                <a:ext cx="768" cy="480"/>
              </a:xfrm>
              <a:prstGeom prst="line">
                <a:avLst/>
              </a:prstGeom>
              <a:noFill/>
              <a:ln w="38100">
                <a:solidFill>
                  <a:srgbClr val="0000FF"/>
                </a:solidFill>
                <a:round/>
                <a:headEnd/>
                <a:tailEnd/>
              </a:ln>
            </p:spPr>
            <p:txBody>
              <a:bodyPr wrap="none" anchor="ctr"/>
              <a:lstStyle/>
              <a:p>
                <a:endParaRPr lang="en-US"/>
              </a:p>
            </p:txBody>
          </p:sp>
          <p:grpSp>
            <p:nvGrpSpPr>
              <p:cNvPr id="51" name="Group 37"/>
              <p:cNvGrpSpPr>
                <a:grpSpLocks/>
              </p:cNvGrpSpPr>
              <p:nvPr/>
            </p:nvGrpSpPr>
            <p:grpSpPr bwMode="auto">
              <a:xfrm>
                <a:off x="256" y="1000"/>
                <a:ext cx="784" cy="496"/>
                <a:chOff x="1344" y="1248"/>
                <a:chExt cx="784" cy="496"/>
              </a:xfrm>
            </p:grpSpPr>
            <p:sp>
              <p:nvSpPr>
                <p:cNvPr id="52" name="Line 38"/>
                <p:cNvSpPr>
                  <a:spLocks noChangeShapeType="1"/>
                </p:cNvSpPr>
                <p:nvPr/>
              </p:nvSpPr>
              <p:spPr bwMode="auto">
                <a:xfrm flipH="1" flipV="1">
                  <a:off x="1344" y="1248"/>
                  <a:ext cx="768" cy="480"/>
                </a:xfrm>
                <a:prstGeom prst="line">
                  <a:avLst/>
                </a:prstGeom>
                <a:noFill/>
                <a:ln w="38100">
                  <a:solidFill>
                    <a:srgbClr val="0000FF"/>
                  </a:solidFill>
                  <a:round/>
                  <a:headEnd/>
                  <a:tailEnd/>
                </a:ln>
              </p:spPr>
              <p:txBody>
                <a:bodyPr wrap="none" anchor="ctr"/>
                <a:lstStyle/>
                <a:p>
                  <a:endParaRPr lang="en-US"/>
                </a:p>
              </p:txBody>
            </p:sp>
            <p:sp>
              <p:nvSpPr>
                <p:cNvPr id="53" name="Rectangle 39"/>
                <p:cNvSpPr>
                  <a:spLocks noChangeArrowheads="1"/>
                </p:cNvSpPr>
                <p:nvPr/>
              </p:nvSpPr>
              <p:spPr bwMode="auto">
                <a:xfrm>
                  <a:off x="1344" y="1248"/>
                  <a:ext cx="784" cy="496"/>
                </a:xfrm>
                <a:prstGeom prst="rect">
                  <a:avLst/>
                </a:prstGeom>
                <a:noFill/>
                <a:ln w="38100">
                  <a:solidFill>
                    <a:srgbClr val="0000FF"/>
                  </a:solidFill>
                  <a:miter lim="800000"/>
                  <a:headEnd/>
                  <a:tailEnd/>
                </a:ln>
              </p:spPr>
              <p:txBody>
                <a:bodyPr wrap="none" anchor="ctr"/>
                <a:lstStyle/>
                <a:p>
                  <a:endParaRPr lang="en-US"/>
                </a:p>
              </p:txBody>
            </p:sp>
          </p:grpSp>
        </p:grpSp>
        <p:sp>
          <p:nvSpPr>
            <p:cNvPr id="45" name="Line 40"/>
            <p:cNvSpPr>
              <a:spLocks noChangeShapeType="1"/>
            </p:cNvSpPr>
            <p:nvPr/>
          </p:nvSpPr>
          <p:spPr bwMode="auto">
            <a:xfrm>
              <a:off x="1440" y="1008"/>
              <a:ext cx="0" cy="96"/>
            </a:xfrm>
            <a:prstGeom prst="line">
              <a:avLst/>
            </a:prstGeom>
            <a:noFill/>
            <a:ln w="57150">
              <a:solidFill>
                <a:srgbClr val="0000FF"/>
              </a:solidFill>
              <a:round/>
              <a:headEnd/>
              <a:tailEnd/>
            </a:ln>
          </p:spPr>
          <p:txBody>
            <a:bodyPr wrap="none" anchor="ctr"/>
            <a:lstStyle/>
            <a:p>
              <a:endParaRPr lang="en-US"/>
            </a:p>
          </p:txBody>
        </p:sp>
        <p:sp>
          <p:nvSpPr>
            <p:cNvPr id="46" name="Line 41"/>
            <p:cNvSpPr>
              <a:spLocks noChangeShapeType="1"/>
            </p:cNvSpPr>
            <p:nvPr/>
          </p:nvSpPr>
          <p:spPr bwMode="auto">
            <a:xfrm>
              <a:off x="1536" y="1008"/>
              <a:ext cx="0" cy="96"/>
            </a:xfrm>
            <a:prstGeom prst="line">
              <a:avLst/>
            </a:prstGeom>
            <a:noFill/>
            <a:ln w="57150">
              <a:solidFill>
                <a:srgbClr val="0000FF"/>
              </a:solidFill>
              <a:round/>
              <a:headEnd/>
              <a:tailEnd/>
            </a:ln>
          </p:spPr>
          <p:txBody>
            <a:bodyPr wrap="none" anchor="ctr"/>
            <a:lstStyle/>
            <a:p>
              <a:endParaRPr lang="en-US"/>
            </a:p>
          </p:txBody>
        </p:sp>
        <p:sp>
          <p:nvSpPr>
            <p:cNvPr id="47" name="Line 42"/>
            <p:cNvSpPr>
              <a:spLocks noChangeShapeType="1"/>
            </p:cNvSpPr>
            <p:nvPr/>
          </p:nvSpPr>
          <p:spPr bwMode="auto">
            <a:xfrm>
              <a:off x="1200" y="1406"/>
              <a:ext cx="0" cy="282"/>
            </a:xfrm>
            <a:prstGeom prst="line">
              <a:avLst/>
            </a:prstGeom>
            <a:noFill/>
            <a:ln w="57150">
              <a:solidFill>
                <a:srgbClr val="0000FF"/>
              </a:solidFill>
              <a:round/>
              <a:headEnd/>
              <a:tailEnd/>
            </a:ln>
          </p:spPr>
          <p:txBody>
            <a:bodyPr wrap="none" anchor="ctr"/>
            <a:lstStyle/>
            <a:p>
              <a:endParaRPr lang="en-US"/>
            </a:p>
          </p:txBody>
        </p:sp>
        <p:sp>
          <p:nvSpPr>
            <p:cNvPr id="48" name="Line 43"/>
            <p:cNvSpPr>
              <a:spLocks noChangeShapeType="1"/>
            </p:cNvSpPr>
            <p:nvPr/>
          </p:nvSpPr>
          <p:spPr bwMode="auto">
            <a:xfrm flipH="1">
              <a:off x="720" y="1688"/>
              <a:ext cx="480" cy="480"/>
            </a:xfrm>
            <a:prstGeom prst="line">
              <a:avLst/>
            </a:prstGeom>
            <a:noFill/>
            <a:ln w="57150">
              <a:solidFill>
                <a:srgbClr val="0000FF"/>
              </a:solidFill>
              <a:round/>
              <a:headEnd/>
              <a:tailEnd/>
            </a:ln>
          </p:spPr>
          <p:txBody>
            <a:bodyPr wrap="none" anchor="ctr"/>
            <a:lstStyle/>
            <a:p>
              <a:endParaRPr lang="en-US"/>
            </a:p>
          </p:txBody>
        </p:sp>
        <p:sp>
          <p:nvSpPr>
            <p:cNvPr id="49" name="Text Box 63"/>
            <p:cNvSpPr txBox="1">
              <a:spLocks noChangeArrowheads="1"/>
            </p:cNvSpPr>
            <p:nvPr/>
          </p:nvSpPr>
          <p:spPr bwMode="auto">
            <a:xfrm>
              <a:off x="1677" y="1212"/>
              <a:ext cx="589" cy="299"/>
            </a:xfrm>
            <a:prstGeom prst="rect">
              <a:avLst/>
            </a:prstGeom>
            <a:noFill/>
            <a:ln w="76200">
              <a:noFill/>
              <a:miter lim="800000"/>
              <a:headEnd/>
              <a:tailEnd/>
            </a:ln>
          </p:spPr>
          <p:txBody>
            <a:bodyPr wrap="none">
              <a:spAutoFit/>
            </a:bodyPr>
            <a:lstStyle/>
            <a:p>
              <a:r>
                <a:rPr lang="en-US" sz="1600" b="1" dirty="0">
                  <a:solidFill>
                    <a:srgbClr val="0000FF"/>
                  </a:solidFill>
                </a:rPr>
                <a:t>1-77</a:t>
              </a:r>
            </a:p>
          </p:txBody>
        </p:sp>
      </p:grpSp>
      <p:grpSp>
        <p:nvGrpSpPr>
          <p:cNvPr id="54" name="Group 53"/>
          <p:cNvGrpSpPr/>
          <p:nvPr/>
        </p:nvGrpSpPr>
        <p:grpSpPr>
          <a:xfrm>
            <a:off x="4098925" y="4764202"/>
            <a:ext cx="1573213" cy="1542822"/>
            <a:chOff x="831850" y="2590800"/>
            <a:chExt cx="2063750" cy="2057400"/>
          </a:xfrm>
        </p:grpSpPr>
        <p:grpSp>
          <p:nvGrpSpPr>
            <p:cNvPr id="55" name="Group 103"/>
            <p:cNvGrpSpPr>
              <a:grpSpLocks/>
            </p:cNvGrpSpPr>
            <p:nvPr/>
          </p:nvGrpSpPr>
          <p:grpSpPr bwMode="auto">
            <a:xfrm>
              <a:off x="831850" y="2971800"/>
              <a:ext cx="654050" cy="625475"/>
              <a:chOff x="576" y="1536"/>
              <a:chExt cx="768" cy="1008"/>
            </a:xfrm>
          </p:grpSpPr>
          <p:sp>
            <p:nvSpPr>
              <p:cNvPr id="65" name="AutoShape 104"/>
              <p:cNvSpPr>
                <a:spLocks noChangeArrowheads="1"/>
              </p:cNvSpPr>
              <p:nvPr/>
            </p:nvSpPr>
            <p:spPr bwMode="auto">
              <a:xfrm>
                <a:off x="576" y="1536"/>
                <a:ext cx="768" cy="1008"/>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66" name="Line 105"/>
              <p:cNvSpPr>
                <a:spLocks noChangeShapeType="1"/>
              </p:cNvSpPr>
              <p:nvPr/>
            </p:nvSpPr>
            <p:spPr bwMode="auto">
              <a:xfrm flipV="1">
                <a:off x="768" y="1824"/>
                <a:ext cx="432" cy="432"/>
              </a:xfrm>
              <a:prstGeom prst="line">
                <a:avLst/>
              </a:prstGeom>
              <a:noFill/>
              <a:ln w="38100">
                <a:solidFill>
                  <a:srgbClr val="FF0000"/>
                </a:solidFill>
                <a:round/>
                <a:headEnd/>
                <a:tailEnd/>
              </a:ln>
            </p:spPr>
            <p:txBody>
              <a:bodyPr wrap="none" anchor="ctr"/>
              <a:lstStyle/>
              <a:p>
                <a:endParaRPr lang="en-US"/>
              </a:p>
            </p:txBody>
          </p:sp>
          <p:sp>
            <p:nvSpPr>
              <p:cNvPr id="67" name="Line 106"/>
              <p:cNvSpPr>
                <a:spLocks noChangeShapeType="1"/>
              </p:cNvSpPr>
              <p:nvPr/>
            </p:nvSpPr>
            <p:spPr bwMode="auto">
              <a:xfrm>
                <a:off x="720" y="1824"/>
                <a:ext cx="432" cy="432"/>
              </a:xfrm>
              <a:prstGeom prst="line">
                <a:avLst/>
              </a:prstGeom>
              <a:noFill/>
              <a:ln w="38100">
                <a:solidFill>
                  <a:srgbClr val="FF0000"/>
                </a:solidFill>
                <a:round/>
                <a:headEnd/>
                <a:tailEnd/>
              </a:ln>
            </p:spPr>
            <p:txBody>
              <a:bodyPr wrap="none" anchor="ctr"/>
              <a:lstStyle/>
              <a:p>
                <a:endParaRPr lang="en-US"/>
              </a:p>
            </p:txBody>
          </p:sp>
        </p:grpSp>
        <p:grpSp>
          <p:nvGrpSpPr>
            <p:cNvPr id="56" name="Group 107"/>
            <p:cNvGrpSpPr>
              <a:grpSpLocks/>
            </p:cNvGrpSpPr>
            <p:nvPr/>
          </p:nvGrpSpPr>
          <p:grpSpPr bwMode="auto">
            <a:xfrm>
              <a:off x="831850" y="3883025"/>
              <a:ext cx="654050" cy="606425"/>
              <a:chOff x="2304" y="1632"/>
              <a:chExt cx="768" cy="768"/>
            </a:xfrm>
          </p:grpSpPr>
          <p:sp>
            <p:nvSpPr>
              <p:cNvPr id="63" name="AutoShape 108"/>
              <p:cNvSpPr>
                <a:spLocks noChangeArrowheads="1"/>
              </p:cNvSpPr>
              <p:nvPr/>
            </p:nvSpPr>
            <p:spPr bwMode="auto">
              <a:xfrm>
                <a:off x="2304" y="1632"/>
                <a:ext cx="768" cy="768"/>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64" name="Oval 109"/>
              <p:cNvSpPr>
                <a:spLocks noChangeArrowheads="1"/>
              </p:cNvSpPr>
              <p:nvPr/>
            </p:nvSpPr>
            <p:spPr bwMode="auto">
              <a:xfrm>
                <a:off x="2496" y="1920"/>
                <a:ext cx="432" cy="240"/>
              </a:xfrm>
              <a:prstGeom prst="ellipse">
                <a:avLst/>
              </a:prstGeom>
              <a:noFill/>
              <a:ln w="38100">
                <a:solidFill>
                  <a:srgbClr val="FF0000"/>
                </a:solidFill>
                <a:round/>
                <a:headEnd/>
                <a:tailEnd/>
              </a:ln>
            </p:spPr>
            <p:txBody>
              <a:bodyPr wrap="none" anchor="ctr"/>
              <a:lstStyle/>
              <a:p>
                <a:endParaRPr lang="en-US"/>
              </a:p>
            </p:txBody>
          </p:sp>
        </p:grpSp>
        <p:sp>
          <p:nvSpPr>
            <p:cNvPr id="57" name="Line 110"/>
            <p:cNvSpPr>
              <a:spLocks noChangeShapeType="1"/>
            </p:cNvSpPr>
            <p:nvPr/>
          </p:nvSpPr>
          <p:spPr bwMode="auto">
            <a:xfrm>
              <a:off x="1143000" y="2833688"/>
              <a:ext cx="0" cy="138112"/>
            </a:xfrm>
            <a:prstGeom prst="line">
              <a:avLst/>
            </a:prstGeom>
            <a:noFill/>
            <a:ln w="38100">
              <a:solidFill>
                <a:srgbClr val="FF3300"/>
              </a:solidFill>
              <a:round/>
              <a:headEnd/>
              <a:tailEnd/>
            </a:ln>
          </p:spPr>
          <p:txBody>
            <a:bodyPr wrap="none" anchor="ctr"/>
            <a:lstStyle/>
            <a:p>
              <a:endParaRPr lang="en-US"/>
            </a:p>
          </p:txBody>
        </p:sp>
        <p:sp>
          <p:nvSpPr>
            <p:cNvPr id="58" name="Oval 111"/>
            <p:cNvSpPr>
              <a:spLocks noChangeArrowheads="1"/>
            </p:cNvSpPr>
            <p:nvPr/>
          </p:nvSpPr>
          <p:spPr bwMode="auto">
            <a:xfrm flipH="1" flipV="1">
              <a:off x="1143000" y="3708400"/>
              <a:ext cx="76200" cy="77788"/>
            </a:xfrm>
            <a:prstGeom prst="ellipse">
              <a:avLst/>
            </a:prstGeom>
            <a:noFill/>
            <a:ln w="76200">
              <a:solidFill>
                <a:srgbClr val="FF3300"/>
              </a:solidFill>
              <a:round/>
              <a:headEnd/>
              <a:tailEnd/>
            </a:ln>
          </p:spPr>
          <p:txBody>
            <a:bodyPr wrap="none" anchor="ctr"/>
            <a:lstStyle/>
            <a:p>
              <a:endParaRPr lang="en-US"/>
            </a:p>
          </p:txBody>
        </p:sp>
        <p:sp>
          <p:nvSpPr>
            <p:cNvPr id="59" name="Line 112"/>
            <p:cNvSpPr>
              <a:spLocks noChangeShapeType="1"/>
            </p:cNvSpPr>
            <p:nvPr/>
          </p:nvSpPr>
          <p:spPr bwMode="auto">
            <a:xfrm>
              <a:off x="1185863" y="2590800"/>
              <a:ext cx="490537" cy="0"/>
            </a:xfrm>
            <a:prstGeom prst="line">
              <a:avLst/>
            </a:prstGeom>
            <a:noFill/>
            <a:ln w="38100">
              <a:solidFill>
                <a:srgbClr val="FF3300"/>
              </a:solidFill>
              <a:round/>
              <a:headEnd/>
              <a:tailEnd/>
            </a:ln>
          </p:spPr>
          <p:txBody>
            <a:bodyPr wrap="none" anchor="ctr"/>
            <a:lstStyle/>
            <a:p>
              <a:endParaRPr lang="en-US"/>
            </a:p>
          </p:txBody>
        </p:sp>
        <p:sp>
          <p:nvSpPr>
            <p:cNvPr id="60" name="Line 113"/>
            <p:cNvSpPr>
              <a:spLocks noChangeShapeType="1"/>
            </p:cNvSpPr>
            <p:nvPr/>
          </p:nvSpPr>
          <p:spPr bwMode="auto">
            <a:xfrm>
              <a:off x="1185863" y="4648200"/>
              <a:ext cx="490537" cy="0"/>
            </a:xfrm>
            <a:prstGeom prst="line">
              <a:avLst/>
            </a:prstGeom>
            <a:noFill/>
            <a:ln w="38100">
              <a:solidFill>
                <a:srgbClr val="FF3300"/>
              </a:solidFill>
              <a:round/>
              <a:headEnd/>
              <a:tailEnd/>
            </a:ln>
          </p:spPr>
          <p:txBody>
            <a:bodyPr wrap="none" anchor="ctr"/>
            <a:lstStyle/>
            <a:p>
              <a:endParaRPr lang="en-US"/>
            </a:p>
          </p:txBody>
        </p:sp>
        <p:sp>
          <p:nvSpPr>
            <p:cNvPr id="61" name="Line 114"/>
            <p:cNvSpPr>
              <a:spLocks noChangeShapeType="1"/>
            </p:cNvSpPr>
            <p:nvPr/>
          </p:nvSpPr>
          <p:spPr bwMode="auto">
            <a:xfrm>
              <a:off x="1676400" y="2590800"/>
              <a:ext cx="0" cy="2057400"/>
            </a:xfrm>
            <a:prstGeom prst="line">
              <a:avLst/>
            </a:prstGeom>
            <a:noFill/>
            <a:ln w="38100">
              <a:solidFill>
                <a:srgbClr val="FF3300"/>
              </a:solidFill>
              <a:round/>
              <a:headEnd/>
              <a:tailEnd/>
            </a:ln>
          </p:spPr>
          <p:txBody>
            <a:bodyPr wrap="none" anchor="ctr"/>
            <a:lstStyle/>
            <a:p>
              <a:endParaRPr lang="en-US"/>
            </a:p>
          </p:txBody>
        </p:sp>
        <p:sp>
          <p:nvSpPr>
            <p:cNvPr id="62" name="Line 115"/>
            <p:cNvSpPr>
              <a:spLocks noChangeShapeType="1"/>
            </p:cNvSpPr>
            <p:nvPr/>
          </p:nvSpPr>
          <p:spPr bwMode="auto">
            <a:xfrm>
              <a:off x="1676400" y="3597275"/>
              <a:ext cx="1219200" cy="892175"/>
            </a:xfrm>
            <a:prstGeom prst="line">
              <a:avLst/>
            </a:prstGeom>
            <a:noFill/>
            <a:ln w="38100">
              <a:solidFill>
                <a:srgbClr val="FF3300"/>
              </a:solidFill>
              <a:round/>
              <a:headEnd/>
              <a:tailEnd/>
            </a:ln>
          </p:spPr>
          <p:txBody>
            <a:bodyPr wrap="none" anchor="ctr"/>
            <a:lstStyle/>
            <a:p>
              <a:endParaRPr lang="en-US"/>
            </a:p>
          </p:txBody>
        </p:sp>
      </p:grpSp>
      <p:grpSp>
        <p:nvGrpSpPr>
          <p:cNvPr id="68" name="Group 67"/>
          <p:cNvGrpSpPr/>
          <p:nvPr/>
        </p:nvGrpSpPr>
        <p:grpSpPr>
          <a:xfrm>
            <a:off x="6096000" y="2511425"/>
            <a:ext cx="2849441" cy="3584575"/>
            <a:chOff x="5029200" y="1368425"/>
            <a:chExt cx="3657600" cy="4956175"/>
          </a:xfrm>
        </p:grpSpPr>
        <p:grpSp>
          <p:nvGrpSpPr>
            <p:cNvPr id="69" name="Group 51"/>
            <p:cNvGrpSpPr>
              <a:grpSpLocks/>
            </p:cNvGrpSpPr>
            <p:nvPr/>
          </p:nvGrpSpPr>
          <p:grpSpPr bwMode="auto">
            <a:xfrm>
              <a:off x="7848600" y="1749425"/>
              <a:ext cx="774700" cy="484188"/>
              <a:chOff x="1558" y="2712"/>
              <a:chExt cx="795" cy="528"/>
            </a:xfrm>
          </p:grpSpPr>
          <p:sp>
            <p:nvSpPr>
              <p:cNvPr id="107" name="Rectangle 52"/>
              <p:cNvSpPr>
                <a:spLocks noChangeArrowheads="1"/>
              </p:cNvSpPr>
              <p:nvPr/>
            </p:nvSpPr>
            <p:spPr bwMode="auto">
              <a:xfrm>
                <a:off x="1569" y="2728"/>
                <a:ext cx="784" cy="496"/>
              </a:xfrm>
              <a:prstGeom prst="rect">
                <a:avLst/>
              </a:prstGeom>
              <a:noFill/>
              <a:ln w="38100">
                <a:solidFill>
                  <a:srgbClr val="0000FF"/>
                </a:solidFill>
                <a:miter lim="800000"/>
                <a:headEnd/>
                <a:tailEnd/>
              </a:ln>
            </p:spPr>
            <p:txBody>
              <a:bodyPr wrap="none" anchor="ctr"/>
              <a:lstStyle/>
              <a:p>
                <a:endParaRPr lang="en-US"/>
              </a:p>
            </p:txBody>
          </p:sp>
          <p:sp>
            <p:nvSpPr>
              <p:cNvPr id="108" name="Line 53"/>
              <p:cNvSpPr>
                <a:spLocks noChangeShapeType="1"/>
              </p:cNvSpPr>
              <p:nvPr/>
            </p:nvSpPr>
            <p:spPr bwMode="auto">
              <a:xfrm flipV="1">
                <a:off x="1665" y="2712"/>
                <a:ext cx="0" cy="496"/>
              </a:xfrm>
              <a:prstGeom prst="line">
                <a:avLst/>
              </a:prstGeom>
              <a:noFill/>
              <a:ln w="38100">
                <a:solidFill>
                  <a:srgbClr val="0000FF"/>
                </a:solidFill>
                <a:round/>
                <a:headEnd/>
                <a:tailEnd/>
              </a:ln>
            </p:spPr>
            <p:txBody>
              <a:bodyPr wrap="none" anchor="ctr"/>
              <a:lstStyle/>
              <a:p>
                <a:endParaRPr lang="en-US"/>
              </a:p>
            </p:txBody>
          </p:sp>
          <p:sp>
            <p:nvSpPr>
              <p:cNvPr id="109" name="Line 54"/>
              <p:cNvSpPr>
                <a:spLocks noChangeShapeType="1"/>
              </p:cNvSpPr>
              <p:nvPr/>
            </p:nvSpPr>
            <p:spPr bwMode="auto">
              <a:xfrm flipH="1" flipV="1">
                <a:off x="1569" y="2744"/>
                <a:ext cx="768" cy="480"/>
              </a:xfrm>
              <a:prstGeom prst="line">
                <a:avLst/>
              </a:prstGeom>
              <a:noFill/>
              <a:ln w="38100">
                <a:solidFill>
                  <a:srgbClr val="0000FF"/>
                </a:solidFill>
                <a:round/>
                <a:headEnd/>
                <a:tailEnd/>
              </a:ln>
            </p:spPr>
            <p:txBody>
              <a:bodyPr wrap="none" anchor="ctr"/>
              <a:lstStyle/>
              <a:p>
                <a:endParaRPr lang="en-US"/>
              </a:p>
            </p:txBody>
          </p:sp>
          <p:sp>
            <p:nvSpPr>
              <p:cNvPr id="110" name="Line 55"/>
              <p:cNvSpPr>
                <a:spLocks noChangeShapeType="1"/>
              </p:cNvSpPr>
              <p:nvPr/>
            </p:nvSpPr>
            <p:spPr bwMode="auto">
              <a:xfrm flipV="1">
                <a:off x="1558" y="2760"/>
                <a:ext cx="768" cy="480"/>
              </a:xfrm>
              <a:prstGeom prst="line">
                <a:avLst/>
              </a:prstGeom>
              <a:noFill/>
              <a:ln w="38100">
                <a:solidFill>
                  <a:srgbClr val="0000FF"/>
                </a:solidFill>
                <a:round/>
                <a:headEnd/>
                <a:tailEnd/>
              </a:ln>
            </p:spPr>
            <p:txBody>
              <a:bodyPr wrap="none" anchor="ctr"/>
              <a:lstStyle/>
              <a:p>
                <a:endParaRPr lang="en-US"/>
              </a:p>
            </p:txBody>
          </p:sp>
          <p:sp>
            <p:nvSpPr>
              <p:cNvPr id="111" name="Oval 56"/>
              <p:cNvSpPr>
                <a:spLocks noChangeArrowheads="1"/>
              </p:cNvSpPr>
              <p:nvPr/>
            </p:nvSpPr>
            <p:spPr bwMode="auto">
              <a:xfrm>
                <a:off x="1702" y="2904"/>
                <a:ext cx="560" cy="192"/>
              </a:xfrm>
              <a:prstGeom prst="ellipse">
                <a:avLst/>
              </a:prstGeom>
              <a:noFill/>
              <a:ln w="38100">
                <a:solidFill>
                  <a:srgbClr val="0000FF"/>
                </a:solidFill>
                <a:round/>
                <a:headEnd/>
                <a:tailEnd/>
              </a:ln>
            </p:spPr>
            <p:txBody>
              <a:bodyPr wrap="none" anchor="ctr"/>
              <a:lstStyle/>
              <a:p>
                <a:endParaRPr lang="en-US"/>
              </a:p>
            </p:txBody>
          </p:sp>
        </p:grpSp>
        <p:grpSp>
          <p:nvGrpSpPr>
            <p:cNvPr id="70" name="Group 57"/>
            <p:cNvGrpSpPr>
              <a:grpSpLocks/>
            </p:cNvGrpSpPr>
            <p:nvPr/>
          </p:nvGrpSpPr>
          <p:grpSpPr bwMode="auto">
            <a:xfrm>
              <a:off x="7885113" y="3197225"/>
              <a:ext cx="801687" cy="457200"/>
              <a:chOff x="2400" y="2976"/>
              <a:chExt cx="784" cy="576"/>
            </a:xfrm>
          </p:grpSpPr>
          <p:sp>
            <p:nvSpPr>
              <p:cNvPr id="104" name="Oval 58"/>
              <p:cNvSpPr>
                <a:spLocks noChangeArrowheads="1"/>
              </p:cNvSpPr>
              <p:nvPr/>
            </p:nvSpPr>
            <p:spPr bwMode="auto">
              <a:xfrm>
                <a:off x="2696" y="3168"/>
                <a:ext cx="232" cy="232"/>
              </a:xfrm>
              <a:prstGeom prst="ellipse">
                <a:avLst/>
              </a:prstGeom>
              <a:solidFill>
                <a:srgbClr val="0000FF"/>
              </a:solidFill>
              <a:ln w="12700">
                <a:solidFill>
                  <a:srgbClr val="0000FF"/>
                </a:solidFill>
                <a:round/>
                <a:headEnd/>
                <a:tailEnd/>
              </a:ln>
            </p:spPr>
            <p:txBody>
              <a:bodyPr wrap="none" anchor="ctr"/>
              <a:lstStyle/>
              <a:p>
                <a:endParaRPr lang="en-US"/>
              </a:p>
            </p:txBody>
          </p:sp>
          <p:sp>
            <p:nvSpPr>
              <p:cNvPr id="105" name="Rectangle 59"/>
              <p:cNvSpPr>
                <a:spLocks noChangeArrowheads="1"/>
              </p:cNvSpPr>
              <p:nvPr/>
            </p:nvSpPr>
            <p:spPr bwMode="auto">
              <a:xfrm>
                <a:off x="2400" y="2976"/>
                <a:ext cx="784" cy="576"/>
              </a:xfrm>
              <a:prstGeom prst="rect">
                <a:avLst/>
              </a:prstGeom>
              <a:noFill/>
              <a:ln w="38100">
                <a:solidFill>
                  <a:srgbClr val="0000FF"/>
                </a:solidFill>
                <a:miter lim="800000"/>
                <a:headEnd/>
                <a:tailEnd/>
              </a:ln>
            </p:spPr>
            <p:txBody>
              <a:bodyPr wrap="none" anchor="ctr"/>
              <a:lstStyle/>
              <a:p>
                <a:endParaRPr lang="en-US"/>
              </a:p>
            </p:txBody>
          </p:sp>
          <p:sp>
            <p:nvSpPr>
              <p:cNvPr id="106" name="Oval 60"/>
              <p:cNvSpPr>
                <a:spLocks noChangeArrowheads="1"/>
              </p:cNvSpPr>
              <p:nvPr/>
            </p:nvSpPr>
            <p:spPr bwMode="auto">
              <a:xfrm>
                <a:off x="2448" y="3072"/>
                <a:ext cx="680" cy="376"/>
              </a:xfrm>
              <a:prstGeom prst="ellipse">
                <a:avLst/>
              </a:prstGeom>
              <a:noFill/>
              <a:ln w="38100">
                <a:solidFill>
                  <a:srgbClr val="0000FF"/>
                </a:solidFill>
                <a:round/>
                <a:headEnd/>
                <a:tailEnd/>
              </a:ln>
            </p:spPr>
            <p:txBody>
              <a:bodyPr wrap="none" anchor="ctr"/>
              <a:lstStyle/>
              <a:p>
                <a:endParaRPr lang="en-US"/>
              </a:p>
            </p:txBody>
          </p:sp>
        </p:grpSp>
        <p:grpSp>
          <p:nvGrpSpPr>
            <p:cNvPr id="71" name="Group 65"/>
            <p:cNvGrpSpPr>
              <a:grpSpLocks/>
            </p:cNvGrpSpPr>
            <p:nvPr/>
          </p:nvGrpSpPr>
          <p:grpSpPr bwMode="auto">
            <a:xfrm>
              <a:off x="7848600" y="2511425"/>
              <a:ext cx="774700" cy="381000"/>
              <a:chOff x="2640" y="2016"/>
              <a:chExt cx="488" cy="240"/>
            </a:xfrm>
          </p:grpSpPr>
          <p:sp>
            <p:nvSpPr>
              <p:cNvPr id="102" name="Rectangle 63"/>
              <p:cNvSpPr>
                <a:spLocks noChangeArrowheads="1"/>
              </p:cNvSpPr>
              <p:nvPr/>
            </p:nvSpPr>
            <p:spPr bwMode="auto">
              <a:xfrm>
                <a:off x="2640" y="2016"/>
                <a:ext cx="488" cy="240"/>
              </a:xfrm>
              <a:prstGeom prst="rect">
                <a:avLst/>
              </a:prstGeom>
              <a:noFill/>
              <a:ln w="38100">
                <a:solidFill>
                  <a:srgbClr val="0000FF"/>
                </a:solidFill>
                <a:miter lim="800000"/>
                <a:headEnd/>
                <a:tailEnd/>
              </a:ln>
            </p:spPr>
            <p:txBody>
              <a:bodyPr wrap="none" anchor="ctr"/>
              <a:lstStyle/>
              <a:p>
                <a:endParaRPr lang="en-US"/>
              </a:p>
            </p:txBody>
          </p:sp>
          <p:sp>
            <p:nvSpPr>
              <p:cNvPr id="103" name="Oval 64"/>
              <p:cNvSpPr>
                <a:spLocks noChangeArrowheads="1"/>
              </p:cNvSpPr>
              <p:nvPr/>
            </p:nvSpPr>
            <p:spPr bwMode="auto">
              <a:xfrm>
                <a:off x="2683" y="2068"/>
                <a:ext cx="389" cy="140"/>
              </a:xfrm>
              <a:prstGeom prst="ellipse">
                <a:avLst/>
              </a:prstGeom>
              <a:noFill/>
              <a:ln w="38100">
                <a:solidFill>
                  <a:srgbClr val="0000FF"/>
                </a:solidFill>
                <a:round/>
                <a:headEnd/>
                <a:tailEnd/>
              </a:ln>
            </p:spPr>
            <p:txBody>
              <a:bodyPr wrap="none" anchor="ctr"/>
              <a:lstStyle/>
              <a:p>
                <a:endParaRPr lang="en-US"/>
              </a:p>
            </p:txBody>
          </p:sp>
        </p:grpSp>
        <p:sp>
          <p:nvSpPr>
            <p:cNvPr id="72" name="Line 66"/>
            <p:cNvSpPr>
              <a:spLocks noChangeShapeType="1"/>
            </p:cNvSpPr>
            <p:nvPr/>
          </p:nvSpPr>
          <p:spPr bwMode="auto">
            <a:xfrm>
              <a:off x="8151813" y="1614488"/>
              <a:ext cx="0" cy="138112"/>
            </a:xfrm>
            <a:prstGeom prst="line">
              <a:avLst/>
            </a:prstGeom>
            <a:noFill/>
            <a:ln w="38100">
              <a:solidFill>
                <a:srgbClr val="0000FF"/>
              </a:solidFill>
              <a:round/>
              <a:headEnd/>
              <a:tailEnd/>
            </a:ln>
          </p:spPr>
          <p:txBody>
            <a:bodyPr wrap="none" anchor="ctr"/>
            <a:lstStyle/>
            <a:p>
              <a:endParaRPr lang="en-US"/>
            </a:p>
          </p:txBody>
        </p:sp>
        <p:sp>
          <p:nvSpPr>
            <p:cNvPr id="73" name="Line 67"/>
            <p:cNvSpPr>
              <a:spLocks noChangeShapeType="1"/>
            </p:cNvSpPr>
            <p:nvPr/>
          </p:nvSpPr>
          <p:spPr bwMode="auto">
            <a:xfrm>
              <a:off x="8304213" y="1614488"/>
              <a:ext cx="0" cy="138112"/>
            </a:xfrm>
            <a:prstGeom prst="line">
              <a:avLst/>
            </a:prstGeom>
            <a:noFill/>
            <a:ln w="38100">
              <a:solidFill>
                <a:srgbClr val="0000FF"/>
              </a:solidFill>
              <a:round/>
              <a:headEnd/>
              <a:tailEnd/>
            </a:ln>
          </p:spPr>
          <p:txBody>
            <a:bodyPr wrap="none" anchor="ctr"/>
            <a:lstStyle/>
            <a:p>
              <a:endParaRPr lang="en-US"/>
            </a:p>
          </p:txBody>
        </p:sp>
        <p:sp>
          <p:nvSpPr>
            <p:cNvPr id="74" name="Oval 68"/>
            <p:cNvSpPr>
              <a:spLocks noChangeArrowheads="1"/>
            </p:cNvSpPr>
            <p:nvPr/>
          </p:nvSpPr>
          <p:spPr bwMode="auto">
            <a:xfrm flipH="1" flipV="1">
              <a:off x="8001000" y="3043238"/>
              <a:ext cx="76200" cy="77787"/>
            </a:xfrm>
            <a:prstGeom prst="ellipse">
              <a:avLst/>
            </a:prstGeom>
            <a:noFill/>
            <a:ln w="76200">
              <a:solidFill>
                <a:srgbClr val="0000FF"/>
              </a:solidFill>
              <a:round/>
              <a:headEnd/>
              <a:tailEnd/>
            </a:ln>
          </p:spPr>
          <p:txBody>
            <a:bodyPr wrap="none" anchor="ctr"/>
            <a:lstStyle/>
            <a:p>
              <a:endParaRPr lang="en-US"/>
            </a:p>
          </p:txBody>
        </p:sp>
        <p:sp>
          <p:nvSpPr>
            <p:cNvPr id="75" name="Oval 69"/>
            <p:cNvSpPr>
              <a:spLocks noChangeArrowheads="1"/>
            </p:cNvSpPr>
            <p:nvPr/>
          </p:nvSpPr>
          <p:spPr bwMode="auto">
            <a:xfrm flipH="1" flipV="1">
              <a:off x="8229600" y="3043238"/>
              <a:ext cx="76200" cy="77787"/>
            </a:xfrm>
            <a:prstGeom prst="ellipse">
              <a:avLst/>
            </a:prstGeom>
            <a:noFill/>
            <a:ln w="76200">
              <a:solidFill>
                <a:srgbClr val="0000FF"/>
              </a:solidFill>
              <a:round/>
              <a:headEnd/>
              <a:tailEnd/>
            </a:ln>
          </p:spPr>
          <p:txBody>
            <a:bodyPr wrap="none" anchor="ctr"/>
            <a:lstStyle/>
            <a:p>
              <a:endParaRPr lang="en-US"/>
            </a:p>
          </p:txBody>
        </p:sp>
        <p:sp>
          <p:nvSpPr>
            <p:cNvPr id="76" name="Oval 70"/>
            <p:cNvSpPr>
              <a:spLocks noChangeArrowheads="1"/>
            </p:cNvSpPr>
            <p:nvPr/>
          </p:nvSpPr>
          <p:spPr bwMode="auto">
            <a:xfrm flipH="1" flipV="1">
              <a:off x="8418513" y="3043238"/>
              <a:ext cx="76200" cy="77787"/>
            </a:xfrm>
            <a:prstGeom prst="ellipse">
              <a:avLst/>
            </a:prstGeom>
            <a:noFill/>
            <a:ln w="76200">
              <a:solidFill>
                <a:srgbClr val="0000FF"/>
              </a:solidFill>
              <a:round/>
              <a:headEnd/>
              <a:tailEnd/>
            </a:ln>
          </p:spPr>
          <p:txBody>
            <a:bodyPr wrap="none" anchor="ctr"/>
            <a:lstStyle/>
            <a:p>
              <a:endParaRPr lang="en-US"/>
            </a:p>
          </p:txBody>
        </p:sp>
        <p:sp>
          <p:nvSpPr>
            <p:cNvPr id="77" name="Line 71"/>
            <p:cNvSpPr>
              <a:spLocks noChangeShapeType="1"/>
            </p:cNvSpPr>
            <p:nvPr/>
          </p:nvSpPr>
          <p:spPr bwMode="auto">
            <a:xfrm>
              <a:off x="8229600" y="2376488"/>
              <a:ext cx="0" cy="138112"/>
            </a:xfrm>
            <a:prstGeom prst="line">
              <a:avLst/>
            </a:prstGeom>
            <a:noFill/>
            <a:ln w="38100">
              <a:solidFill>
                <a:srgbClr val="0000FF"/>
              </a:solidFill>
              <a:round/>
              <a:headEnd/>
              <a:tailEnd/>
            </a:ln>
          </p:spPr>
          <p:txBody>
            <a:bodyPr wrap="none" anchor="ctr"/>
            <a:lstStyle/>
            <a:p>
              <a:endParaRPr lang="en-US"/>
            </a:p>
          </p:txBody>
        </p:sp>
        <p:sp>
          <p:nvSpPr>
            <p:cNvPr id="78" name="Line 72"/>
            <p:cNvSpPr>
              <a:spLocks noChangeShapeType="1"/>
            </p:cNvSpPr>
            <p:nvPr/>
          </p:nvSpPr>
          <p:spPr bwMode="auto">
            <a:xfrm flipH="1">
              <a:off x="7620000" y="1368425"/>
              <a:ext cx="333375" cy="0"/>
            </a:xfrm>
            <a:prstGeom prst="line">
              <a:avLst/>
            </a:prstGeom>
            <a:noFill/>
            <a:ln w="38100">
              <a:solidFill>
                <a:srgbClr val="0000FF"/>
              </a:solidFill>
              <a:round/>
              <a:headEnd/>
              <a:tailEnd/>
            </a:ln>
          </p:spPr>
          <p:txBody>
            <a:bodyPr wrap="none" anchor="ctr"/>
            <a:lstStyle/>
            <a:p>
              <a:endParaRPr lang="en-US"/>
            </a:p>
          </p:txBody>
        </p:sp>
        <p:sp>
          <p:nvSpPr>
            <p:cNvPr id="79" name="Line 73"/>
            <p:cNvSpPr>
              <a:spLocks noChangeShapeType="1"/>
            </p:cNvSpPr>
            <p:nvPr/>
          </p:nvSpPr>
          <p:spPr bwMode="auto">
            <a:xfrm flipH="1">
              <a:off x="7620000" y="3883025"/>
              <a:ext cx="333375" cy="0"/>
            </a:xfrm>
            <a:prstGeom prst="line">
              <a:avLst/>
            </a:prstGeom>
            <a:noFill/>
            <a:ln w="38100">
              <a:solidFill>
                <a:srgbClr val="0000FF"/>
              </a:solidFill>
              <a:round/>
              <a:headEnd/>
              <a:tailEnd/>
            </a:ln>
          </p:spPr>
          <p:txBody>
            <a:bodyPr wrap="none" anchor="ctr"/>
            <a:lstStyle/>
            <a:p>
              <a:endParaRPr lang="en-US"/>
            </a:p>
          </p:txBody>
        </p:sp>
        <p:sp>
          <p:nvSpPr>
            <p:cNvPr id="80" name="Line 74"/>
            <p:cNvSpPr>
              <a:spLocks noChangeShapeType="1"/>
            </p:cNvSpPr>
            <p:nvPr/>
          </p:nvSpPr>
          <p:spPr bwMode="auto">
            <a:xfrm>
              <a:off x="7620000" y="1368425"/>
              <a:ext cx="0" cy="2514600"/>
            </a:xfrm>
            <a:prstGeom prst="line">
              <a:avLst/>
            </a:prstGeom>
            <a:noFill/>
            <a:ln w="38100">
              <a:solidFill>
                <a:srgbClr val="0000FF"/>
              </a:solidFill>
              <a:round/>
              <a:headEnd/>
              <a:tailEnd/>
            </a:ln>
          </p:spPr>
          <p:txBody>
            <a:bodyPr wrap="none" anchor="ctr"/>
            <a:lstStyle/>
            <a:p>
              <a:endParaRPr lang="en-US"/>
            </a:p>
          </p:txBody>
        </p:sp>
        <p:sp>
          <p:nvSpPr>
            <p:cNvPr id="81" name="Line 75"/>
            <p:cNvSpPr>
              <a:spLocks noChangeShapeType="1"/>
            </p:cNvSpPr>
            <p:nvPr/>
          </p:nvSpPr>
          <p:spPr bwMode="auto">
            <a:xfrm flipH="1">
              <a:off x="5029200" y="2728913"/>
              <a:ext cx="2590800" cy="242887"/>
            </a:xfrm>
            <a:prstGeom prst="line">
              <a:avLst/>
            </a:prstGeom>
            <a:noFill/>
            <a:ln w="38100">
              <a:solidFill>
                <a:srgbClr val="0000FF"/>
              </a:solidFill>
              <a:round/>
              <a:headEnd/>
              <a:tailEnd/>
            </a:ln>
          </p:spPr>
          <p:txBody>
            <a:bodyPr wrap="none" anchor="ctr"/>
            <a:lstStyle/>
            <a:p>
              <a:endParaRPr lang="en-US"/>
            </a:p>
          </p:txBody>
        </p:sp>
        <p:grpSp>
          <p:nvGrpSpPr>
            <p:cNvPr id="82" name="Group 143"/>
            <p:cNvGrpSpPr>
              <a:grpSpLocks/>
            </p:cNvGrpSpPr>
            <p:nvPr/>
          </p:nvGrpSpPr>
          <p:grpSpPr bwMode="auto">
            <a:xfrm>
              <a:off x="5638800" y="4062413"/>
              <a:ext cx="2895600" cy="2262187"/>
              <a:chOff x="3552" y="2559"/>
              <a:chExt cx="1824" cy="1425"/>
            </a:xfrm>
          </p:grpSpPr>
          <p:sp>
            <p:nvSpPr>
              <p:cNvPr id="83" name="Line 138"/>
              <p:cNvSpPr>
                <a:spLocks noChangeShapeType="1"/>
              </p:cNvSpPr>
              <p:nvPr/>
            </p:nvSpPr>
            <p:spPr bwMode="auto">
              <a:xfrm>
                <a:off x="4790" y="3120"/>
                <a:ext cx="0" cy="864"/>
              </a:xfrm>
              <a:prstGeom prst="line">
                <a:avLst/>
              </a:prstGeom>
              <a:noFill/>
              <a:ln w="38100">
                <a:solidFill>
                  <a:srgbClr val="0000FF"/>
                </a:solidFill>
                <a:round/>
                <a:headEnd/>
                <a:tailEnd/>
              </a:ln>
            </p:spPr>
            <p:txBody>
              <a:bodyPr wrap="none" anchor="ctr"/>
              <a:lstStyle/>
              <a:p>
                <a:endParaRPr lang="en-US"/>
              </a:p>
            </p:txBody>
          </p:sp>
          <p:grpSp>
            <p:nvGrpSpPr>
              <p:cNvPr id="84" name="Group 142"/>
              <p:cNvGrpSpPr>
                <a:grpSpLocks/>
              </p:cNvGrpSpPr>
              <p:nvPr/>
            </p:nvGrpSpPr>
            <p:grpSpPr bwMode="auto">
              <a:xfrm>
                <a:off x="3552" y="2559"/>
                <a:ext cx="1824" cy="1425"/>
                <a:chOff x="3552" y="2559"/>
                <a:chExt cx="1824" cy="1425"/>
              </a:xfrm>
            </p:grpSpPr>
            <p:grpSp>
              <p:nvGrpSpPr>
                <p:cNvPr id="85" name="Group 117"/>
                <p:cNvGrpSpPr>
                  <a:grpSpLocks/>
                </p:cNvGrpSpPr>
                <p:nvPr/>
              </p:nvGrpSpPr>
              <p:grpSpPr bwMode="auto">
                <a:xfrm>
                  <a:off x="4790" y="2736"/>
                  <a:ext cx="586" cy="384"/>
                  <a:chOff x="1558" y="2712"/>
                  <a:chExt cx="795" cy="528"/>
                </a:xfrm>
              </p:grpSpPr>
              <p:sp>
                <p:nvSpPr>
                  <p:cNvPr id="97" name="Rectangle 118"/>
                  <p:cNvSpPr>
                    <a:spLocks noChangeArrowheads="1"/>
                  </p:cNvSpPr>
                  <p:nvPr/>
                </p:nvSpPr>
                <p:spPr bwMode="auto">
                  <a:xfrm>
                    <a:off x="1569" y="2728"/>
                    <a:ext cx="784" cy="496"/>
                  </a:xfrm>
                  <a:prstGeom prst="rect">
                    <a:avLst/>
                  </a:prstGeom>
                  <a:noFill/>
                  <a:ln w="50800">
                    <a:solidFill>
                      <a:srgbClr val="0000FF"/>
                    </a:solidFill>
                    <a:miter lim="800000"/>
                    <a:headEnd/>
                    <a:tailEnd/>
                  </a:ln>
                </p:spPr>
                <p:txBody>
                  <a:bodyPr wrap="none" anchor="ctr"/>
                  <a:lstStyle/>
                  <a:p>
                    <a:endParaRPr lang="en-US"/>
                  </a:p>
                </p:txBody>
              </p:sp>
              <p:sp>
                <p:nvSpPr>
                  <p:cNvPr id="98" name="Line 119"/>
                  <p:cNvSpPr>
                    <a:spLocks noChangeShapeType="1"/>
                  </p:cNvSpPr>
                  <p:nvPr/>
                </p:nvSpPr>
                <p:spPr bwMode="auto">
                  <a:xfrm flipV="1">
                    <a:off x="1665" y="2712"/>
                    <a:ext cx="0" cy="496"/>
                  </a:xfrm>
                  <a:prstGeom prst="line">
                    <a:avLst/>
                  </a:prstGeom>
                  <a:noFill/>
                  <a:ln w="38100">
                    <a:solidFill>
                      <a:srgbClr val="0000FF"/>
                    </a:solidFill>
                    <a:round/>
                    <a:headEnd/>
                    <a:tailEnd/>
                  </a:ln>
                </p:spPr>
                <p:txBody>
                  <a:bodyPr wrap="none" anchor="ctr"/>
                  <a:lstStyle/>
                  <a:p>
                    <a:endParaRPr lang="en-US"/>
                  </a:p>
                </p:txBody>
              </p:sp>
              <p:sp>
                <p:nvSpPr>
                  <p:cNvPr id="99" name="Line 120"/>
                  <p:cNvSpPr>
                    <a:spLocks noChangeShapeType="1"/>
                  </p:cNvSpPr>
                  <p:nvPr/>
                </p:nvSpPr>
                <p:spPr bwMode="auto">
                  <a:xfrm flipH="1" flipV="1">
                    <a:off x="1569" y="2744"/>
                    <a:ext cx="768" cy="480"/>
                  </a:xfrm>
                  <a:prstGeom prst="line">
                    <a:avLst/>
                  </a:prstGeom>
                  <a:noFill/>
                  <a:ln w="38100">
                    <a:solidFill>
                      <a:srgbClr val="0000FF"/>
                    </a:solidFill>
                    <a:round/>
                    <a:headEnd/>
                    <a:tailEnd/>
                  </a:ln>
                </p:spPr>
                <p:txBody>
                  <a:bodyPr wrap="none" anchor="ctr"/>
                  <a:lstStyle/>
                  <a:p>
                    <a:endParaRPr lang="en-US"/>
                  </a:p>
                </p:txBody>
              </p:sp>
              <p:sp>
                <p:nvSpPr>
                  <p:cNvPr id="100" name="Line 121"/>
                  <p:cNvSpPr>
                    <a:spLocks noChangeShapeType="1"/>
                  </p:cNvSpPr>
                  <p:nvPr/>
                </p:nvSpPr>
                <p:spPr bwMode="auto">
                  <a:xfrm flipV="1">
                    <a:off x="1558" y="2760"/>
                    <a:ext cx="768" cy="480"/>
                  </a:xfrm>
                  <a:prstGeom prst="line">
                    <a:avLst/>
                  </a:prstGeom>
                  <a:noFill/>
                  <a:ln w="38100">
                    <a:solidFill>
                      <a:srgbClr val="0000FF"/>
                    </a:solidFill>
                    <a:round/>
                    <a:headEnd/>
                    <a:tailEnd/>
                  </a:ln>
                </p:spPr>
                <p:txBody>
                  <a:bodyPr wrap="none" anchor="ctr"/>
                  <a:lstStyle/>
                  <a:p>
                    <a:endParaRPr lang="en-US"/>
                  </a:p>
                </p:txBody>
              </p:sp>
              <p:sp>
                <p:nvSpPr>
                  <p:cNvPr id="101" name="Oval 122"/>
                  <p:cNvSpPr>
                    <a:spLocks noChangeArrowheads="1"/>
                  </p:cNvSpPr>
                  <p:nvPr/>
                </p:nvSpPr>
                <p:spPr bwMode="auto">
                  <a:xfrm>
                    <a:off x="1702" y="2904"/>
                    <a:ext cx="560" cy="192"/>
                  </a:xfrm>
                  <a:prstGeom prst="ellipse">
                    <a:avLst/>
                  </a:prstGeom>
                  <a:noFill/>
                  <a:ln w="57150">
                    <a:solidFill>
                      <a:srgbClr val="0000FF"/>
                    </a:solidFill>
                    <a:round/>
                    <a:headEnd/>
                    <a:tailEnd/>
                  </a:ln>
                </p:spPr>
                <p:txBody>
                  <a:bodyPr wrap="none" anchor="ctr"/>
                  <a:lstStyle/>
                  <a:p>
                    <a:endParaRPr lang="en-US"/>
                  </a:p>
                </p:txBody>
              </p:sp>
            </p:grpSp>
            <p:grpSp>
              <p:nvGrpSpPr>
                <p:cNvPr id="86" name="Group 128"/>
                <p:cNvGrpSpPr>
                  <a:grpSpLocks/>
                </p:cNvGrpSpPr>
                <p:nvPr/>
              </p:nvGrpSpPr>
              <p:grpSpPr bwMode="auto">
                <a:xfrm>
                  <a:off x="4790" y="3318"/>
                  <a:ext cx="561" cy="437"/>
                  <a:chOff x="4466" y="2684"/>
                  <a:chExt cx="784" cy="716"/>
                </a:xfrm>
              </p:grpSpPr>
              <p:grpSp>
                <p:nvGrpSpPr>
                  <p:cNvPr id="90" name="Group 129"/>
                  <p:cNvGrpSpPr>
                    <a:grpSpLocks/>
                  </p:cNvGrpSpPr>
                  <p:nvPr/>
                </p:nvGrpSpPr>
                <p:grpSpPr bwMode="auto">
                  <a:xfrm>
                    <a:off x="4466" y="2684"/>
                    <a:ext cx="784" cy="716"/>
                    <a:chOff x="3488" y="1248"/>
                    <a:chExt cx="784" cy="716"/>
                  </a:xfrm>
                </p:grpSpPr>
                <p:grpSp>
                  <p:nvGrpSpPr>
                    <p:cNvPr id="93" name="Group 130"/>
                    <p:cNvGrpSpPr>
                      <a:grpSpLocks/>
                    </p:cNvGrpSpPr>
                    <p:nvPr/>
                  </p:nvGrpSpPr>
                  <p:grpSpPr bwMode="auto">
                    <a:xfrm>
                      <a:off x="3488" y="1248"/>
                      <a:ext cx="784" cy="480"/>
                      <a:chOff x="592" y="1280"/>
                      <a:chExt cx="784" cy="480"/>
                    </a:xfrm>
                  </p:grpSpPr>
                  <p:sp>
                    <p:nvSpPr>
                      <p:cNvPr id="95" name="Line 131"/>
                      <p:cNvSpPr>
                        <a:spLocks noChangeShapeType="1"/>
                      </p:cNvSpPr>
                      <p:nvPr/>
                    </p:nvSpPr>
                    <p:spPr bwMode="auto">
                      <a:xfrm flipV="1">
                        <a:off x="608" y="1280"/>
                        <a:ext cx="768" cy="480"/>
                      </a:xfrm>
                      <a:prstGeom prst="line">
                        <a:avLst/>
                      </a:prstGeom>
                      <a:noFill/>
                      <a:ln w="38100">
                        <a:solidFill>
                          <a:srgbClr val="0000FF"/>
                        </a:solidFill>
                        <a:round/>
                        <a:headEnd/>
                        <a:tailEnd/>
                      </a:ln>
                    </p:spPr>
                    <p:txBody>
                      <a:bodyPr wrap="none" anchor="ctr"/>
                      <a:lstStyle/>
                      <a:p>
                        <a:endParaRPr lang="en-US"/>
                      </a:p>
                    </p:txBody>
                  </p:sp>
                  <p:sp>
                    <p:nvSpPr>
                      <p:cNvPr id="96" name="Line 132"/>
                      <p:cNvSpPr>
                        <a:spLocks noChangeShapeType="1"/>
                      </p:cNvSpPr>
                      <p:nvPr/>
                    </p:nvSpPr>
                    <p:spPr bwMode="auto">
                      <a:xfrm flipH="1" flipV="1">
                        <a:off x="592" y="1280"/>
                        <a:ext cx="768" cy="480"/>
                      </a:xfrm>
                      <a:prstGeom prst="line">
                        <a:avLst/>
                      </a:prstGeom>
                      <a:noFill/>
                      <a:ln w="38100">
                        <a:solidFill>
                          <a:srgbClr val="0000FF"/>
                        </a:solidFill>
                        <a:round/>
                        <a:headEnd/>
                        <a:tailEnd/>
                      </a:ln>
                    </p:spPr>
                    <p:txBody>
                      <a:bodyPr wrap="none" anchor="ctr"/>
                      <a:lstStyle/>
                      <a:p>
                        <a:endParaRPr lang="en-US"/>
                      </a:p>
                    </p:txBody>
                  </p:sp>
                </p:grpSp>
                <p:sp>
                  <p:nvSpPr>
                    <p:cNvPr id="94" name="Text Box 133"/>
                    <p:cNvSpPr txBox="1">
                      <a:spLocks noChangeArrowheads="1"/>
                    </p:cNvSpPr>
                    <p:nvPr/>
                  </p:nvSpPr>
                  <p:spPr bwMode="auto">
                    <a:xfrm>
                      <a:off x="3752" y="1492"/>
                      <a:ext cx="162" cy="472"/>
                    </a:xfrm>
                    <a:prstGeom prst="rect">
                      <a:avLst/>
                    </a:prstGeom>
                    <a:noFill/>
                    <a:ln w="12700">
                      <a:noFill/>
                      <a:miter lim="800000"/>
                      <a:headEnd/>
                      <a:tailEnd/>
                    </a:ln>
                  </p:spPr>
                  <p:txBody>
                    <a:bodyPr wrap="none">
                      <a:spAutoFit/>
                    </a:bodyPr>
                    <a:lstStyle/>
                    <a:p>
                      <a:pPr algn="l"/>
                      <a:endParaRPr lang="en-US">
                        <a:solidFill>
                          <a:srgbClr val="0000FF"/>
                        </a:solidFill>
                        <a:latin typeface="Arial Black" pitchFamily="34" charset="0"/>
                      </a:endParaRPr>
                    </a:p>
                  </p:txBody>
                </p:sp>
              </p:grpSp>
              <p:sp>
                <p:nvSpPr>
                  <p:cNvPr id="91" name="Rectangle 134"/>
                  <p:cNvSpPr>
                    <a:spLocks noChangeArrowheads="1"/>
                  </p:cNvSpPr>
                  <p:nvPr/>
                </p:nvSpPr>
                <p:spPr bwMode="auto">
                  <a:xfrm>
                    <a:off x="4466" y="2684"/>
                    <a:ext cx="784" cy="496"/>
                  </a:xfrm>
                  <a:prstGeom prst="rect">
                    <a:avLst/>
                  </a:prstGeom>
                  <a:noFill/>
                  <a:ln w="57150">
                    <a:solidFill>
                      <a:srgbClr val="0000FF"/>
                    </a:solidFill>
                    <a:miter lim="800000"/>
                    <a:headEnd/>
                    <a:tailEnd/>
                  </a:ln>
                </p:spPr>
                <p:txBody>
                  <a:bodyPr wrap="none" anchor="ctr"/>
                  <a:lstStyle/>
                  <a:p>
                    <a:endParaRPr lang="en-US"/>
                  </a:p>
                </p:txBody>
              </p:sp>
              <p:sp>
                <p:nvSpPr>
                  <p:cNvPr id="92" name="AutoShape 135"/>
                  <p:cNvSpPr>
                    <a:spLocks noChangeArrowheads="1"/>
                  </p:cNvSpPr>
                  <p:nvPr/>
                </p:nvSpPr>
                <p:spPr bwMode="auto">
                  <a:xfrm>
                    <a:off x="4800" y="3028"/>
                    <a:ext cx="82" cy="101"/>
                  </a:xfrm>
                  <a:prstGeom prst="triangle">
                    <a:avLst>
                      <a:gd name="adj" fmla="val 50000"/>
                    </a:avLst>
                  </a:prstGeom>
                  <a:solidFill>
                    <a:srgbClr val="0000FF"/>
                  </a:solidFill>
                  <a:ln w="76200">
                    <a:solidFill>
                      <a:srgbClr val="0000FF"/>
                    </a:solidFill>
                    <a:miter lim="800000"/>
                    <a:headEnd/>
                    <a:tailEnd/>
                  </a:ln>
                </p:spPr>
                <p:txBody>
                  <a:bodyPr wrap="none" anchor="ctr"/>
                  <a:lstStyle/>
                  <a:p>
                    <a:endParaRPr lang="en-US"/>
                  </a:p>
                </p:txBody>
              </p:sp>
            </p:grpSp>
            <p:sp>
              <p:nvSpPr>
                <p:cNvPr id="87" name="Text Box 136"/>
                <p:cNvSpPr txBox="1">
                  <a:spLocks noChangeArrowheads="1"/>
                </p:cNvSpPr>
                <p:nvPr/>
              </p:nvSpPr>
              <p:spPr bwMode="auto">
                <a:xfrm>
                  <a:off x="4968" y="2559"/>
                  <a:ext cx="216" cy="212"/>
                </a:xfrm>
                <a:prstGeom prst="rect">
                  <a:avLst/>
                </a:prstGeom>
                <a:noFill/>
                <a:ln w="76200">
                  <a:noFill/>
                  <a:miter lim="800000"/>
                  <a:headEnd/>
                  <a:tailEnd/>
                </a:ln>
              </p:spPr>
              <p:txBody>
                <a:bodyPr wrap="none">
                  <a:spAutoFit/>
                </a:bodyPr>
                <a:lstStyle/>
                <a:p>
                  <a:r>
                    <a:rPr lang="en-US" sz="1600" b="1">
                      <a:solidFill>
                        <a:srgbClr val="0000FF"/>
                      </a:solidFill>
                      <a:latin typeface="Arial Black" pitchFamily="34" charset="0"/>
                    </a:rPr>
                    <a:t>X</a:t>
                  </a:r>
                </a:p>
              </p:txBody>
            </p:sp>
            <p:sp>
              <p:nvSpPr>
                <p:cNvPr id="88" name="Text Box 137"/>
                <p:cNvSpPr txBox="1">
                  <a:spLocks noChangeArrowheads="1"/>
                </p:cNvSpPr>
                <p:nvPr/>
              </p:nvSpPr>
              <p:spPr bwMode="auto">
                <a:xfrm>
                  <a:off x="4944" y="3168"/>
                  <a:ext cx="216" cy="212"/>
                </a:xfrm>
                <a:prstGeom prst="rect">
                  <a:avLst/>
                </a:prstGeom>
                <a:noFill/>
                <a:ln w="76200">
                  <a:noFill/>
                  <a:miter lim="800000"/>
                  <a:headEnd/>
                  <a:tailEnd/>
                </a:ln>
              </p:spPr>
              <p:txBody>
                <a:bodyPr wrap="none">
                  <a:spAutoFit/>
                </a:bodyPr>
                <a:lstStyle/>
                <a:p>
                  <a:r>
                    <a:rPr lang="en-US" sz="1600" b="1">
                      <a:solidFill>
                        <a:srgbClr val="0000FF"/>
                      </a:solidFill>
                      <a:latin typeface="Arial Black" pitchFamily="34" charset="0"/>
                    </a:rPr>
                    <a:t>II</a:t>
                  </a:r>
                </a:p>
              </p:txBody>
            </p:sp>
            <p:sp>
              <p:nvSpPr>
                <p:cNvPr id="89" name="Line 139"/>
                <p:cNvSpPr>
                  <a:spLocks noChangeShapeType="1"/>
                </p:cNvSpPr>
                <p:nvPr/>
              </p:nvSpPr>
              <p:spPr bwMode="auto">
                <a:xfrm flipH="1" flipV="1">
                  <a:off x="3552" y="2828"/>
                  <a:ext cx="1238" cy="1156"/>
                </a:xfrm>
                <a:prstGeom prst="line">
                  <a:avLst/>
                </a:prstGeom>
                <a:noFill/>
                <a:ln w="38100">
                  <a:solidFill>
                    <a:srgbClr val="0000FF"/>
                  </a:solidFill>
                  <a:round/>
                  <a:headEnd/>
                  <a:tailEnd/>
                </a:ln>
              </p:spPr>
              <p:txBody>
                <a:bodyPr wrap="none" anchor="ctr"/>
                <a:lstStyle/>
                <a:p>
                  <a:endParaRPr lang="en-US"/>
                </a:p>
              </p:txBody>
            </p:sp>
          </p:grpSp>
        </p:grpSp>
      </p:grpSp>
      <p:sp>
        <p:nvSpPr>
          <p:cNvPr id="2" name="Slide Number Placeholder 1"/>
          <p:cNvSpPr>
            <a:spLocks noGrp="1"/>
          </p:cNvSpPr>
          <p:nvPr>
            <p:ph type="sldNum" sz="quarter" idx="12"/>
          </p:nvPr>
        </p:nvSpPr>
        <p:spPr/>
        <p:txBody>
          <a:bodyPr/>
          <a:lstStyle/>
          <a:p>
            <a:fld id="{D141A26B-79DC-4A53-857D-7401E21E816A}" type="slidenum">
              <a:rPr lang="en-US" smtClean="0"/>
              <a:t>19</a:t>
            </a:fld>
            <a:endParaRPr lang="en-US"/>
          </a:p>
        </p:txBody>
      </p:sp>
      <p:sp>
        <p:nvSpPr>
          <p:cNvPr id="6" name="TextBox 5">
            <a:extLst>
              <a:ext uri="{FF2B5EF4-FFF2-40B4-BE49-F238E27FC236}">
                <a16:creationId xmlns:a16="http://schemas.microsoft.com/office/drawing/2014/main" id="{B390EDD1-4196-27F6-2F49-BB56F66F2F96}"/>
              </a:ext>
            </a:extLst>
          </p:cNvPr>
          <p:cNvSpPr txBox="1"/>
          <p:nvPr/>
        </p:nvSpPr>
        <p:spPr>
          <a:xfrm>
            <a:off x="0" y="27650"/>
            <a:ext cx="9144000" cy="461665"/>
          </a:xfrm>
          <a:prstGeom prst="rect">
            <a:avLst/>
          </a:prstGeom>
          <a:noFill/>
        </p:spPr>
        <p:txBody>
          <a:bodyPr wrap="square">
            <a:spAutoFit/>
          </a:bodyPr>
          <a:lstStyle/>
          <a:p>
            <a:pPr algn="ctr"/>
            <a:r>
              <a:rPr lang="en-US" sz="2400" b="1" dirty="0">
                <a:effectLst/>
                <a:latin typeface="arial" panose="020B0604020202020204" pitchFamily="34" charset="0"/>
              </a:rPr>
              <a:t>Overlay Graphic Examples</a:t>
            </a:r>
            <a:endParaRPr lang="en-US" sz="2400" dirty="0"/>
          </a:p>
        </p:txBody>
      </p:sp>
    </p:spTree>
    <p:extLst>
      <p:ext uri="{BB962C8B-B14F-4D97-AF65-F5344CB8AC3E}">
        <p14:creationId xmlns:p14="http://schemas.microsoft.com/office/powerpoint/2010/main" val="198528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fade">
                                      <p:cBhvr>
                                        <p:cTn id="21" dur="1000"/>
                                        <p:tgtEl>
                                          <p:spTgt spid="43"/>
                                        </p:tgtEl>
                                      </p:cBhvr>
                                    </p:animEffect>
                                    <p:anim calcmode="lin" valueType="num">
                                      <p:cBhvr>
                                        <p:cTn id="22" dur="1000" fill="hold"/>
                                        <p:tgtEl>
                                          <p:spTgt spid="43"/>
                                        </p:tgtEl>
                                        <p:attrNameLst>
                                          <p:attrName>ppt_x</p:attrName>
                                        </p:attrNameLst>
                                      </p:cBhvr>
                                      <p:tavLst>
                                        <p:tav tm="0">
                                          <p:val>
                                            <p:strVal val="#ppt_x"/>
                                          </p:val>
                                        </p:tav>
                                        <p:tav tm="100000">
                                          <p:val>
                                            <p:strVal val="#ppt_x"/>
                                          </p:val>
                                        </p:tav>
                                      </p:tavLst>
                                    </p:anim>
                                    <p:anim calcmode="lin" valueType="num">
                                      <p:cBhvr>
                                        <p:cTn id="23"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fade">
                                      <p:cBhvr>
                                        <p:cTn id="42" dur="1000"/>
                                        <p:tgtEl>
                                          <p:spTgt spid="54"/>
                                        </p:tgtEl>
                                      </p:cBhvr>
                                    </p:animEffect>
                                    <p:anim calcmode="lin" valueType="num">
                                      <p:cBhvr>
                                        <p:cTn id="43" dur="1000" fill="hold"/>
                                        <p:tgtEl>
                                          <p:spTgt spid="54"/>
                                        </p:tgtEl>
                                        <p:attrNameLst>
                                          <p:attrName>ppt_x</p:attrName>
                                        </p:attrNameLst>
                                      </p:cBhvr>
                                      <p:tavLst>
                                        <p:tav tm="0">
                                          <p:val>
                                            <p:strVal val="#ppt_x"/>
                                          </p:val>
                                        </p:tav>
                                        <p:tav tm="100000">
                                          <p:val>
                                            <p:strVal val="#ppt_x"/>
                                          </p:val>
                                        </p:tav>
                                      </p:tavLst>
                                    </p:anim>
                                    <p:anim calcmode="lin" valueType="num">
                                      <p:cBhvr>
                                        <p:cTn id="44"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fade">
                                      <p:cBhvr>
                                        <p:cTn id="49" dur="1000"/>
                                        <p:tgtEl>
                                          <p:spTgt spid="68"/>
                                        </p:tgtEl>
                                      </p:cBhvr>
                                    </p:animEffect>
                                    <p:anim calcmode="lin" valueType="num">
                                      <p:cBhvr>
                                        <p:cTn id="50" dur="1000" fill="hold"/>
                                        <p:tgtEl>
                                          <p:spTgt spid="68"/>
                                        </p:tgtEl>
                                        <p:attrNameLst>
                                          <p:attrName>ppt_x</p:attrName>
                                        </p:attrNameLst>
                                      </p:cBhvr>
                                      <p:tavLst>
                                        <p:tav tm="0">
                                          <p:val>
                                            <p:strVal val="#ppt_x"/>
                                          </p:val>
                                        </p:tav>
                                        <p:tav tm="100000">
                                          <p:val>
                                            <p:strVal val="#ppt_x"/>
                                          </p:val>
                                        </p:tav>
                                      </p:tavLst>
                                    </p:anim>
                                    <p:anim calcmode="lin" valueType="num">
                                      <p:cBhvr>
                                        <p:cTn id="51"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D011B1-4C2D-2F27-BE97-E2E525858A14}"/>
              </a:ext>
            </a:extLst>
          </p:cNvPr>
          <p:cNvSpPr>
            <a:spLocks noGrp="1"/>
          </p:cNvSpPr>
          <p:nvPr>
            <p:ph type="title"/>
          </p:nvPr>
        </p:nvSpPr>
        <p:spPr/>
        <p:txBody>
          <a:bodyPr/>
          <a:lstStyle/>
          <a:p>
            <a:r>
              <a:rPr lang="en-US" dirty="0"/>
              <a:t>VL Classroom Rules</a:t>
            </a:r>
            <a:br>
              <a:rPr lang="en-US" dirty="0"/>
            </a:br>
            <a:r>
              <a:rPr lang="en-US" sz="2400" dirty="0"/>
              <a:t>MS Teams</a:t>
            </a:r>
          </a:p>
        </p:txBody>
      </p:sp>
      <p:sp>
        <p:nvSpPr>
          <p:cNvPr id="4" name="Content Placeholder 3">
            <a:extLst>
              <a:ext uri="{FF2B5EF4-FFF2-40B4-BE49-F238E27FC236}">
                <a16:creationId xmlns:a16="http://schemas.microsoft.com/office/drawing/2014/main" id="{B6CF4F55-9305-55FE-6579-49D75471BD07}"/>
              </a:ext>
            </a:extLst>
          </p:cNvPr>
          <p:cNvSpPr>
            <a:spLocks noGrp="1"/>
          </p:cNvSpPr>
          <p:nvPr>
            <p:ph idx="1"/>
          </p:nvPr>
        </p:nvSpPr>
        <p:spPr/>
        <p:txBody>
          <a:bodyPr>
            <a:normAutofit/>
          </a:bodyPr>
          <a:lstStyle/>
          <a:p>
            <a:pPr marL="457200" indent="-457200">
              <a:buFont typeface="+mj-lt"/>
              <a:buAutoNum type="arabicPeriod"/>
            </a:pPr>
            <a:r>
              <a:rPr lang="en-US" sz="2000" dirty="0">
                <a:latin typeface="Arial" panose="020B0604020202020204" pitchFamily="34" charset="0"/>
                <a:cs typeface="Arial" panose="020B0604020202020204" pitchFamily="34" charset="0"/>
              </a:rPr>
              <a:t>Conduct a microphone and webcam check.</a:t>
            </a:r>
          </a:p>
          <a:p>
            <a:pPr marL="457200" indent="-457200">
              <a:buFont typeface="+mj-lt"/>
              <a:buAutoNum type="arabicPeriod"/>
            </a:pPr>
            <a:r>
              <a:rPr lang="en-US" sz="2000" dirty="0">
                <a:latin typeface="Arial" panose="020B0604020202020204" pitchFamily="34" charset="0"/>
                <a:cs typeface="Arial" panose="020B0604020202020204" pitchFamily="34" charset="0"/>
              </a:rPr>
              <a:t>Identify yourself before contributing to the discussion or asking a question.</a:t>
            </a:r>
          </a:p>
          <a:p>
            <a:pPr marL="457200" indent="-457200">
              <a:buFont typeface="+mj-lt"/>
              <a:buAutoNum type="arabicPeriod"/>
            </a:pPr>
            <a:r>
              <a:rPr lang="en-US" sz="2000" dirty="0">
                <a:latin typeface="Arial" panose="020B0604020202020204" pitchFamily="34" charset="0"/>
                <a:cs typeface="Arial" panose="020B0604020202020204" pitchFamily="34" charset="0"/>
              </a:rPr>
              <a:t>Use the A365 MS Teams raised hand function to ask questions.</a:t>
            </a:r>
            <a:endParaRPr lang="en-US" sz="2000" b="0" i="0" u="none" strike="noStrike" baseline="0" dirty="0">
              <a:latin typeface="Arial" panose="020B0604020202020204" pitchFamily="34" charset="0"/>
              <a:cs typeface="Arial" panose="020B0604020202020204" pitchFamily="34" charset="0"/>
            </a:endParaRPr>
          </a:p>
          <a:p>
            <a:pPr marL="457200" marR="0" indent="-457200" algn="l">
              <a:buFont typeface="+mj-lt"/>
              <a:buAutoNum type="arabicPeriod"/>
            </a:pPr>
            <a:r>
              <a:rPr lang="en-US" sz="2000" b="0" i="0" u="none" strike="noStrike" baseline="0" dirty="0">
                <a:latin typeface="Arial" panose="020B0604020202020204" pitchFamily="34" charset="0"/>
                <a:cs typeface="Arial" panose="020B0604020202020204" pitchFamily="34" charset="0"/>
              </a:rPr>
              <a:t>Use the chat section to ask questions that are complex or require an extended time to answer. The host/presenter will introduce your question and then allow the group to further discuss it. If your question does not get presented to the group due to time constraints, then the host will answer it before the next meeting.</a:t>
            </a:r>
          </a:p>
          <a:p>
            <a:pPr marL="457200" indent="-457200">
              <a:buFont typeface="+mj-lt"/>
              <a:buAutoNum type="arabicPeriod"/>
            </a:pPr>
            <a:r>
              <a:rPr lang="en-US" sz="2000" dirty="0">
                <a:latin typeface="Arial" panose="020B0604020202020204" pitchFamily="34" charset="0"/>
                <a:cs typeface="Arial" panose="020B0604020202020204" pitchFamily="34" charset="0"/>
              </a:rPr>
              <a:t>Classroom introductions (name/location/unit).</a:t>
            </a:r>
          </a:p>
        </p:txBody>
      </p:sp>
      <p:sp>
        <p:nvSpPr>
          <p:cNvPr id="2" name="Slide Number Placeholder 1">
            <a:extLst>
              <a:ext uri="{FF2B5EF4-FFF2-40B4-BE49-F238E27FC236}">
                <a16:creationId xmlns:a16="http://schemas.microsoft.com/office/drawing/2014/main" id="{4AD3111A-C7C8-61AB-B8AF-6144F96CB38D}"/>
              </a:ext>
            </a:extLst>
          </p:cNvPr>
          <p:cNvSpPr>
            <a:spLocks noGrp="1"/>
          </p:cNvSpPr>
          <p:nvPr>
            <p:ph type="sldNum" sz="quarter" idx="12"/>
          </p:nvPr>
        </p:nvSpPr>
        <p:spPr/>
        <p:txBody>
          <a:bodyPr/>
          <a:lstStyle/>
          <a:p>
            <a:fld id="{A10425F9-E3D6-4775-B400-2557D74789E7}" type="slidenum">
              <a:rPr lang="en-US" smtClean="0"/>
              <a:t>2</a:t>
            </a:fld>
            <a:endParaRPr lang="en-US"/>
          </a:p>
        </p:txBody>
      </p:sp>
    </p:spTree>
    <p:extLst>
      <p:ext uri="{BB962C8B-B14F-4D97-AF65-F5344CB8AC3E}">
        <p14:creationId xmlns:p14="http://schemas.microsoft.com/office/powerpoint/2010/main" val="4049058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1"/>
          <p:cNvSpPr txBox="1">
            <a:spLocks noChangeArrowheads="1"/>
          </p:cNvSpPr>
          <p:nvPr/>
        </p:nvSpPr>
        <p:spPr bwMode="auto">
          <a:xfrm>
            <a:off x="0" y="327025"/>
            <a:ext cx="9144000" cy="707886"/>
          </a:xfrm>
          <a:prstGeom prst="rect">
            <a:avLst/>
          </a:prstGeom>
          <a:noFill/>
          <a:ln w="9525">
            <a:noFill/>
            <a:miter lim="800000"/>
            <a:headEnd/>
            <a:tailEnd/>
          </a:ln>
        </p:spPr>
        <p:txBody>
          <a:bodyPr wrap="square">
            <a:spAutoFit/>
          </a:bodyPr>
          <a:lstStyle/>
          <a:p>
            <a:pPr algn="ctr" eaLnBrk="1" hangingPunct="1"/>
            <a:r>
              <a:rPr lang="en-US" sz="4000" b="1" dirty="0"/>
              <a:t> </a:t>
            </a:r>
            <a:r>
              <a:rPr lang="en-US" sz="3600" b="1" dirty="0">
                <a:latin typeface="Arial" panose="020B0604020202020204" pitchFamily="34" charset="0"/>
                <a:cs typeface="Arial" panose="020B0604020202020204" pitchFamily="34" charset="0"/>
              </a:rPr>
              <a:t>Composition of Unit Symbols</a:t>
            </a:r>
          </a:p>
        </p:txBody>
      </p:sp>
      <p:sp>
        <p:nvSpPr>
          <p:cNvPr id="36" name="Text Box 32"/>
          <p:cNvSpPr txBox="1">
            <a:spLocks noChangeArrowheads="1"/>
          </p:cNvSpPr>
          <p:nvPr/>
        </p:nvSpPr>
        <p:spPr bwMode="auto">
          <a:xfrm>
            <a:off x="-1" y="1233912"/>
            <a:ext cx="9143999" cy="461665"/>
          </a:xfrm>
          <a:prstGeom prst="rect">
            <a:avLst/>
          </a:prstGeom>
          <a:noFill/>
          <a:ln w="9525">
            <a:noFill/>
            <a:miter lim="800000"/>
            <a:headEnd/>
            <a:tailEnd/>
          </a:ln>
        </p:spPr>
        <p:txBody>
          <a:bodyPr wrap="square">
            <a:spAutoFit/>
          </a:bodyPr>
          <a:lstStyle/>
          <a:p>
            <a:pPr algn="ctr" eaLnBrk="1" hangingPunct="1"/>
            <a:r>
              <a:rPr lang="en-US" sz="2400" b="1" dirty="0">
                <a:latin typeface="Arial" panose="020B0604020202020204" pitchFamily="34" charset="0"/>
                <a:cs typeface="Arial" panose="020B0604020202020204" pitchFamily="34" charset="0"/>
              </a:rPr>
              <a:t>Role Indicator</a:t>
            </a:r>
          </a:p>
        </p:txBody>
      </p:sp>
      <p:sp>
        <p:nvSpPr>
          <p:cNvPr id="7" name="Text Box 7"/>
          <p:cNvSpPr txBox="1">
            <a:spLocks noChangeArrowheads="1"/>
          </p:cNvSpPr>
          <p:nvPr/>
        </p:nvSpPr>
        <p:spPr bwMode="auto">
          <a:xfrm>
            <a:off x="756139" y="2831730"/>
            <a:ext cx="1449388" cy="457200"/>
          </a:xfrm>
          <a:prstGeom prst="rect">
            <a:avLst/>
          </a:prstGeom>
          <a:noFill/>
          <a:ln w="12700">
            <a:noFill/>
            <a:miter lim="800000"/>
            <a:headEnd/>
            <a:tailEnd/>
          </a:ln>
        </p:spPr>
        <p:txBody>
          <a:bodyPr wrap="none">
            <a:spAutoFit/>
          </a:bodyPr>
          <a:lstStyle/>
          <a:p>
            <a:pPr algn="l"/>
            <a:r>
              <a:rPr lang="en-US" b="1" dirty="0">
                <a:latin typeface="Arial Narrow" pitchFamily="34" charset="0"/>
              </a:rPr>
              <a:t>INFANTRY</a:t>
            </a:r>
          </a:p>
        </p:txBody>
      </p:sp>
      <p:grpSp>
        <p:nvGrpSpPr>
          <p:cNvPr id="4" name="Group 3">
            <a:extLst>
              <a:ext uri="{FF2B5EF4-FFF2-40B4-BE49-F238E27FC236}">
                <a16:creationId xmlns:a16="http://schemas.microsoft.com/office/drawing/2014/main" id="{B897236F-D036-4142-15AB-DD9E7D206294}"/>
              </a:ext>
            </a:extLst>
          </p:cNvPr>
          <p:cNvGrpSpPr/>
          <p:nvPr/>
        </p:nvGrpSpPr>
        <p:grpSpPr>
          <a:xfrm>
            <a:off x="884727" y="1998292"/>
            <a:ext cx="1244600" cy="787400"/>
            <a:chOff x="884727" y="1998292"/>
            <a:chExt cx="1244600" cy="787400"/>
          </a:xfrm>
        </p:grpSpPr>
        <p:sp>
          <p:nvSpPr>
            <p:cNvPr id="8" name="Line 12"/>
            <p:cNvSpPr>
              <a:spLocks noChangeShapeType="1"/>
            </p:cNvSpPr>
            <p:nvPr/>
          </p:nvSpPr>
          <p:spPr bwMode="auto">
            <a:xfrm flipV="1">
              <a:off x="884727" y="2013291"/>
              <a:ext cx="1233310" cy="753350"/>
            </a:xfrm>
            <a:prstGeom prst="line">
              <a:avLst/>
            </a:prstGeom>
            <a:noFill/>
            <a:ln w="38100">
              <a:solidFill>
                <a:srgbClr val="0000FF"/>
              </a:solidFill>
              <a:round/>
              <a:headEnd/>
              <a:tailEnd/>
            </a:ln>
          </p:spPr>
          <p:txBody>
            <a:bodyPr wrap="none" anchor="ctr"/>
            <a:lstStyle/>
            <a:p>
              <a:endParaRPr lang="en-US"/>
            </a:p>
          </p:txBody>
        </p:sp>
        <p:sp>
          <p:nvSpPr>
            <p:cNvPr id="9" name="Line 13"/>
            <p:cNvSpPr>
              <a:spLocks noChangeShapeType="1"/>
            </p:cNvSpPr>
            <p:nvPr/>
          </p:nvSpPr>
          <p:spPr bwMode="auto">
            <a:xfrm flipH="1" flipV="1">
              <a:off x="884727" y="1998292"/>
              <a:ext cx="1219200" cy="762000"/>
            </a:xfrm>
            <a:prstGeom prst="line">
              <a:avLst/>
            </a:prstGeom>
            <a:noFill/>
            <a:ln w="38100">
              <a:solidFill>
                <a:srgbClr val="0000FF"/>
              </a:solidFill>
              <a:round/>
              <a:headEnd/>
              <a:tailEnd/>
            </a:ln>
          </p:spPr>
          <p:txBody>
            <a:bodyPr wrap="none" anchor="ctr"/>
            <a:lstStyle/>
            <a:p>
              <a:endParaRPr lang="en-US"/>
            </a:p>
          </p:txBody>
        </p:sp>
        <p:sp>
          <p:nvSpPr>
            <p:cNvPr id="10" name="Rectangle 14"/>
            <p:cNvSpPr>
              <a:spLocks noChangeArrowheads="1"/>
            </p:cNvSpPr>
            <p:nvPr/>
          </p:nvSpPr>
          <p:spPr bwMode="auto">
            <a:xfrm>
              <a:off x="884727" y="1998292"/>
              <a:ext cx="1244600" cy="787400"/>
            </a:xfrm>
            <a:prstGeom prst="rect">
              <a:avLst/>
            </a:prstGeom>
            <a:noFill/>
            <a:ln w="57150">
              <a:solidFill>
                <a:srgbClr val="0000FF"/>
              </a:solidFill>
              <a:miter lim="800000"/>
              <a:headEnd/>
              <a:tailEnd/>
            </a:ln>
          </p:spPr>
          <p:txBody>
            <a:bodyPr wrap="none" anchor="ctr"/>
            <a:lstStyle/>
            <a:p>
              <a:endParaRPr lang="en-US"/>
            </a:p>
          </p:txBody>
        </p:sp>
      </p:grpSp>
      <p:sp>
        <p:nvSpPr>
          <p:cNvPr id="11" name="Text Box 8"/>
          <p:cNvSpPr txBox="1">
            <a:spLocks noChangeArrowheads="1"/>
          </p:cNvSpPr>
          <p:nvPr/>
        </p:nvSpPr>
        <p:spPr bwMode="auto">
          <a:xfrm>
            <a:off x="6860246" y="2847836"/>
            <a:ext cx="1534394" cy="830997"/>
          </a:xfrm>
          <a:prstGeom prst="rect">
            <a:avLst/>
          </a:prstGeom>
          <a:noFill/>
          <a:ln w="12700">
            <a:noFill/>
            <a:miter lim="800000"/>
            <a:headEnd/>
            <a:tailEnd/>
          </a:ln>
        </p:spPr>
        <p:txBody>
          <a:bodyPr wrap="none">
            <a:spAutoFit/>
          </a:bodyPr>
          <a:lstStyle/>
          <a:p>
            <a:r>
              <a:rPr lang="en-US" b="1" dirty="0">
                <a:latin typeface="Arial Narrow" pitchFamily="34" charset="0"/>
              </a:rPr>
              <a:t>AIRBORNE</a:t>
            </a:r>
          </a:p>
          <a:p>
            <a:r>
              <a:rPr lang="en-US" b="1" dirty="0">
                <a:latin typeface="Arial Narrow" pitchFamily="34" charset="0"/>
              </a:rPr>
              <a:t>INFANTRY</a:t>
            </a:r>
          </a:p>
        </p:txBody>
      </p:sp>
      <p:grpSp>
        <p:nvGrpSpPr>
          <p:cNvPr id="50" name="Group 49">
            <a:extLst>
              <a:ext uri="{FF2B5EF4-FFF2-40B4-BE49-F238E27FC236}">
                <a16:creationId xmlns:a16="http://schemas.microsoft.com/office/drawing/2014/main" id="{B130D3AF-FC5A-35B1-60B5-0033094CB8FB}"/>
              </a:ext>
            </a:extLst>
          </p:cNvPr>
          <p:cNvGrpSpPr/>
          <p:nvPr/>
        </p:nvGrpSpPr>
        <p:grpSpPr>
          <a:xfrm>
            <a:off x="6925164" y="1980830"/>
            <a:ext cx="1244600" cy="787400"/>
            <a:chOff x="6925164" y="1980830"/>
            <a:chExt cx="1244600" cy="787400"/>
          </a:xfrm>
        </p:grpSpPr>
        <p:sp>
          <p:nvSpPr>
            <p:cNvPr id="16" name="Line 19"/>
            <p:cNvSpPr>
              <a:spLocks noChangeShapeType="1"/>
            </p:cNvSpPr>
            <p:nvPr/>
          </p:nvSpPr>
          <p:spPr bwMode="auto">
            <a:xfrm flipV="1">
              <a:off x="6925164" y="2013293"/>
              <a:ext cx="1231466" cy="746999"/>
            </a:xfrm>
            <a:prstGeom prst="line">
              <a:avLst/>
            </a:prstGeom>
            <a:noFill/>
            <a:ln w="38100">
              <a:solidFill>
                <a:srgbClr val="0000FF"/>
              </a:solidFill>
              <a:round/>
              <a:headEnd/>
              <a:tailEnd/>
            </a:ln>
          </p:spPr>
          <p:txBody>
            <a:bodyPr wrap="none" anchor="ctr"/>
            <a:lstStyle/>
            <a:p>
              <a:endParaRPr lang="en-US" dirty="0"/>
            </a:p>
          </p:txBody>
        </p:sp>
        <p:grpSp>
          <p:nvGrpSpPr>
            <p:cNvPr id="12" name="Group 15"/>
            <p:cNvGrpSpPr>
              <a:grpSpLocks/>
            </p:cNvGrpSpPr>
            <p:nvPr/>
          </p:nvGrpSpPr>
          <p:grpSpPr bwMode="auto">
            <a:xfrm>
              <a:off x="7229964" y="2590430"/>
              <a:ext cx="635000" cy="152400"/>
              <a:chOff x="2368" y="3024"/>
              <a:chExt cx="656" cy="96"/>
            </a:xfrm>
          </p:grpSpPr>
          <p:sp>
            <p:nvSpPr>
              <p:cNvPr id="13" name="AutoShape 16"/>
              <p:cNvSpPr>
                <a:spLocks noChangeArrowheads="1"/>
              </p:cNvSpPr>
              <p:nvPr/>
            </p:nvSpPr>
            <p:spPr bwMode="auto">
              <a:xfrm>
                <a:off x="2368"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a:p>
            </p:txBody>
          </p:sp>
          <p:sp>
            <p:nvSpPr>
              <p:cNvPr id="14" name="AutoShape 17"/>
              <p:cNvSpPr>
                <a:spLocks noChangeArrowheads="1"/>
              </p:cNvSpPr>
              <p:nvPr/>
            </p:nvSpPr>
            <p:spPr bwMode="auto">
              <a:xfrm>
                <a:off x="2656"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a:p>
            </p:txBody>
          </p:sp>
        </p:grpSp>
        <p:sp>
          <p:nvSpPr>
            <p:cNvPr id="15" name="Rectangle 18"/>
            <p:cNvSpPr>
              <a:spLocks noChangeArrowheads="1"/>
            </p:cNvSpPr>
            <p:nvPr/>
          </p:nvSpPr>
          <p:spPr bwMode="auto">
            <a:xfrm>
              <a:off x="6925164" y="1980830"/>
              <a:ext cx="1244600" cy="787400"/>
            </a:xfrm>
            <a:prstGeom prst="rect">
              <a:avLst/>
            </a:prstGeom>
            <a:noFill/>
            <a:ln w="57150">
              <a:solidFill>
                <a:srgbClr val="0000FF"/>
              </a:solidFill>
              <a:miter lim="800000"/>
              <a:headEnd/>
              <a:tailEnd/>
            </a:ln>
          </p:spPr>
          <p:txBody>
            <a:bodyPr wrap="none" anchor="ctr"/>
            <a:lstStyle/>
            <a:p>
              <a:endParaRPr lang="en-US"/>
            </a:p>
          </p:txBody>
        </p:sp>
        <p:sp>
          <p:nvSpPr>
            <p:cNvPr id="17" name="Line 20"/>
            <p:cNvSpPr>
              <a:spLocks noChangeShapeType="1"/>
            </p:cNvSpPr>
            <p:nvPr/>
          </p:nvSpPr>
          <p:spPr bwMode="auto">
            <a:xfrm>
              <a:off x="6925164" y="1980830"/>
              <a:ext cx="1244600" cy="762000"/>
            </a:xfrm>
            <a:prstGeom prst="line">
              <a:avLst/>
            </a:prstGeom>
            <a:noFill/>
            <a:ln w="38100">
              <a:solidFill>
                <a:srgbClr val="0000FF"/>
              </a:solidFill>
              <a:round/>
              <a:headEnd/>
              <a:tailEnd/>
            </a:ln>
          </p:spPr>
          <p:txBody>
            <a:bodyPr wrap="none" anchor="ctr"/>
            <a:lstStyle/>
            <a:p>
              <a:endParaRPr lang="en-US"/>
            </a:p>
          </p:txBody>
        </p:sp>
      </p:grpSp>
      <p:sp>
        <p:nvSpPr>
          <p:cNvPr id="18" name="Text Box 9"/>
          <p:cNvSpPr txBox="1">
            <a:spLocks noChangeArrowheads="1"/>
          </p:cNvSpPr>
          <p:nvPr/>
        </p:nvSpPr>
        <p:spPr bwMode="auto">
          <a:xfrm>
            <a:off x="2771775" y="2849922"/>
            <a:ext cx="1911350" cy="369332"/>
          </a:xfrm>
          <a:prstGeom prst="rect">
            <a:avLst/>
          </a:prstGeom>
          <a:noFill/>
          <a:ln w="12700">
            <a:noFill/>
            <a:miter lim="800000"/>
            <a:headEnd/>
            <a:tailEnd/>
          </a:ln>
        </p:spPr>
        <p:txBody>
          <a:bodyPr wrap="square">
            <a:spAutoFit/>
          </a:bodyPr>
          <a:lstStyle/>
          <a:p>
            <a:pPr algn="l"/>
            <a:r>
              <a:rPr lang="en-US" b="1" dirty="0">
                <a:latin typeface="Arial Narrow" pitchFamily="34" charset="0"/>
              </a:rPr>
              <a:t>LIGHT INFANTRY</a:t>
            </a:r>
          </a:p>
        </p:txBody>
      </p:sp>
      <p:grpSp>
        <p:nvGrpSpPr>
          <p:cNvPr id="5" name="Group 4">
            <a:extLst>
              <a:ext uri="{FF2B5EF4-FFF2-40B4-BE49-F238E27FC236}">
                <a16:creationId xmlns:a16="http://schemas.microsoft.com/office/drawing/2014/main" id="{06FFF598-6B8C-98D5-DE19-224A82FE2191}"/>
              </a:ext>
            </a:extLst>
          </p:cNvPr>
          <p:cNvGrpSpPr/>
          <p:nvPr/>
        </p:nvGrpSpPr>
        <p:grpSpPr>
          <a:xfrm>
            <a:off x="2877040" y="1972892"/>
            <a:ext cx="1244777" cy="863600"/>
            <a:chOff x="2877040" y="1972892"/>
            <a:chExt cx="1244777" cy="863600"/>
          </a:xfrm>
        </p:grpSpPr>
        <p:sp>
          <p:nvSpPr>
            <p:cNvPr id="22" name="Text Box 24"/>
            <p:cNvSpPr txBox="1">
              <a:spLocks noChangeArrowheads="1"/>
            </p:cNvSpPr>
            <p:nvPr/>
          </p:nvSpPr>
          <p:spPr bwMode="auto">
            <a:xfrm>
              <a:off x="3340100" y="2379292"/>
              <a:ext cx="387350" cy="457200"/>
            </a:xfrm>
            <a:prstGeom prst="rect">
              <a:avLst/>
            </a:prstGeom>
            <a:noFill/>
            <a:ln w="12700">
              <a:noFill/>
              <a:miter lim="800000"/>
              <a:headEnd/>
              <a:tailEnd/>
            </a:ln>
          </p:spPr>
          <p:txBody>
            <a:bodyPr wrap="none">
              <a:spAutoFit/>
            </a:bodyPr>
            <a:lstStyle/>
            <a:p>
              <a:pPr algn="l"/>
              <a:r>
                <a:rPr lang="en-US" dirty="0">
                  <a:solidFill>
                    <a:srgbClr val="0000CC"/>
                  </a:solidFill>
                  <a:latin typeface="Arial Black" pitchFamily="34" charset="0"/>
                </a:rPr>
                <a:t>L</a:t>
              </a:r>
            </a:p>
          </p:txBody>
        </p:sp>
        <p:sp>
          <p:nvSpPr>
            <p:cNvPr id="23" name="Rectangle 25"/>
            <p:cNvSpPr>
              <a:spLocks noChangeArrowheads="1"/>
            </p:cNvSpPr>
            <p:nvPr/>
          </p:nvSpPr>
          <p:spPr bwMode="auto">
            <a:xfrm>
              <a:off x="2877217" y="1972892"/>
              <a:ext cx="1244600" cy="787400"/>
            </a:xfrm>
            <a:prstGeom prst="rect">
              <a:avLst/>
            </a:prstGeom>
            <a:noFill/>
            <a:ln w="57150">
              <a:solidFill>
                <a:srgbClr val="0000FF"/>
              </a:solidFill>
              <a:miter lim="800000"/>
              <a:headEnd/>
              <a:tailEnd/>
            </a:ln>
          </p:spPr>
          <p:txBody>
            <a:bodyPr wrap="none" anchor="ctr"/>
            <a:lstStyle/>
            <a:p>
              <a:endParaRPr lang="en-US"/>
            </a:p>
          </p:txBody>
        </p:sp>
        <p:grpSp>
          <p:nvGrpSpPr>
            <p:cNvPr id="19" name="Group 21"/>
            <p:cNvGrpSpPr>
              <a:grpSpLocks/>
            </p:cNvGrpSpPr>
            <p:nvPr/>
          </p:nvGrpSpPr>
          <p:grpSpPr bwMode="auto">
            <a:xfrm>
              <a:off x="2877040" y="1998292"/>
              <a:ext cx="1233488" cy="762000"/>
              <a:chOff x="599" y="1280"/>
              <a:chExt cx="777" cy="480"/>
            </a:xfrm>
          </p:grpSpPr>
          <p:sp>
            <p:nvSpPr>
              <p:cNvPr id="20" name="Line 22"/>
              <p:cNvSpPr>
                <a:spLocks noChangeShapeType="1"/>
              </p:cNvSpPr>
              <p:nvPr/>
            </p:nvSpPr>
            <p:spPr bwMode="auto">
              <a:xfrm flipV="1">
                <a:off x="608" y="1280"/>
                <a:ext cx="768" cy="480"/>
              </a:xfrm>
              <a:prstGeom prst="line">
                <a:avLst/>
              </a:prstGeom>
              <a:noFill/>
              <a:ln w="38100">
                <a:solidFill>
                  <a:srgbClr val="0000FF"/>
                </a:solidFill>
                <a:round/>
                <a:headEnd/>
                <a:tailEnd/>
              </a:ln>
            </p:spPr>
            <p:txBody>
              <a:bodyPr wrap="none" anchor="ctr"/>
              <a:lstStyle/>
              <a:p>
                <a:endParaRPr lang="en-US"/>
              </a:p>
            </p:txBody>
          </p:sp>
          <p:sp>
            <p:nvSpPr>
              <p:cNvPr id="21" name="Line 23"/>
              <p:cNvSpPr>
                <a:spLocks noChangeShapeType="1"/>
              </p:cNvSpPr>
              <p:nvPr/>
            </p:nvSpPr>
            <p:spPr bwMode="auto">
              <a:xfrm flipH="1" flipV="1">
                <a:off x="599" y="1280"/>
                <a:ext cx="777" cy="468"/>
              </a:xfrm>
              <a:prstGeom prst="line">
                <a:avLst/>
              </a:prstGeom>
              <a:noFill/>
              <a:ln w="38100">
                <a:solidFill>
                  <a:srgbClr val="0000FF"/>
                </a:solidFill>
                <a:round/>
                <a:headEnd/>
                <a:tailEnd/>
              </a:ln>
            </p:spPr>
            <p:txBody>
              <a:bodyPr wrap="none" anchor="ctr"/>
              <a:lstStyle/>
              <a:p>
                <a:endParaRPr lang="en-US" dirty="0"/>
              </a:p>
            </p:txBody>
          </p:sp>
        </p:grpSp>
      </p:grpSp>
      <p:sp>
        <p:nvSpPr>
          <p:cNvPr id="27" name="Text Box 10"/>
          <p:cNvSpPr txBox="1">
            <a:spLocks noChangeArrowheads="1"/>
          </p:cNvSpPr>
          <p:nvPr/>
        </p:nvSpPr>
        <p:spPr bwMode="auto">
          <a:xfrm>
            <a:off x="4010826" y="5219137"/>
            <a:ext cx="1852613" cy="822325"/>
          </a:xfrm>
          <a:prstGeom prst="rect">
            <a:avLst/>
          </a:prstGeom>
          <a:noFill/>
          <a:ln w="12700">
            <a:noFill/>
            <a:miter lim="800000"/>
            <a:headEnd/>
            <a:tailEnd/>
          </a:ln>
        </p:spPr>
        <p:txBody>
          <a:bodyPr wrap="none">
            <a:spAutoFit/>
          </a:bodyPr>
          <a:lstStyle/>
          <a:p>
            <a:r>
              <a:rPr lang="en-US" b="1" dirty="0">
                <a:latin typeface="Arial Narrow" pitchFamily="34" charset="0"/>
              </a:rPr>
              <a:t>MECHANIZED</a:t>
            </a:r>
          </a:p>
          <a:p>
            <a:r>
              <a:rPr lang="en-US" b="1" dirty="0">
                <a:latin typeface="Arial Narrow" pitchFamily="34" charset="0"/>
              </a:rPr>
              <a:t>INFANTRY</a:t>
            </a:r>
          </a:p>
        </p:txBody>
      </p:sp>
      <p:grpSp>
        <p:nvGrpSpPr>
          <p:cNvPr id="51" name="Group 50">
            <a:extLst>
              <a:ext uri="{FF2B5EF4-FFF2-40B4-BE49-F238E27FC236}">
                <a16:creationId xmlns:a16="http://schemas.microsoft.com/office/drawing/2014/main" id="{26EA24D7-1246-37B1-77D1-CC44E26E56BE}"/>
              </a:ext>
            </a:extLst>
          </p:cNvPr>
          <p:cNvGrpSpPr/>
          <p:nvPr/>
        </p:nvGrpSpPr>
        <p:grpSpPr>
          <a:xfrm>
            <a:off x="4085127" y="4360492"/>
            <a:ext cx="1244600" cy="787400"/>
            <a:chOff x="4085127" y="4360492"/>
            <a:chExt cx="1244600" cy="787400"/>
          </a:xfrm>
        </p:grpSpPr>
        <p:sp>
          <p:nvSpPr>
            <p:cNvPr id="24" name="Line 2"/>
            <p:cNvSpPr>
              <a:spLocks noChangeShapeType="1"/>
            </p:cNvSpPr>
            <p:nvPr/>
          </p:nvSpPr>
          <p:spPr bwMode="auto">
            <a:xfrm flipV="1">
              <a:off x="4110527" y="4385892"/>
              <a:ext cx="1219200" cy="762000"/>
            </a:xfrm>
            <a:prstGeom prst="line">
              <a:avLst/>
            </a:prstGeom>
            <a:noFill/>
            <a:ln w="38100">
              <a:solidFill>
                <a:srgbClr val="0000FF"/>
              </a:solidFill>
              <a:round/>
              <a:headEnd/>
              <a:tailEnd/>
            </a:ln>
          </p:spPr>
          <p:txBody>
            <a:bodyPr wrap="none" anchor="ctr"/>
            <a:lstStyle/>
            <a:p>
              <a:endParaRPr lang="en-US"/>
            </a:p>
          </p:txBody>
        </p:sp>
        <p:sp>
          <p:nvSpPr>
            <p:cNvPr id="25" name="Line 3"/>
            <p:cNvSpPr>
              <a:spLocks noChangeShapeType="1"/>
            </p:cNvSpPr>
            <p:nvPr/>
          </p:nvSpPr>
          <p:spPr bwMode="auto">
            <a:xfrm flipH="1" flipV="1">
              <a:off x="4110527" y="4385892"/>
              <a:ext cx="1219200" cy="762000"/>
            </a:xfrm>
            <a:prstGeom prst="line">
              <a:avLst/>
            </a:prstGeom>
            <a:noFill/>
            <a:ln w="38100">
              <a:solidFill>
                <a:srgbClr val="0000FF"/>
              </a:solidFill>
              <a:round/>
              <a:headEnd/>
              <a:tailEnd/>
            </a:ln>
          </p:spPr>
          <p:txBody>
            <a:bodyPr wrap="none" anchor="ctr"/>
            <a:lstStyle/>
            <a:p>
              <a:endParaRPr lang="en-US"/>
            </a:p>
          </p:txBody>
        </p:sp>
        <p:sp>
          <p:nvSpPr>
            <p:cNvPr id="26" name="Oval 4"/>
            <p:cNvSpPr>
              <a:spLocks noChangeArrowheads="1"/>
            </p:cNvSpPr>
            <p:nvPr/>
          </p:nvSpPr>
          <p:spPr bwMode="auto">
            <a:xfrm>
              <a:off x="4269277" y="4611317"/>
              <a:ext cx="889000" cy="304800"/>
            </a:xfrm>
            <a:prstGeom prst="ellipse">
              <a:avLst/>
            </a:prstGeom>
            <a:noFill/>
            <a:ln w="57150">
              <a:solidFill>
                <a:srgbClr val="0000FF"/>
              </a:solidFill>
              <a:round/>
              <a:headEnd/>
              <a:tailEnd/>
            </a:ln>
          </p:spPr>
          <p:txBody>
            <a:bodyPr wrap="none" anchor="ctr"/>
            <a:lstStyle/>
            <a:p>
              <a:endParaRPr lang="en-US"/>
            </a:p>
          </p:txBody>
        </p:sp>
        <p:sp>
          <p:nvSpPr>
            <p:cNvPr id="28" name="Rectangle 26"/>
            <p:cNvSpPr>
              <a:spLocks noChangeArrowheads="1"/>
            </p:cNvSpPr>
            <p:nvPr/>
          </p:nvSpPr>
          <p:spPr bwMode="auto">
            <a:xfrm>
              <a:off x="4085127" y="4360492"/>
              <a:ext cx="1244600" cy="787400"/>
            </a:xfrm>
            <a:prstGeom prst="rect">
              <a:avLst/>
            </a:prstGeom>
            <a:noFill/>
            <a:ln w="57150">
              <a:solidFill>
                <a:srgbClr val="0000FF"/>
              </a:solidFill>
              <a:miter lim="800000"/>
              <a:headEnd/>
              <a:tailEnd/>
            </a:ln>
          </p:spPr>
          <p:txBody>
            <a:bodyPr wrap="none" anchor="ctr"/>
            <a:lstStyle/>
            <a:p>
              <a:endParaRPr lang="en-US"/>
            </a:p>
          </p:txBody>
        </p:sp>
      </p:grpSp>
      <p:sp>
        <p:nvSpPr>
          <p:cNvPr id="31" name="Text Box 11"/>
          <p:cNvSpPr txBox="1">
            <a:spLocks noChangeArrowheads="1"/>
          </p:cNvSpPr>
          <p:nvPr/>
        </p:nvSpPr>
        <p:spPr bwMode="auto">
          <a:xfrm>
            <a:off x="6573822" y="5207654"/>
            <a:ext cx="2443801" cy="646331"/>
          </a:xfrm>
          <a:prstGeom prst="rect">
            <a:avLst/>
          </a:prstGeom>
          <a:noFill/>
          <a:ln w="12700">
            <a:noFill/>
            <a:miter lim="800000"/>
            <a:headEnd/>
            <a:tailEnd/>
          </a:ln>
        </p:spPr>
        <p:txBody>
          <a:bodyPr wrap="square">
            <a:spAutoFit/>
          </a:bodyPr>
          <a:lstStyle/>
          <a:p>
            <a:r>
              <a:rPr lang="en-US" b="1" dirty="0">
                <a:latin typeface="Arial Narrow" pitchFamily="34" charset="0"/>
              </a:rPr>
              <a:t>MECHANIZED INFANTRY</a:t>
            </a:r>
          </a:p>
          <a:p>
            <a:r>
              <a:rPr lang="en-US" b="1" dirty="0">
                <a:latin typeface="Arial Narrow" pitchFamily="34" charset="0"/>
              </a:rPr>
              <a:t>W/GUN SYSTEM</a:t>
            </a:r>
            <a:endParaRPr lang="en-US" dirty="0">
              <a:latin typeface="Arial Narrow" pitchFamily="34" charset="0"/>
            </a:endParaRPr>
          </a:p>
        </p:txBody>
      </p:sp>
      <p:grpSp>
        <p:nvGrpSpPr>
          <p:cNvPr id="52" name="Group 51">
            <a:extLst>
              <a:ext uri="{FF2B5EF4-FFF2-40B4-BE49-F238E27FC236}">
                <a16:creationId xmlns:a16="http://schemas.microsoft.com/office/drawing/2014/main" id="{3F96F6E1-D29C-4761-56BE-B1878945529E}"/>
              </a:ext>
            </a:extLst>
          </p:cNvPr>
          <p:cNvGrpSpPr/>
          <p:nvPr/>
        </p:nvGrpSpPr>
        <p:grpSpPr>
          <a:xfrm>
            <a:off x="7098383" y="4309692"/>
            <a:ext cx="1246007" cy="792956"/>
            <a:chOff x="7098383" y="4309692"/>
            <a:chExt cx="1246007" cy="792956"/>
          </a:xfrm>
        </p:grpSpPr>
        <p:sp>
          <p:nvSpPr>
            <p:cNvPr id="30" name="Line 6"/>
            <p:cNvSpPr>
              <a:spLocks noChangeShapeType="1"/>
            </p:cNvSpPr>
            <p:nvPr/>
          </p:nvSpPr>
          <p:spPr bwMode="auto">
            <a:xfrm flipV="1">
              <a:off x="7229964" y="4309692"/>
              <a:ext cx="0" cy="787400"/>
            </a:xfrm>
            <a:prstGeom prst="line">
              <a:avLst/>
            </a:prstGeom>
            <a:noFill/>
            <a:ln w="38100">
              <a:solidFill>
                <a:srgbClr val="0000FF"/>
              </a:solidFill>
              <a:round/>
              <a:headEnd/>
              <a:tailEnd/>
            </a:ln>
          </p:spPr>
          <p:txBody>
            <a:bodyPr wrap="none" anchor="ctr"/>
            <a:lstStyle/>
            <a:p>
              <a:endParaRPr lang="en-US"/>
            </a:p>
          </p:txBody>
        </p:sp>
        <p:sp>
          <p:nvSpPr>
            <p:cNvPr id="32" name="Line 27"/>
            <p:cNvSpPr>
              <a:spLocks noChangeShapeType="1"/>
            </p:cNvSpPr>
            <p:nvPr/>
          </p:nvSpPr>
          <p:spPr bwMode="auto">
            <a:xfrm flipH="1" flipV="1">
              <a:off x="7099788" y="4340648"/>
              <a:ext cx="1244601" cy="762000"/>
            </a:xfrm>
            <a:prstGeom prst="line">
              <a:avLst/>
            </a:prstGeom>
            <a:noFill/>
            <a:ln w="38100">
              <a:solidFill>
                <a:srgbClr val="0000FF"/>
              </a:solidFill>
              <a:round/>
              <a:headEnd/>
              <a:tailEnd/>
            </a:ln>
          </p:spPr>
          <p:txBody>
            <a:bodyPr wrap="none" anchor="ctr"/>
            <a:lstStyle/>
            <a:p>
              <a:endParaRPr lang="en-US"/>
            </a:p>
          </p:txBody>
        </p:sp>
        <p:sp>
          <p:nvSpPr>
            <p:cNvPr id="29" name="Rectangle 5"/>
            <p:cNvSpPr>
              <a:spLocks noChangeArrowheads="1"/>
            </p:cNvSpPr>
            <p:nvPr/>
          </p:nvSpPr>
          <p:spPr bwMode="auto">
            <a:xfrm>
              <a:off x="7099790" y="4315248"/>
              <a:ext cx="1244600" cy="787400"/>
            </a:xfrm>
            <a:prstGeom prst="rect">
              <a:avLst/>
            </a:prstGeom>
            <a:noFill/>
            <a:ln w="50800">
              <a:solidFill>
                <a:srgbClr val="0000FF"/>
              </a:solidFill>
              <a:miter lim="800000"/>
              <a:headEnd/>
              <a:tailEnd/>
            </a:ln>
          </p:spPr>
          <p:txBody>
            <a:bodyPr wrap="none" anchor="ctr"/>
            <a:lstStyle/>
            <a:p>
              <a:endParaRPr lang="en-US"/>
            </a:p>
          </p:txBody>
        </p:sp>
        <p:sp>
          <p:nvSpPr>
            <p:cNvPr id="33" name="Line 28"/>
            <p:cNvSpPr>
              <a:spLocks noChangeShapeType="1"/>
            </p:cNvSpPr>
            <p:nvPr/>
          </p:nvSpPr>
          <p:spPr bwMode="auto">
            <a:xfrm flipV="1">
              <a:off x="7098383" y="4315248"/>
              <a:ext cx="1228543" cy="781844"/>
            </a:xfrm>
            <a:prstGeom prst="line">
              <a:avLst/>
            </a:prstGeom>
            <a:noFill/>
            <a:ln w="38100">
              <a:solidFill>
                <a:srgbClr val="0000FF"/>
              </a:solidFill>
              <a:round/>
              <a:headEnd/>
              <a:tailEnd/>
            </a:ln>
          </p:spPr>
          <p:txBody>
            <a:bodyPr wrap="none" anchor="ctr"/>
            <a:lstStyle/>
            <a:p>
              <a:endParaRPr lang="en-US" dirty="0"/>
            </a:p>
          </p:txBody>
        </p:sp>
        <p:sp>
          <p:nvSpPr>
            <p:cNvPr id="34" name="Oval 29"/>
            <p:cNvSpPr>
              <a:spLocks noChangeArrowheads="1"/>
            </p:cNvSpPr>
            <p:nvPr/>
          </p:nvSpPr>
          <p:spPr bwMode="auto">
            <a:xfrm>
              <a:off x="7310927" y="4556548"/>
              <a:ext cx="889000" cy="304800"/>
            </a:xfrm>
            <a:prstGeom prst="ellipse">
              <a:avLst/>
            </a:prstGeom>
            <a:noFill/>
            <a:ln w="57150">
              <a:solidFill>
                <a:srgbClr val="0000FF"/>
              </a:solidFill>
              <a:round/>
              <a:headEnd/>
              <a:tailEnd/>
            </a:ln>
          </p:spPr>
          <p:txBody>
            <a:bodyPr wrap="none" anchor="ctr"/>
            <a:lstStyle/>
            <a:p>
              <a:endParaRPr lang="en-US"/>
            </a:p>
          </p:txBody>
        </p:sp>
      </p:grpSp>
      <p:sp>
        <p:nvSpPr>
          <p:cNvPr id="37" name="Text Box 6"/>
          <p:cNvSpPr txBox="1">
            <a:spLocks noChangeArrowheads="1"/>
          </p:cNvSpPr>
          <p:nvPr/>
        </p:nvSpPr>
        <p:spPr bwMode="auto">
          <a:xfrm>
            <a:off x="4768523" y="2850751"/>
            <a:ext cx="1520825" cy="1187450"/>
          </a:xfrm>
          <a:prstGeom prst="rect">
            <a:avLst/>
          </a:prstGeom>
          <a:noFill/>
          <a:ln w="12700">
            <a:noFill/>
            <a:miter lim="800000"/>
            <a:headEnd/>
            <a:tailEnd/>
          </a:ln>
        </p:spPr>
        <p:txBody>
          <a:bodyPr wrap="none">
            <a:spAutoFit/>
          </a:bodyPr>
          <a:lstStyle/>
          <a:p>
            <a:r>
              <a:rPr lang="en-US" b="1" dirty="0">
                <a:latin typeface="Arial Narrow" pitchFamily="34" charset="0"/>
              </a:rPr>
              <a:t>RANGER</a:t>
            </a:r>
          </a:p>
          <a:p>
            <a:r>
              <a:rPr lang="en-US" b="1" dirty="0">
                <a:latin typeface="Arial Narrow" pitchFamily="34" charset="0"/>
              </a:rPr>
              <a:t>AIRBORNE</a:t>
            </a:r>
          </a:p>
          <a:p>
            <a:r>
              <a:rPr lang="en-US" b="1" dirty="0">
                <a:latin typeface="Arial Narrow" pitchFamily="34" charset="0"/>
              </a:rPr>
              <a:t>INFANTRY</a:t>
            </a:r>
          </a:p>
        </p:txBody>
      </p:sp>
      <p:grpSp>
        <p:nvGrpSpPr>
          <p:cNvPr id="6" name="Group 5">
            <a:extLst>
              <a:ext uri="{FF2B5EF4-FFF2-40B4-BE49-F238E27FC236}">
                <a16:creationId xmlns:a16="http://schemas.microsoft.com/office/drawing/2014/main" id="{5C7F4837-4D2B-7909-7D79-83FA6D2669EB}"/>
              </a:ext>
            </a:extLst>
          </p:cNvPr>
          <p:cNvGrpSpPr/>
          <p:nvPr/>
        </p:nvGrpSpPr>
        <p:grpSpPr>
          <a:xfrm>
            <a:off x="4799502" y="1922092"/>
            <a:ext cx="1346200" cy="860425"/>
            <a:chOff x="4799502" y="1922092"/>
            <a:chExt cx="1346200" cy="860425"/>
          </a:xfrm>
        </p:grpSpPr>
        <p:sp>
          <p:nvSpPr>
            <p:cNvPr id="38" name="Line 18"/>
            <p:cNvSpPr>
              <a:spLocks noChangeShapeType="1"/>
            </p:cNvSpPr>
            <p:nvPr/>
          </p:nvSpPr>
          <p:spPr bwMode="auto">
            <a:xfrm>
              <a:off x="4799502" y="1979242"/>
              <a:ext cx="1346200" cy="781050"/>
            </a:xfrm>
            <a:prstGeom prst="line">
              <a:avLst/>
            </a:prstGeom>
            <a:noFill/>
            <a:ln w="50800">
              <a:solidFill>
                <a:srgbClr val="0000FF"/>
              </a:solidFill>
              <a:round/>
              <a:headEnd/>
              <a:tailEnd/>
            </a:ln>
          </p:spPr>
          <p:txBody>
            <a:bodyPr wrap="none" anchor="ctr"/>
            <a:lstStyle/>
            <a:p>
              <a:endParaRPr lang="en-US" dirty="0"/>
            </a:p>
          </p:txBody>
        </p:sp>
        <p:sp>
          <p:nvSpPr>
            <p:cNvPr id="39" name="Line 19"/>
            <p:cNvSpPr>
              <a:spLocks noChangeShapeType="1"/>
            </p:cNvSpPr>
            <p:nvPr/>
          </p:nvSpPr>
          <p:spPr bwMode="auto">
            <a:xfrm flipH="1">
              <a:off x="4799502" y="1979242"/>
              <a:ext cx="1346200" cy="787400"/>
            </a:xfrm>
            <a:prstGeom prst="line">
              <a:avLst/>
            </a:prstGeom>
            <a:noFill/>
            <a:ln w="50800">
              <a:solidFill>
                <a:srgbClr val="0000FF"/>
              </a:solidFill>
              <a:round/>
              <a:headEnd/>
              <a:tailEnd/>
            </a:ln>
          </p:spPr>
          <p:txBody>
            <a:bodyPr wrap="none" anchor="ctr"/>
            <a:lstStyle/>
            <a:p>
              <a:endParaRPr lang="en-US"/>
            </a:p>
          </p:txBody>
        </p:sp>
        <p:sp>
          <p:nvSpPr>
            <p:cNvPr id="40" name="Rectangle 20"/>
            <p:cNvSpPr>
              <a:spLocks noChangeArrowheads="1"/>
            </p:cNvSpPr>
            <p:nvPr/>
          </p:nvSpPr>
          <p:spPr bwMode="auto">
            <a:xfrm>
              <a:off x="4799502" y="1979242"/>
              <a:ext cx="1346200" cy="803275"/>
            </a:xfrm>
            <a:prstGeom prst="rect">
              <a:avLst/>
            </a:prstGeom>
            <a:noFill/>
            <a:ln w="38100">
              <a:solidFill>
                <a:srgbClr val="0000FF"/>
              </a:solidFill>
              <a:miter lim="800000"/>
              <a:headEnd/>
              <a:tailEnd/>
            </a:ln>
          </p:spPr>
          <p:txBody>
            <a:bodyPr wrap="none" anchor="ctr"/>
            <a:lstStyle/>
            <a:p>
              <a:endParaRPr lang="en-US"/>
            </a:p>
          </p:txBody>
        </p:sp>
        <p:grpSp>
          <p:nvGrpSpPr>
            <p:cNvPr id="41" name="Group 21"/>
            <p:cNvGrpSpPr>
              <a:grpSpLocks/>
            </p:cNvGrpSpPr>
            <p:nvPr/>
          </p:nvGrpSpPr>
          <p:grpSpPr bwMode="auto">
            <a:xfrm>
              <a:off x="5104302" y="2588842"/>
              <a:ext cx="635000" cy="152400"/>
              <a:chOff x="2368" y="3024"/>
              <a:chExt cx="656" cy="96"/>
            </a:xfrm>
          </p:grpSpPr>
          <p:sp>
            <p:nvSpPr>
              <p:cNvPr id="42" name="AutoShape 22"/>
              <p:cNvSpPr>
                <a:spLocks noChangeArrowheads="1"/>
              </p:cNvSpPr>
              <p:nvPr/>
            </p:nvSpPr>
            <p:spPr bwMode="auto">
              <a:xfrm>
                <a:off x="2368"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a:p>
            </p:txBody>
          </p:sp>
          <p:sp>
            <p:nvSpPr>
              <p:cNvPr id="43" name="AutoShape 23"/>
              <p:cNvSpPr>
                <a:spLocks noChangeArrowheads="1"/>
              </p:cNvSpPr>
              <p:nvPr/>
            </p:nvSpPr>
            <p:spPr bwMode="auto">
              <a:xfrm>
                <a:off x="2656"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a:p>
            </p:txBody>
          </p:sp>
        </p:grpSp>
        <p:sp>
          <p:nvSpPr>
            <p:cNvPr id="44" name="Text Box 24"/>
            <p:cNvSpPr txBox="1">
              <a:spLocks noChangeArrowheads="1"/>
            </p:cNvSpPr>
            <p:nvPr/>
          </p:nvSpPr>
          <p:spPr bwMode="auto">
            <a:xfrm>
              <a:off x="5256702" y="1922092"/>
              <a:ext cx="404813" cy="457200"/>
            </a:xfrm>
            <a:prstGeom prst="rect">
              <a:avLst/>
            </a:prstGeom>
            <a:noFill/>
            <a:ln w="12700">
              <a:noFill/>
              <a:miter lim="800000"/>
              <a:headEnd/>
              <a:tailEnd/>
            </a:ln>
          </p:spPr>
          <p:txBody>
            <a:bodyPr wrap="none">
              <a:spAutoFit/>
            </a:bodyPr>
            <a:lstStyle/>
            <a:p>
              <a:pPr algn="l"/>
              <a:r>
                <a:rPr lang="en-US" b="1" dirty="0">
                  <a:solidFill>
                    <a:srgbClr val="0000CC"/>
                  </a:solidFill>
                </a:rPr>
                <a:t>R</a:t>
              </a:r>
              <a:endParaRPr lang="en-US" dirty="0">
                <a:solidFill>
                  <a:srgbClr val="0000CC"/>
                </a:solidFill>
              </a:endParaRPr>
            </a:p>
          </p:txBody>
        </p:sp>
      </p:grpSp>
      <p:sp>
        <p:nvSpPr>
          <p:cNvPr id="45" name="Text Box 2"/>
          <p:cNvSpPr txBox="1">
            <a:spLocks noChangeArrowheads="1"/>
          </p:cNvSpPr>
          <p:nvPr/>
        </p:nvSpPr>
        <p:spPr bwMode="auto">
          <a:xfrm>
            <a:off x="1507027" y="5235805"/>
            <a:ext cx="1784350" cy="822325"/>
          </a:xfrm>
          <a:prstGeom prst="rect">
            <a:avLst/>
          </a:prstGeom>
          <a:noFill/>
          <a:ln w="12700">
            <a:noFill/>
            <a:miter lim="800000"/>
            <a:headEnd/>
            <a:tailEnd/>
          </a:ln>
        </p:spPr>
        <p:txBody>
          <a:bodyPr wrap="none">
            <a:spAutoFit/>
          </a:bodyPr>
          <a:lstStyle/>
          <a:p>
            <a:r>
              <a:rPr lang="en-US" b="1" dirty="0">
                <a:latin typeface="Arial Narrow" pitchFamily="34" charset="0"/>
              </a:rPr>
              <a:t>ANTIARMOR </a:t>
            </a:r>
          </a:p>
          <a:p>
            <a:endParaRPr lang="en-US" b="1" dirty="0">
              <a:latin typeface="Arial Narrow" pitchFamily="34" charset="0"/>
            </a:endParaRPr>
          </a:p>
        </p:txBody>
      </p:sp>
      <p:grpSp>
        <p:nvGrpSpPr>
          <p:cNvPr id="46" name="Group 27"/>
          <p:cNvGrpSpPr/>
          <p:nvPr/>
        </p:nvGrpSpPr>
        <p:grpSpPr>
          <a:xfrm>
            <a:off x="1634026" y="4309691"/>
            <a:ext cx="1295401" cy="854076"/>
            <a:chOff x="1050924" y="2006599"/>
            <a:chExt cx="1295401" cy="854076"/>
          </a:xfrm>
        </p:grpSpPr>
        <p:sp>
          <p:nvSpPr>
            <p:cNvPr id="47" name="Line 7"/>
            <p:cNvSpPr>
              <a:spLocks noChangeShapeType="1"/>
            </p:cNvSpPr>
            <p:nvPr/>
          </p:nvSpPr>
          <p:spPr bwMode="auto">
            <a:xfrm flipH="1">
              <a:off x="1050924" y="2006600"/>
              <a:ext cx="655639" cy="854074"/>
            </a:xfrm>
            <a:prstGeom prst="line">
              <a:avLst/>
            </a:prstGeom>
            <a:noFill/>
            <a:ln w="50800">
              <a:solidFill>
                <a:srgbClr val="0000FF"/>
              </a:solidFill>
              <a:round/>
              <a:headEnd/>
              <a:tailEnd/>
            </a:ln>
          </p:spPr>
          <p:txBody>
            <a:bodyPr wrap="none" anchor="ctr"/>
            <a:lstStyle/>
            <a:p>
              <a:endParaRPr lang="en-US" dirty="0"/>
            </a:p>
          </p:txBody>
        </p:sp>
        <p:sp>
          <p:nvSpPr>
            <p:cNvPr id="48" name="Line 8"/>
            <p:cNvSpPr>
              <a:spLocks noChangeShapeType="1"/>
            </p:cNvSpPr>
            <p:nvPr/>
          </p:nvSpPr>
          <p:spPr bwMode="auto">
            <a:xfrm>
              <a:off x="1706563" y="2006599"/>
              <a:ext cx="639761" cy="854075"/>
            </a:xfrm>
            <a:prstGeom prst="line">
              <a:avLst/>
            </a:prstGeom>
            <a:noFill/>
            <a:ln w="50800">
              <a:solidFill>
                <a:srgbClr val="0000FF"/>
              </a:solidFill>
              <a:round/>
              <a:headEnd/>
              <a:tailEnd/>
            </a:ln>
          </p:spPr>
          <p:txBody>
            <a:bodyPr wrap="none" anchor="ctr"/>
            <a:lstStyle/>
            <a:p>
              <a:endParaRPr lang="en-US"/>
            </a:p>
          </p:txBody>
        </p:sp>
        <p:sp>
          <p:nvSpPr>
            <p:cNvPr id="49" name="Rectangle 9"/>
            <p:cNvSpPr>
              <a:spLocks noChangeArrowheads="1"/>
            </p:cNvSpPr>
            <p:nvPr/>
          </p:nvSpPr>
          <p:spPr bwMode="auto">
            <a:xfrm>
              <a:off x="1050925" y="2006600"/>
              <a:ext cx="1295400" cy="854075"/>
            </a:xfrm>
            <a:prstGeom prst="rect">
              <a:avLst/>
            </a:prstGeom>
            <a:noFill/>
            <a:ln w="38100">
              <a:solidFill>
                <a:srgbClr val="0000FF"/>
              </a:solidFill>
              <a:miter lim="800000"/>
              <a:headEnd/>
              <a:tailEnd/>
            </a:ln>
          </p:spPr>
          <p:txBody>
            <a:bodyPr wrap="none" anchor="ctr"/>
            <a:lstStyle/>
            <a:p>
              <a:endParaRPr lang="en-US"/>
            </a:p>
          </p:txBody>
        </p:sp>
      </p:grpSp>
      <p:sp>
        <p:nvSpPr>
          <p:cNvPr id="2" name="Slide Number Placeholder 1"/>
          <p:cNvSpPr>
            <a:spLocks noGrp="1"/>
          </p:cNvSpPr>
          <p:nvPr>
            <p:ph type="sldNum" sz="quarter" idx="12"/>
          </p:nvPr>
        </p:nvSpPr>
        <p:spPr/>
        <p:txBody>
          <a:bodyPr/>
          <a:lstStyle/>
          <a:p>
            <a:fld id="{D141A26B-79DC-4A53-857D-7401E21E816A}" type="slidenum">
              <a:rPr lang="en-US" smtClean="0"/>
              <a:t>20</a:t>
            </a:fld>
            <a:endParaRPr lang="en-US"/>
          </a:p>
        </p:txBody>
      </p:sp>
    </p:spTree>
    <p:extLst>
      <p:ext uri="{BB962C8B-B14F-4D97-AF65-F5344CB8AC3E}">
        <p14:creationId xmlns:p14="http://schemas.microsoft.com/office/powerpoint/2010/main" val="428046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1000"/>
                                        <p:tgtEl>
                                          <p:spTgt spid="50"/>
                                        </p:tgtEl>
                                      </p:cBhvr>
                                    </p:animEffect>
                                    <p:anim calcmode="lin" valueType="num">
                                      <p:cBhvr>
                                        <p:cTn id="29" dur="1000" fill="hold"/>
                                        <p:tgtEl>
                                          <p:spTgt spid="50"/>
                                        </p:tgtEl>
                                        <p:attrNameLst>
                                          <p:attrName>ppt_x</p:attrName>
                                        </p:attrNameLst>
                                      </p:cBhvr>
                                      <p:tavLst>
                                        <p:tav tm="0">
                                          <p:val>
                                            <p:strVal val="#ppt_x"/>
                                          </p:val>
                                        </p:tav>
                                        <p:tav tm="100000">
                                          <p:val>
                                            <p:strVal val="#ppt_x"/>
                                          </p:val>
                                        </p:tav>
                                      </p:tavLst>
                                    </p:anim>
                                    <p:anim calcmode="lin" valueType="num">
                                      <p:cBhvr>
                                        <p:cTn id="3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fade">
                                      <p:cBhvr>
                                        <p:cTn id="35" dur="1000"/>
                                        <p:tgtEl>
                                          <p:spTgt spid="46"/>
                                        </p:tgtEl>
                                      </p:cBhvr>
                                    </p:animEffect>
                                    <p:anim calcmode="lin" valueType="num">
                                      <p:cBhvr>
                                        <p:cTn id="36" dur="1000" fill="hold"/>
                                        <p:tgtEl>
                                          <p:spTgt spid="46"/>
                                        </p:tgtEl>
                                        <p:attrNameLst>
                                          <p:attrName>ppt_x</p:attrName>
                                        </p:attrNameLst>
                                      </p:cBhvr>
                                      <p:tavLst>
                                        <p:tav tm="0">
                                          <p:val>
                                            <p:strVal val="#ppt_x"/>
                                          </p:val>
                                        </p:tav>
                                        <p:tav tm="100000">
                                          <p:val>
                                            <p:strVal val="#ppt_x"/>
                                          </p:val>
                                        </p:tav>
                                      </p:tavLst>
                                    </p:anim>
                                    <p:anim calcmode="lin" valueType="num">
                                      <p:cBhvr>
                                        <p:cTn id="37"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1000"/>
                                        <p:tgtEl>
                                          <p:spTgt spid="51"/>
                                        </p:tgtEl>
                                      </p:cBhvr>
                                    </p:animEffect>
                                    <p:anim calcmode="lin" valueType="num">
                                      <p:cBhvr>
                                        <p:cTn id="43" dur="1000" fill="hold"/>
                                        <p:tgtEl>
                                          <p:spTgt spid="51"/>
                                        </p:tgtEl>
                                        <p:attrNameLst>
                                          <p:attrName>ppt_x</p:attrName>
                                        </p:attrNameLst>
                                      </p:cBhvr>
                                      <p:tavLst>
                                        <p:tav tm="0">
                                          <p:val>
                                            <p:strVal val="#ppt_x"/>
                                          </p:val>
                                        </p:tav>
                                        <p:tav tm="100000">
                                          <p:val>
                                            <p:strVal val="#ppt_x"/>
                                          </p:val>
                                        </p:tav>
                                      </p:tavLst>
                                    </p:anim>
                                    <p:anim calcmode="lin" valueType="num">
                                      <p:cBhvr>
                                        <p:cTn id="44"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fade">
                                      <p:cBhvr>
                                        <p:cTn id="49" dur="1000"/>
                                        <p:tgtEl>
                                          <p:spTgt spid="52"/>
                                        </p:tgtEl>
                                      </p:cBhvr>
                                    </p:animEffect>
                                    <p:anim calcmode="lin" valueType="num">
                                      <p:cBhvr>
                                        <p:cTn id="50" dur="1000" fill="hold"/>
                                        <p:tgtEl>
                                          <p:spTgt spid="52"/>
                                        </p:tgtEl>
                                        <p:attrNameLst>
                                          <p:attrName>ppt_x</p:attrName>
                                        </p:attrNameLst>
                                      </p:cBhvr>
                                      <p:tavLst>
                                        <p:tav tm="0">
                                          <p:val>
                                            <p:strVal val="#ppt_x"/>
                                          </p:val>
                                        </p:tav>
                                        <p:tav tm="100000">
                                          <p:val>
                                            <p:strVal val="#ppt_x"/>
                                          </p:val>
                                        </p:tav>
                                      </p:tavLst>
                                    </p:anim>
                                    <p:anim calcmode="lin" valueType="num">
                                      <p:cBhvr>
                                        <p:cTn id="51"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0" y="236220"/>
            <a:ext cx="9144000" cy="707886"/>
          </a:xfrm>
          <a:prstGeom prst="rect">
            <a:avLst/>
          </a:prstGeom>
          <a:noFill/>
          <a:ln w="9525">
            <a:noFill/>
            <a:miter lim="800000"/>
            <a:headEnd/>
            <a:tailEnd/>
          </a:ln>
        </p:spPr>
        <p:txBody>
          <a:bodyPr wrap="square">
            <a:spAutoFit/>
          </a:bodyPr>
          <a:lstStyle/>
          <a:p>
            <a:pPr algn="ctr" eaLnBrk="1" hangingPunct="1"/>
            <a:r>
              <a:rPr lang="en-US" sz="4000" b="1" dirty="0"/>
              <a:t> </a:t>
            </a:r>
            <a:r>
              <a:rPr lang="en-US" sz="3600" b="1" dirty="0">
                <a:latin typeface="Arial" panose="020B0604020202020204" pitchFamily="34" charset="0"/>
                <a:cs typeface="Arial" panose="020B0604020202020204" pitchFamily="34" charset="0"/>
              </a:rPr>
              <a:t>Composition of Unit Symbols</a:t>
            </a:r>
          </a:p>
        </p:txBody>
      </p:sp>
      <p:sp>
        <p:nvSpPr>
          <p:cNvPr id="12" name="Text Box 8"/>
          <p:cNvSpPr txBox="1">
            <a:spLocks noChangeArrowheads="1"/>
          </p:cNvSpPr>
          <p:nvPr/>
        </p:nvSpPr>
        <p:spPr bwMode="auto">
          <a:xfrm>
            <a:off x="6324600" y="5791200"/>
            <a:ext cx="184150" cy="579438"/>
          </a:xfrm>
          <a:prstGeom prst="rect">
            <a:avLst/>
          </a:prstGeom>
          <a:noFill/>
          <a:ln w="9525">
            <a:noFill/>
            <a:miter lim="800000"/>
            <a:headEnd/>
            <a:tailEnd/>
          </a:ln>
        </p:spPr>
        <p:txBody>
          <a:bodyPr wrap="none">
            <a:spAutoFit/>
          </a:bodyPr>
          <a:lstStyle/>
          <a:p>
            <a:pPr algn="l" eaLnBrk="1" hangingPunct="1"/>
            <a:endParaRPr lang="en-US" sz="3200"/>
          </a:p>
        </p:txBody>
      </p:sp>
      <p:grpSp>
        <p:nvGrpSpPr>
          <p:cNvPr id="3" name="Group 2">
            <a:extLst>
              <a:ext uri="{FF2B5EF4-FFF2-40B4-BE49-F238E27FC236}">
                <a16:creationId xmlns:a16="http://schemas.microsoft.com/office/drawing/2014/main" id="{90CBD17C-718A-68D0-9D43-115645CAD802}"/>
              </a:ext>
            </a:extLst>
          </p:cNvPr>
          <p:cNvGrpSpPr/>
          <p:nvPr/>
        </p:nvGrpSpPr>
        <p:grpSpPr>
          <a:xfrm>
            <a:off x="762000" y="1158240"/>
            <a:ext cx="7977018" cy="5614929"/>
            <a:chOff x="762000" y="1158240"/>
            <a:chExt cx="7977018" cy="5614929"/>
          </a:xfrm>
        </p:grpSpPr>
        <p:sp>
          <p:nvSpPr>
            <p:cNvPr id="8" name="Text Box 4"/>
            <p:cNvSpPr txBox="1">
              <a:spLocks noChangeArrowheads="1"/>
            </p:cNvSpPr>
            <p:nvPr/>
          </p:nvSpPr>
          <p:spPr bwMode="auto">
            <a:xfrm>
              <a:off x="3756660" y="1158240"/>
              <a:ext cx="1158240" cy="461665"/>
            </a:xfrm>
            <a:prstGeom prst="rect">
              <a:avLst/>
            </a:prstGeom>
            <a:noFill/>
            <a:ln w="9525">
              <a:noFill/>
              <a:miter lim="800000"/>
              <a:headEnd/>
              <a:tailEnd/>
            </a:ln>
          </p:spPr>
          <p:txBody>
            <a:bodyPr wrap="square">
              <a:spAutoFit/>
            </a:bodyPr>
            <a:lstStyle/>
            <a:p>
              <a:pPr eaLnBrk="1" hangingPunct="1">
                <a:spcBef>
                  <a:spcPct val="50000"/>
                </a:spcBef>
              </a:pPr>
              <a:r>
                <a:rPr lang="en-US" sz="2400" b="1" dirty="0">
                  <a:latin typeface="Arial" panose="020B0604020202020204" pitchFamily="34" charset="0"/>
                  <a:cs typeface="Arial" panose="020B0604020202020204" pitchFamily="34" charset="0"/>
                </a:rPr>
                <a:t>Fields</a:t>
              </a:r>
            </a:p>
          </p:txBody>
        </p:sp>
        <p:sp>
          <p:nvSpPr>
            <p:cNvPr id="9" name="Rectangle 5"/>
            <p:cNvSpPr>
              <a:spLocks noChangeArrowheads="1"/>
            </p:cNvSpPr>
            <p:nvPr/>
          </p:nvSpPr>
          <p:spPr bwMode="auto">
            <a:xfrm>
              <a:off x="1600200" y="2590800"/>
              <a:ext cx="5181600" cy="2819400"/>
            </a:xfrm>
            <a:prstGeom prst="rect">
              <a:avLst/>
            </a:prstGeom>
            <a:noFill/>
            <a:ln w="28575">
              <a:solidFill>
                <a:srgbClr val="0000FF"/>
              </a:solidFill>
              <a:miter lim="800000"/>
              <a:headEnd/>
              <a:tailEnd/>
            </a:ln>
          </p:spPr>
          <p:txBody>
            <a:bodyPr wrap="none" anchor="ctr"/>
            <a:lstStyle/>
            <a:p>
              <a:endParaRPr lang="en-US"/>
            </a:p>
          </p:txBody>
        </p:sp>
        <p:sp>
          <p:nvSpPr>
            <p:cNvPr id="10" name="Text Box 6"/>
            <p:cNvSpPr txBox="1">
              <a:spLocks noChangeArrowheads="1"/>
            </p:cNvSpPr>
            <p:nvPr/>
          </p:nvSpPr>
          <p:spPr bwMode="auto">
            <a:xfrm>
              <a:off x="762000" y="1347105"/>
              <a:ext cx="1087438" cy="579438"/>
            </a:xfrm>
            <a:prstGeom prst="rect">
              <a:avLst/>
            </a:prstGeom>
            <a:noFill/>
            <a:ln w="9525">
              <a:noFill/>
              <a:miter lim="800000"/>
              <a:headEnd/>
              <a:tailEnd/>
            </a:ln>
          </p:spPr>
          <p:txBody>
            <a:bodyPr wrap="none">
              <a:spAutoFit/>
            </a:bodyPr>
            <a:lstStyle/>
            <a:p>
              <a:pPr algn="l" eaLnBrk="1" hangingPunct="1"/>
              <a:r>
                <a:rPr lang="en-US" sz="3200" dirty="0">
                  <a:latin typeface="Arial" panose="020B0604020202020204" pitchFamily="34" charset="0"/>
                  <a:cs typeface="Arial" panose="020B0604020202020204" pitchFamily="34" charset="0"/>
                </a:rPr>
                <a:t>SIZE</a:t>
              </a:r>
            </a:p>
          </p:txBody>
        </p:sp>
        <p:sp>
          <p:nvSpPr>
            <p:cNvPr id="11" name="Text Box 7"/>
            <p:cNvSpPr txBox="1">
              <a:spLocks noChangeArrowheads="1"/>
            </p:cNvSpPr>
            <p:nvPr/>
          </p:nvSpPr>
          <p:spPr bwMode="auto">
            <a:xfrm>
              <a:off x="7162983" y="3072825"/>
              <a:ext cx="914033" cy="584775"/>
            </a:xfrm>
            <a:prstGeom prst="rect">
              <a:avLst/>
            </a:prstGeom>
            <a:noFill/>
            <a:ln w="9525">
              <a:noFill/>
              <a:miter lim="800000"/>
              <a:headEnd/>
              <a:tailEnd/>
            </a:ln>
          </p:spPr>
          <p:txBody>
            <a:bodyPr wrap="none">
              <a:spAutoFit/>
            </a:bodyPr>
            <a:lstStyle/>
            <a:p>
              <a:pPr algn="l" eaLnBrk="1" hangingPunct="1"/>
              <a:r>
                <a:rPr lang="en-US" sz="3200" dirty="0">
                  <a:latin typeface="Arial" panose="020B0604020202020204" pitchFamily="34" charset="0"/>
                  <a:cs typeface="Arial" panose="020B0604020202020204" pitchFamily="34" charset="0"/>
                </a:rPr>
                <a:t>Unit</a:t>
              </a:r>
            </a:p>
          </p:txBody>
        </p:sp>
        <p:sp>
          <p:nvSpPr>
            <p:cNvPr id="13" name="Text Box 9"/>
            <p:cNvSpPr txBox="1">
              <a:spLocks noChangeArrowheads="1"/>
            </p:cNvSpPr>
            <p:nvPr/>
          </p:nvSpPr>
          <p:spPr bwMode="auto">
            <a:xfrm>
              <a:off x="6710899" y="5695951"/>
              <a:ext cx="2028119" cy="1077218"/>
            </a:xfrm>
            <a:prstGeom prst="rect">
              <a:avLst/>
            </a:prstGeom>
            <a:noFill/>
            <a:ln w="9525">
              <a:noFill/>
              <a:miter lim="800000"/>
              <a:headEnd/>
              <a:tailEnd/>
            </a:ln>
          </p:spPr>
          <p:txBody>
            <a:bodyPr wrap="none">
              <a:spAutoFit/>
            </a:bodyPr>
            <a:lstStyle/>
            <a:p>
              <a:pPr algn="l" eaLnBrk="1" hangingPunct="1"/>
              <a:r>
                <a:rPr lang="en-US" sz="3200" dirty="0">
                  <a:latin typeface="Arial" panose="020B0604020202020204" pitchFamily="34" charset="0"/>
                  <a:cs typeface="Arial" panose="020B0604020202020204" pitchFamily="34" charset="0"/>
                </a:rPr>
                <a:t>Higher</a:t>
              </a:r>
            </a:p>
            <a:p>
              <a:pPr algn="l" eaLnBrk="1" hangingPunct="1"/>
              <a:r>
                <a:rPr lang="en-US" sz="3200" dirty="0">
                  <a:latin typeface="Arial" panose="020B0604020202020204" pitchFamily="34" charset="0"/>
                  <a:cs typeface="Arial" panose="020B0604020202020204" pitchFamily="34" charset="0"/>
                </a:rPr>
                <a:t>Formation</a:t>
              </a:r>
            </a:p>
          </p:txBody>
        </p:sp>
        <p:sp>
          <p:nvSpPr>
            <p:cNvPr id="14" name="Text Box 11"/>
            <p:cNvSpPr txBox="1">
              <a:spLocks noChangeArrowheads="1"/>
            </p:cNvSpPr>
            <p:nvPr/>
          </p:nvSpPr>
          <p:spPr bwMode="auto">
            <a:xfrm>
              <a:off x="6934200" y="4927600"/>
              <a:ext cx="1186543" cy="584775"/>
            </a:xfrm>
            <a:prstGeom prst="rect">
              <a:avLst/>
            </a:prstGeom>
            <a:noFill/>
            <a:ln w="9525">
              <a:noFill/>
              <a:miter lim="800000"/>
              <a:headEnd/>
              <a:tailEnd/>
            </a:ln>
          </p:spPr>
          <p:txBody>
            <a:bodyPr wrap="none">
              <a:spAutoFit/>
            </a:bodyPr>
            <a:lstStyle/>
            <a:p>
              <a:pPr algn="l" eaLnBrk="1" hangingPunct="1"/>
              <a:r>
                <a:rPr lang="en-US" sz="3200" b="1" dirty="0">
                  <a:solidFill>
                    <a:srgbClr val="0000CC"/>
                  </a:solidFill>
                </a:rPr>
                <a:t>A/1-1</a:t>
              </a:r>
            </a:p>
          </p:txBody>
        </p:sp>
        <p:sp>
          <p:nvSpPr>
            <p:cNvPr id="15" name="Text Box 12"/>
            <p:cNvSpPr txBox="1">
              <a:spLocks noChangeArrowheads="1"/>
            </p:cNvSpPr>
            <p:nvPr/>
          </p:nvSpPr>
          <p:spPr bwMode="auto">
            <a:xfrm>
              <a:off x="6934200" y="4495800"/>
              <a:ext cx="409575" cy="579438"/>
            </a:xfrm>
            <a:prstGeom prst="rect">
              <a:avLst/>
            </a:prstGeom>
            <a:noFill/>
            <a:ln w="9525">
              <a:noFill/>
              <a:miter lim="800000"/>
              <a:headEnd/>
              <a:tailEnd/>
            </a:ln>
          </p:spPr>
          <p:txBody>
            <a:bodyPr wrap="none">
              <a:spAutoFit/>
            </a:bodyPr>
            <a:lstStyle/>
            <a:p>
              <a:pPr algn="l" eaLnBrk="1" hangingPunct="1"/>
              <a:r>
                <a:rPr lang="en-US" sz="3200" b="1" dirty="0">
                  <a:solidFill>
                    <a:srgbClr val="0000CC"/>
                  </a:solidFill>
                </a:rPr>
                <a:t>1</a:t>
              </a:r>
            </a:p>
          </p:txBody>
        </p:sp>
        <p:sp>
          <p:nvSpPr>
            <p:cNvPr id="16" name="Oval 13"/>
            <p:cNvSpPr>
              <a:spLocks noChangeArrowheads="1"/>
            </p:cNvSpPr>
            <p:nvPr/>
          </p:nvSpPr>
          <p:spPr bwMode="auto">
            <a:xfrm>
              <a:off x="3048000" y="1905000"/>
              <a:ext cx="533400" cy="609600"/>
            </a:xfrm>
            <a:prstGeom prst="ellipse">
              <a:avLst/>
            </a:prstGeom>
            <a:solidFill>
              <a:srgbClr val="0000FF"/>
            </a:solidFill>
            <a:ln w="9525">
              <a:solidFill>
                <a:srgbClr val="0000FF"/>
              </a:solidFill>
              <a:round/>
              <a:headEnd/>
              <a:tailEnd/>
            </a:ln>
          </p:spPr>
          <p:txBody>
            <a:bodyPr wrap="none" anchor="ctr"/>
            <a:lstStyle/>
            <a:p>
              <a:endParaRPr lang="en-US"/>
            </a:p>
          </p:txBody>
        </p:sp>
        <p:sp>
          <p:nvSpPr>
            <p:cNvPr id="17" name="Oval 14"/>
            <p:cNvSpPr>
              <a:spLocks noChangeArrowheads="1"/>
            </p:cNvSpPr>
            <p:nvPr/>
          </p:nvSpPr>
          <p:spPr bwMode="auto">
            <a:xfrm>
              <a:off x="3886200" y="1905000"/>
              <a:ext cx="533400" cy="609600"/>
            </a:xfrm>
            <a:prstGeom prst="ellipse">
              <a:avLst/>
            </a:prstGeom>
            <a:solidFill>
              <a:srgbClr val="0000FF"/>
            </a:solidFill>
            <a:ln w="9525">
              <a:solidFill>
                <a:srgbClr val="0000FF"/>
              </a:solidFill>
              <a:round/>
              <a:headEnd/>
              <a:tailEnd/>
            </a:ln>
          </p:spPr>
          <p:txBody>
            <a:bodyPr wrap="none" anchor="ctr"/>
            <a:lstStyle/>
            <a:p>
              <a:endParaRPr lang="en-US"/>
            </a:p>
          </p:txBody>
        </p:sp>
        <p:sp>
          <p:nvSpPr>
            <p:cNvPr id="18" name="Oval 15"/>
            <p:cNvSpPr>
              <a:spLocks noChangeArrowheads="1"/>
            </p:cNvSpPr>
            <p:nvPr/>
          </p:nvSpPr>
          <p:spPr bwMode="auto">
            <a:xfrm>
              <a:off x="4648200" y="1905000"/>
              <a:ext cx="533400" cy="609600"/>
            </a:xfrm>
            <a:prstGeom prst="ellipse">
              <a:avLst/>
            </a:prstGeom>
            <a:solidFill>
              <a:srgbClr val="0000FF"/>
            </a:solidFill>
            <a:ln w="9525">
              <a:solidFill>
                <a:srgbClr val="0000FF"/>
              </a:solidFill>
              <a:round/>
              <a:headEnd/>
              <a:tailEnd/>
            </a:ln>
          </p:spPr>
          <p:txBody>
            <a:bodyPr wrap="none" anchor="ctr"/>
            <a:lstStyle/>
            <a:p>
              <a:endParaRPr lang="en-US"/>
            </a:p>
          </p:txBody>
        </p:sp>
        <p:sp>
          <p:nvSpPr>
            <p:cNvPr id="19" name="Line 16"/>
            <p:cNvSpPr>
              <a:spLocks noChangeShapeType="1"/>
            </p:cNvSpPr>
            <p:nvPr/>
          </p:nvSpPr>
          <p:spPr bwMode="auto">
            <a:xfrm>
              <a:off x="1849438" y="1905000"/>
              <a:ext cx="1046162" cy="304800"/>
            </a:xfrm>
            <a:prstGeom prst="line">
              <a:avLst/>
            </a:prstGeom>
            <a:noFill/>
            <a:ln w="38100">
              <a:solidFill>
                <a:schemeClr val="tx1"/>
              </a:solidFill>
              <a:round/>
              <a:headEnd/>
              <a:tailEnd type="triangle" w="med" len="med"/>
            </a:ln>
          </p:spPr>
          <p:txBody>
            <a:bodyPr/>
            <a:lstStyle/>
            <a:p>
              <a:endParaRPr lang="en-US"/>
            </a:p>
          </p:txBody>
        </p:sp>
        <p:sp>
          <p:nvSpPr>
            <p:cNvPr id="20" name="Line 17"/>
            <p:cNvSpPr>
              <a:spLocks noChangeShapeType="1"/>
            </p:cNvSpPr>
            <p:nvPr/>
          </p:nvSpPr>
          <p:spPr bwMode="auto">
            <a:xfrm flipH="1" flipV="1">
              <a:off x="7343775" y="5397499"/>
              <a:ext cx="200025" cy="388819"/>
            </a:xfrm>
            <a:prstGeom prst="line">
              <a:avLst/>
            </a:prstGeom>
            <a:noFill/>
            <a:ln w="38100">
              <a:solidFill>
                <a:schemeClr val="tx1"/>
              </a:solidFill>
              <a:round/>
              <a:headEnd/>
              <a:tailEnd type="triangle" w="med" len="med"/>
            </a:ln>
          </p:spPr>
          <p:txBody>
            <a:bodyPr/>
            <a:lstStyle/>
            <a:p>
              <a:endParaRPr lang="en-US"/>
            </a:p>
          </p:txBody>
        </p:sp>
        <p:sp>
          <p:nvSpPr>
            <p:cNvPr id="21" name="Line 18"/>
            <p:cNvSpPr>
              <a:spLocks noChangeShapeType="1"/>
            </p:cNvSpPr>
            <p:nvPr/>
          </p:nvSpPr>
          <p:spPr bwMode="auto">
            <a:xfrm flipH="1">
              <a:off x="7162983" y="3657599"/>
              <a:ext cx="249055" cy="976313"/>
            </a:xfrm>
            <a:prstGeom prst="line">
              <a:avLst/>
            </a:prstGeom>
            <a:noFill/>
            <a:ln w="38100">
              <a:solidFill>
                <a:schemeClr val="tx1"/>
              </a:solidFill>
              <a:round/>
              <a:headEnd/>
              <a:tailEnd type="triangle" w="med" len="med"/>
            </a:ln>
          </p:spPr>
          <p:txBody>
            <a:bodyPr/>
            <a:lstStyle/>
            <a:p>
              <a:endParaRPr lang="en-US"/>
            </a:p>
          </p:txBody>
        </p:sp>
        <p:sp>
          <p:nvSpPr>
            <p:cNvPr id="22" name="Line 19"/>
            <p:cNvSpPr>
              <a:spLocks noChangeShapeType="1"/>
            </p:cNvSpPr>
            <p:nvPr/>
          </p:nvSpPr>
          <p:spPr bwMode="auto">
            <a:xfrm>
              <a:off x="1600200" y="2590800"/>
              <a:ext cx="5181600" cy="2819400"/>
            </a:xfrm>
            <a:prstGeom prst="line">
              <a:avLst/>
            </a:prstGeom>
            <a:noFill/>
            <a:ln w="28575">
              <a:solidFill>
                <a:srgbClr val="0000FF"/>
              </a:solidFill>
              <a:round/>
              <a:headEnd/>
              <a:tailEnd/>
            </a:ln>
          </p:spPr>
          <p:txBody>
            <a:bodyPr/>
            <a:lstStyle/>
            <a:p>
              <a:endParaRPr lang="en-US"/>
            </a:p>
          </p:txBody>
        </p:sp>
        <p:sp>
          <p:nvSpPr>
            <p:cNvPr id="23" name="Line 20"/>
            <p:cNvSpPr>
              <a:spLocks noChangeShapeType="1"/>
            </p:cNvSpPr>
            <p:nvPr/>
          </p:nvSpPr>
          <p:spPr bwMode="auto">
            <a:xfrm flipV="1">
              <a:off x="1600200" y="2590800"/>
              <a:ext cx="5181600" cy="2819400"/>
            </a:xfrm>
            <a:prstGeom prst="line">
              <a:avLst/>
            </a:prstGeom>
            <a:noFill/>
            <a:ln w="28575">
              <a:solidFill>
                <a:srgbClr val="0000FF"/>
              </a:solidFill>
              <a:round/>
              <a:headEnd/>
              <a:tailEnd/>
            </a:ln>
          </p:spPr>
          <p:txBody>
            <a:bodyPr/>
            <a:lstStyle/>
            <a:p>
              <a:endParaRPr lang="en-US"/>
            </a:p>
          </p:txBody>
        </p:sp>
      </p:grpSp>
      <p:sp>
        <p:nvSpPr>
          <p:cNvPr id="2" name="Slide Number Placeholder 1"/>
          <p:cNvSpPr>
            <a:spLocks noGrp="1"/>
          </p:cNvSpPr>
          <p:nvPr>
            <p:ph type="sldNum" sz="quarter" idx="12"/>
          </p:nvPr>
        </p:nvSpPr>
        <p:spPr/>
        <p:txBody>
          <a:bodyPr/>
          <a:lstStyle/>
          <a:p>
            <a:fld id="{D141A26B-79DC-4A53-857D-7401E21E816A}" type="slidenum">
              <a:rPr lang="en-US" smtClean="0"/>
              <a:t>21</a:t>
            </a:fld>
            <a:endParaRPr lang="en-US"/>
          </a:p>
        </p:txBody>
      </p:sp>
    </p:spTree>
    <p:extLst>
      <p:ext uri="{BB962C8B-B14F-4D97-AF65-F5344CB8AC3E}">
        <p14:creationId xmlns:p14="http://schemas.microsoft.com/office/powerpoint/2010/main" val="2519434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0" y="342900"/>
            <a:ext cx="9143999" cy="609600"/>
          </a:xfrm>
          <a:prstGeom prst="rect">
            <a:avLst/>
          </a:prstGeom>
          <a:noFill/>
          <a:ln w="12700">
            <a:miter lim="800000"/>
            <a:headEnd/>
            <a:tailEnd/>
          </a:ln>
        </p:spPr>
        <p:txBody>
          <a:bodyPr vert="horz" wrap="square" lIns="90488" tIns="44450" rIns="90488" bIns="44450" numCol="1" rtlCol="0" anchor="ctr"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Other Possible Modifiers</a:t>
            </a:r>
          </a:p>
        </p:txBody>
      </p:sp>
      <p:grpSp>
        <p:nvGrpSpPr>
          <p:cNvPr id="8" name="Group 7"/>
          <p:cNvGrpSpPr/>
          <p:nvPr/>
        </p:nvGrpSpPr>
        <p:grpSpPr>
          <a:xfrm>
            <a:off x="920750" y="1468438"/>
            <a:ext cx="7012023" cy="5002218"/>
            <a:chOff x="2216150" y="1468438"/>
            <a:chExt cx="7012023" cy="5002218"/>
          </a:xfrm>
        </p:grpSpPr>
        <p:sp>
          <p:nvSpPr>
            <p:cNvPr id="9" name="Rectangle 3"/>
            <p:cNvSpPr>
              <a:spLocks noChangeArrowheads="1"/>
            </p:cNvSpPr>
            <p:nvPr/>
          </p:nvSpPr>
          <p:spPr bwMode="auto">
            <a:xfrm>
              <a:off x="2216150" y="2603500"/>
              <a:ext cx="4711700" cy="2654300"/>
            </a:xfrm>
            <a:prstGeom prst="rect">
              <a:avLst/>
            </a:prstGeom>
            <a:noFill/>
            <a:ln w="76200">
              <a:solidFill>
                <a:srgbClr val="0000FF"/>
              </a:solidFill>
              <a:miter lim="800000"/>
              <a:headEnd/>
              <a:tailEnd/>
            </a:ln>
          </p:spPr>
          <p:txBody>
            <a:bodyPr wrap="none" anchor="ctr"/>
            <a:lstStyle/>
            <a:p>
              <a:endParaRPr lang="en-US" sz="2400" b="1"/>
            </a:p>
          </p:txBody>
        </p:sp>
        <p:grpSp>
          <p:nvGrpSpPr>
            <p:cNvPr id="10" name="Group 4"/>
            <p:cNvGrpSpPr>
              <a:grpSpLocks/>
            </p:cNvGrpSpPr>
            <p:nvPr/>
          </p:nvGrpSpPr>
          <p:grpSpPr bwMode="auto">
            <a:xfrm>
              <a:off x="2216150" y="2584450"/>
              <a:ext cx="4711700" cy="2679700"/>
              <a:chOff x="1396" y="1628"/>
              <a:chExt cx="2968" cy="1688"/>
            </a:xfrm>
          </p:grpSpPr>
          <p:sp>
            <p:nvSpPr>
              <p:cNvPr id="32" name="Line 5"/>
              <p:cNvSpPr>
                <a:spLocks noChangeShapeType="1"/>
              </p:cNvSpPr>
              <p:nvPr/>
            </p:nvSpPr>
            <p:spPr bwMode="auto">
              <a:xfrm>
                <a:off x="1396" y="1636"/>
                <a:ext cx="2968" cy="1672"/>
              </a:xfrm>
              <a:prstGeom prst="line">
                <a:avLst/>
              </a:prstGeom>
              <a:noFill/>
              <a:ln w="57150">
                <a:solidFill>
                  <a:srgbClr val="0000FF"/>
                </a:solidFill>
                <a:round/>
                <a:headEnd/>
                <a:tailEnd/>
              </a:ln>
            </p:spPr>
            <p:txBody>
              <a:bodyPr wrap="none" anchor="ctr"/>
              <a:lstStyle/>
              <a:p>
                <a:endParaRPr lang="en-US" b="1"/>
              </a:p>
            </p:txBody>
          </p:sp>
          <p:sp>
            <p:nvSpPr>
              <p:cNvPr id="33" name="Line 6"/>
              <p:cNvSpPr>
                <a:spLocks noChangeShapeType="1"/>
              </p:cNvSpPr>
              <p:nvPr/>
            </p:nvSpPr>
            <p:spPr bwMode="auto">
              <a:xfrm flipV="1">
                <a:off x="1396" y="1628"/>
                <a:ext cx="2968" cy="1688"/>
              </a:xfrm>
              <a:prstGeom prst="line">
                <a:avLst/>
              </a:prstGeom>
              <a:noFill/>
              <a:ln w="57150">
                <a:solidFill>
                  <a:srgbClr val="0000FF"/>
                </a:solidFill>
                <a:round/>
                <a:headEnd/>
                <a:tailEnd/>
              </a:ln>
            </p:spPr>
            <p:txBody>
              <a:bodyPr wrap="none" anchor="ctr"/>
              <a:lstStyle/>
              <a:p>
                <a:endParaRPr lang="en-US" b="1"/>
              </a:p>
            </p:txBody>
          </p:sp>
        </p:grpSp>
        <p:grpSp>
          <p:nvGrpSpPr>
            <p:cNvPr id="11" name="Group 11"/>
            <p:cNvGrpSpPr>
              <a:grpSpLocks/>
            </p:cNvGrpSpPr>
            <p:nvPr/>
          </p:nvGrpSpPr>
          <p:grpSpPr bwMode="auto">
            <a:xfrm>
              <a:off x="4641851" y="4184651"/>
              <a:ext cx="1774826" cy="1746251"/>
              <a:chOff x="2924" y="2636"/>
              <a:chExt cx="1118" cy="1100"/>
            </a:xfrm>
          </p:grpSpPr>
          <p:sp>
            <p:nvSpPr>
              <p:cNvPr id="30" name="Rectangle 12"/>
              <p:cNvSpPr>
                <a:spLocks noChangeArrowheads="1"/>
              </p:cNvSpPr>
              <p:nvPr/>
            </p:nvSpPr>
            <p:spPr bwMode="auto">
              <a:xfrm>
                <a:off x="3927" y="3447"/>
                <a:ext cx="115" cy="289"/>
              </a:xfrm>
              <a:prstGeom prst="rect">
                <a:avLst/>
              </a:prstGeom>
              <a:noFill/>
              <a:ln w="12700">
                <a:noFill/>
                <a:miter lim="800000"/>
                <a:headEnd/>
                <a:tailEnd/>
              </a:ln>
            </p:spPr>
            <p:txBody>
              <a:bodyPr wrap="none" lIns="90488" tIns="44450" rIns="90488" bIns="44450">
                <a:spAutoFit/>
              </a:bodyPr>
              <a:lstStyle/>
              <a:p>
                <a:pPr algn="l"/>
                <a:endParaRPr lang="en-US" sz="2400" b="1">
                  <a:solidFill>
                    <a:srgbClr val="0000FF"/>
                  </a:solidFill>
                </a:endParaRPr>
              </a:p>
            </p:txBody>
          </p:sp>
          <p:sp>
            <p:nvSpPr>
              <p:cNvPr id="31" name="Line 13"/>
              <p:cNvSpPr>
                <a:spLocks noChangeShapeType="1"/>
              </p:cNvSpPr>
              <p:nvPr/>
            </p:nvSpPr>
            <p:spPr bwMode="auto">
              <a:xfrm flipH="1" flipV="1">
                <a:off x="2924" y="2636"/>
                <a:ext cx="1016" cy="824"/>
              </a:xfrm>
              <a:prstGeom prst="line">
                <a:avLst/>
              </a:prstGeom>
              <a:noFill/>
              <a:ln w="38100">
                <a:noFill/>
                <a:round/>
                <a:headEnd/>
                <a:tailEnd type="triangle" w="med" len="med"/>
              </a:ln>
            </p:spPr>
            <p:txBody>
              <a:bodyPr wrap="none" anchor="ctr"/>
              <a:lstStyle/>
              <a:p>
                <a:endParaRPr lang="en-US" b="1"/>
              </a:p>
            </p:txBody>
          </p:sp>
        </p:grpSp>
        <p:sp>
          <p:nvSpPr>
            <p:cNvPr id="12" name="Rectangle 14"/>
            <p:cNvSpPr>
              <a:spLocks noChangeArrowheads="1"/>
            </p:cNvSpPr>
            <p:nvPr/>
          </p:nvSpPr>
          <p:spPr bwMode="auto">
            <a:xfrm>
              <a:off x="6934200" y="3498850"/>
              <a:ext cx="182808" cy="951543"/>
            </a:xfrm>
            <a:prstGeom prst="rect">
              <a:avLst/>
            </a:prstGeom>
            <a:noFill/>
            <a:ln w="12700">
              <a:noFill/>
              <a:miter lim="800000"/>
              <a:headEnd/>
              <a:tailEnd/>
            </a:ln>
          </p:spPr>
          <p:txBody>
            <a:bodyPr wrap="none" lIns="90488" tIns="44450" rIns="90488" bIns="44450">
              <a:spAutoFit/>
            </a:bodyPr>
            <a:lstStyle/>
            <a:p>
              <a:pPr algn="l"/>
              <a:endParaRPr lang="en-US" sz="3200" b="1"/>
            </a:p>
            <a:p>
              <a:pPr algn="l"/>
              <a:endParaRPr lang="en-US" sz="2400" b="1"/>
            </a:p>
          </p:txBody>
        </p:sp>
        <p:sp>
          <p:nvSpPr>
            <p:cNvPr id="13" name="Rectangle 15"/>
            <p:cNvSpPr>
              <a:spLocks noChangeArrowheads="1"/>
            </p:cNvSpPr>
            <p:nvPr/>
          </p:nvSpPr>
          <p:spPr bwMode="auto">
            <a:xfrm>
              <a:off x="6996113" y="4772025"/>
              <a:ext cx="823945" cy="643766"/>
            </a:xfrm>
            <a:prstGeom prst="rect">
              <a:avLst/>
            </a:prstGeom>
            <a:noFill/>
            <a:ln w="12700">
              <a:noFill/>
              <a:miter lim="800000"/>
              <a:headEnd/>
              <a:tailEnd/>
            </a:ln>
          </p:spPr>
          <p:txBody>
            <a:bodyPr wrap="none" lIns="90488" tIns="44450" rIns="90488" bIns="44450">
              <a:spAutoFit/>
            </a:bodyPr>
            <a:lstStyle/>
            <a:p>
              <a:pPr algn="l"/>
              <a:r>
                <a:rPr lang="en-US" sz="3600" b="1">
                  <a:solidFill>
                    <a:srgbClr val="0000FF"/>
                  </a:solidFill>
                </a:rPr>
                <a:t>1/3</a:t>
              </a:r>
            </a:p>
          </p:txBody>
        </p:sp>
        <p:sp>
          <p:nvSpPr>
            <p:cNvPr id="14" name="Text Box 23"/>
            <p:cNvSpPr txBox="1">
              <a:spLocks noChangeArrowheads="1"/>
            </p:cNvSpPr>
            <p:nvPr/>
          </p:nvSpPr>
          <p:spPr bwMode="auto">
            <a:xfrm>
              <a:off x="7007225" y="2500313"/>
              <a:ext cx="915988" cy="519112"/>
            </a:xfrm>
            <a:prstGeom prst="rect">
              <a:avLst/>
            </a:prstGeom>
            <a:noFill/>
            <a:ln w="76200">
              <a:noFill/>
              <a:miter lim="800000"/>
              <a:headEnd/>
              <a:tailEnd/>
            </a:ln>
          </p:spPr>
          <p:txBody>
            <a:bodyPr wrap="none">
              <a:spAutoFit/>
            </a:bodyPr>
            <a:lstStyle/>
            <a:p>
              <a:r>
                <a:rPr lang="en-US" sz="2800" b="1">
                  <a:solidFill>
                    <a:srgbClr val="0000FF"/>
                  </a:solidFill>
                  <a:latin typeface="Arial" charset="0"/>
                </a:rPr>
                <a:t>(US)</a:t>
              </a:r>
            </a:p>
          </p:txBody>
        </p:sp>
        <p:sp>
          <p:nvSpPr>
            <p:cNvPr id="15" name="Line 25"/>
            <p:cNvSpPr>
              <a:spLocks noChangeShapeType="1"/>
            </p:cNvSpPr>
            <p:nvPr/>
          </p:nvSpPr>
          <p:spPr bwMode="auto">
            <a:xfrm>
              <a:off x="4648200" y="2071688"/>
              <a:ext cx="0" cy="519112"/>
            </a:xfrm>
            <a:prstGeom prst="line">
              <a:avLst/>
            </a:prstGeom>
            <a:noFill/>
            <a:ln w="76200">
              <a:solidFill>
                <a:srgbClr val="0000FF"/>
              </a:solidFill>
              <a:round/>
              <a:headEnd/>
              <a:tailEnd/>
            </a:ln>
          </p:spPr>
          <p:txBody>
            <a:bodyPr wrap="none" anchor="ctr"/>
            <a:lstStyle/>
            <a:p>
              <a:endParaRPr lang="en-US" b="1"/>
            </a:p>
          </p:txBody>
        </p:sp>
        <p:sp>
          <p:nvSpPr>
            <p:cNvPr id="16" name="Text Box 26"/>
            <p:cNvSpPr txBox="1">
              <a:spLocks noChangeArrowheads="1"/>
            </p:cNvSpPr>
            <p:nvPr/>
          </p:nvSpPr>
          <p:spPr bwMode="auto">
            <a:xfrm>
              <a:off x="7080250" y="2011363"/>
              <a:ext cx="692150" cy="579437"/>
            </a:xfrm>
            <a:prstGeom prst="rect">
              <a:avLst/>
            </a:prstGeom>
            <a:noFill/>
            <a:ln w="76200">
              <a:noFill/>
              <a:miter lim="800000"/>
              <a:headEnd/>
              <a:tailEnd/>
            </a:ln>
          </p:spPr>
          <p:txBody>
            <a:bodyPr wrap="none">
              <a:spAutoFit/>
            </a:bodyPr>
            <a:lstStyle/>
            <a:p>
              <a:r>
                <a:rPr lang="en-US" sz="3200" b="1">
                  <a:solidFill>
                    <a:srgbClr val="0000FF"/>
                  </a:solidFill>
                  <a:latin typeface="Arial" charset="0"/>
                </a:rPr>
                <a:t>(+)</a:t>
              </a:r>
            </a:p>
          </p:txBody>
        </p:sp>
        <p:sp>
          <p:nvSpPr>
            <p:cNvPr id="17" name="Line 27"/>
            <p:cNvSpPr>
              <a:spLocks noChangeShapeType="1"/>
            </p:cNvSpPr>
            <p:nvPr/>
          </p:nvSpPr>
          <p:spPr bwMode="auto">
            <a:xfrm>
              <a:off x="4656138" y="5291138"/>
              <a:ext cx="6350" cy="661987"/>
            </a:xfrm>
            <a:prstGeom prst="line">
              <a:avLst/>
            </a:prstGeom>
            <a:noFill/>
            <a:ln w="76200">
              <a:solidFill>
                <a:srgbClr val="0000FF"/>
              </a:solidFill>
              <a:round/>
              <a:headEnd/>
              <a:tailEnd/>
            </a:ln>
          </p:spPr>
          <p:txBody>
            <a:bodyPr wrap="none" anchor="ctr"/>
            <a:lstStyle/>
            <a:p>
              <a:endParaRPr lang="en-US" b="1"/>
            </a:p>
          </p:txBody>
        </p:sp>
        <p:sp>
          <p:nvSpPr>
            <p:cNvPr id="18" name="Line 28"/>
            <p:cNvSpPr>
              <a:spLocks noChangeShapeType="1"/>
            </p:cNvSpPr>
            <p:nvPr/>
          </p:nvSpPr>
          <p:spPr bwMode="auto">
            <a:xfrm flipH="1">
              <a:off x="4162425" y="5932488"/>
              <a:ext cx="527050" cy="169862"/>
            </a:xfrm>
            <a:prstGeom prst="line">
              <a:avLst/>
            </a:prstGeom>
            <a:noFill/>
            <a:ln w="76200">
              <a:solidFill>
                <a:srgbClr val="0000FF"/>
              </a:solidFill>
              <a:round/>
              <a:headEnd/>
              <a:tailEnd type="triangle" w="med" len="med"/>
            </a:ln>
          </p:spPr>
          <p:txBody>
            <a:bodyPr wrap="none" anchor="ctr"/>
            <a:lstStyle/>
            <a:p>
              <a:endParaRPr lang="en-US" b="1"/>
            </a:p>
          </p:txBody>
        </p:sp>
        <p:sp>
          <p:nvSpPr>
            <p:cNvPr id="19" name="Text Box 29"/>
            <p:cNvSpPr txBox="1">
              <a:spLocks noChangeArrowheads="1"/>
            </p:cNvSpPr>
            <p:nvPr/>
          </p:nvSpPr>
          <p:spPr bwMode="auto">
            <a:xfrm>
              <a:off x="6440488" y="5272088"/>
              <a:ext cx="2779712" cy="519112"/>
            </a:xfrm>
            <a:prstGeom prst="rect">
              <a:avLst/>
            </a:prstGeom>
            <a:noFill/>
            <a:ln w="76200">
              <a:noFill/>
              <a:miter lim="800000"/>
              <a:headEnd/>
              <a:tailEnd/>
            </a:ln>
          </p:spPr>
          <p:txBody>
            <a:bodyPr wrap="none">
              <a:spAutoFit/>
            </a:bodyPr>
            <a:lstStyle/>
            <a:p>
              <a:pPr algn="l"/>
              <a:r>
                <a:rPr lang="en-US" sz="2800" b="1">
                  <a:solidFill>
                    <a:srgbClr val="0000FF"/>
                  </a:solidFill>
                  <a:latin typeface="Arial" charset="0"/>
                </a:rPr>
                <a:t>172115ZAUG07</a:t>
              </a:r>
            </a:p>
          </p:txBody>
        </p:sp>
        <p:sp>
          <p:nvSpPr>
            <p:cNvPr id="20" name="Text Box 32"/>
            <p:cNvSpPr txBox="1">
              <a:spLocks noChangeArrowheads="1"/>
            </p:cNvSpPr>
            <p:nvPr/>
          </p:nvSpPr>
          <p:spPr bwMode="auto">
            <a:xfrm>
              <a:off x="7119904" y="1468438"/>
              <a:ext cx="2108269" cy="369332"/>
            </a:xfrm>
            <a:prstGeom prst="rect">
              <a:avLst/>
            </a:prstGeom>
            <a:noFill/>
            <a:ln w="19050">
              <a:solidFill>
                <a:schemeClr val="tx1"/>
              </a:solidFill>
              <a:miter lim="800000"/>
              <a:headEnd/>
              <a:tailEnd/>
            </a:ln>
          </p:spPr>
          <p:txBody>
            <a:bodyPr wrap="none">
              <a:spAutoFit/>
            </a:bodyPr>
            <a:lstStyle/>
            <a:p>
              <a:r>
                <a:rPr lang="en-US" sz="1800" b="1" dirty="0">
                  <a:latin typeface="Arial" panose="020B0604020202020204" pitchFamily="34" charset="0"/>
                  <a:cs typeface="Arial" panose="020B0604020202020204" pitchFamily="34" charset="0"/>
                </a:rPr>
                <a:t>Country indicator</a:t>
              </a:r>
            </a:p>
          </p:txBody>
        </p:sp>
        <p:sp>
          <p:nvSpPr>
            <p:cNvPr id="21" name="Line 33"/>
            <p:cNvSpPr>
              <a:spLocks noChangeShapeType="1"/>
            </p:cNvSpPr>
            <p:nvPr/>
          </p:nvSpPr>
          <p:spPr bwMode="auto">
            <a:xfrm>
              <a:off x="6254750" y="1854200"/>
              <a:ext cx="860425" cy="412750"/>
            </a:xfrm>
            <a:prstGeom prst="line">
              <a:avLst/>
            </a:prstGeom>
            <a:noFill/>
            <a:ln w="19050">
              <a:solidFill>
                <a:schemeClr val="tx1"/>
              </a:solidFill>
              <a:round/>
              <a:headEnd/>
              <a:tailEnd type="triangle" w="med" len="med"/>
            </a:ln>
          </p:spPr>
          <p:txBody>
            <a:bodyPr wrap="none" anchor="ctr"/>
            <a:lstStyle/>
            <a:p>
              <a:endParaRPr lang="en-US" b="1"/>
            </a:p>
          </p:txBody>
        </p:sp>
        <p:sp>
          <p:nvSpPr>
            <p:cNvPr id="22" name="Text Box 35"/>
            <p:cNvSpPr txBox="1">
              <a:spLocks noChangeArrowheads="1"/>
            </p:cNvSpPr>
            <p:nvPr/>
          </p:nvSpPr>
          <p:spPr bwMode="auto">
            <a:xfrm>
              <a:off x="4366967" y="1468438"/>
              <a:ext cx="2480166" cy="369332"/>
            </a:xfrm>
            <a:prstGeom prst="rect">
              <a:avLst/>
            </a:prstGeom>
            <a:noFill/>
            <a:ln w="19050">
              <a:solidFill>
                <a:schemeClr val="tx1"/>
              </a:solidFill>
              <a:miter lim="800000"/>
              <a:headEnd/>
              <a:tailEnd/>
            </a:ln>
          </p:spPr>
          <p:txBody>
            <a:bodyPr wrap="none">
              <a:spAutoFit/>
            </a:bodyPr>
            <a:lstStyle/>
            <a:p>
              <a:r>
                <a:rPr lang="en-US" sz="1800" b="1" dirty="0">
                  <a:latin typeface="Arial" panose="020B0604020202020204" pitchFamily="34" charset="0"/>
                  <a:cs typeface="Arial" panose="020B0604020202020204" pitchFamily="34" charset="0"/>
                </a:rPr>
                <a:t>Reinforced / reduced</a:t>
              </a:r>
            </a:p>
          </p:txBody>
        </p:sp>
        <p:sp>
          <p:nvSpPr>
            <p:cNvPr id="23" name="Line 36"/>
            <p:cNvSpPr>
              <a:spLocks noChangeShapeType="1"/>
            </p:cNvSpPr>
            <p:nvPr/>
          </p:nvSpPr>
          <p:spPr bwMode="auto">
            <a:xfrm flipH="1">
              <a:off x="7923213" y="1854200"/>
              <a:ext cx="511175" cy="749300"/>
            </a:xfrm>
            <a:prstGeom prst="line">
              <a:avLst/>
            </a:prstGeom>
            <a:noFill/>
            <a:ln w="19050">
              <a:solidFill>
                <a:schemeClr val="tx1"/>
              </a:solidFill>
              <a:round/>
              <a:headEnd/>
              <a:tailEnd type="triangle" w="med" len="med"/>
            </a:ln>
          </p:spPr>
          <p:txBody>
            <a:bodyPr wrap="none" anchor="ctr"/>
            <a:lstStyle/>
            <a:p>
              <a:endParaRPr lang="en-US" b="1"/>
            </a:p>
          </p:txBody>
        </p:sp>
        <p:grpSp>
          <p:nvGrpSpPr>
            <p:cNvPr id="24" name="Group 45"/>
            <p:cNvGrpSpPr>
              <a:grpSpLocks/>
            </p:cNvGrpSpPr>
            <p:nvPr/>
          </p:nvGrpSpPr>
          <p:grpSpPr bwMode="auto">
            <a:xfrm>
              <a:off x="7566025" y="5791200"/>
              <a:ext cx="1625600" cy="598488"/>
              <a:chOff x="4766" y="3474"/>
              <a:chExt cx="1024" cy="377"/>
            </a:xfrm>
          </p:grpSpPr>
          <p:sp>
            <p:nvSpPr>
              <p:cNvPr id="28" name="Text Box 39"/>
              <p:cNvSpPr txBox="1">
                <a:spLocks noChangeArrowheads="1"/>
              </p:cNvSpPr>
              <p:nvPr/>
            </p:nvSpPr>
            <p:spPr bwMode="auto">
              <a:xfrm>
                <a:off x="4856" y="3618"/>
                <a:ext cx="934" cy="233"/>
              </a:xfrm>
              <a:prstGeom prst="rect">
                <a:avLst/>
              </a:prstGeom>
              <a:noFill/>
              <a:ln w="19050">
                <a:solidFill>
                  <a:schemeClr val="tx1"/>
                </a:solidFill>
                <a:miter lim="800000"/>
                <a:headEnd/>
                <a:tailEnd/>
              </a:ln>
            </p:spPr>
            <p:txBody>
              <a:bodyPr wrap="none">
                <a:spAutoFit/>
              </a:bodyPr>
              <a:lstStyle/>
              <a:p>
                <a:r>
                  <a:rPr lang="en-US" sz="1800" b="1" dirty="0">
                    <a:latin typeface="Arial" panose="020B0604020202020204" pitchFamily="34" charset="0"/>
                    <a:cs typeface="Arial" panose="020B0604020202020204" pitchFamily="34" charset="0"/>
                  </a:rPr>
                  <a:t>FREE TEXT</a:t>
                </a:r>
              </a:p>
            </p:txBody>
          </p:sp>
          <p:sp>
            <p:nvSpPr>
              <p:cNvPr id="29" name="Line 40"/>
              <p:cNvSpPr>
                <a:spLocks noChangeShapeType="1"/>
              </p:cNvSpPr>
              <p:nvPr/>
            </p:nvSpPr>
            <p:spPr bwMode="auto">
              <a:xfrm flipH="1" flipV="1">
                <a:off x="4766" y="3474"/>
                <a:ext cx="90" cy="165"/>
              </a:xfrm>
              <a:prstGeom prst="line">
                <a:avLst/>
              </a:prstGeom>
              <a:noFill/>
              <a:ln w="19050">
                <a:solidFill>
                  <a:schemeClr val="tx1"/>
                </a:solidFill>
                <a:round/>
                <a:headEnd/>
                <a:tailEnd type="triangle" w="med" len="med"/>
              </a:ln>
            </p:spPr>
            <p:txBody>
              <a:bodyPr wrap="none" anchor="ctr"/>
              <a:lstStyle/>
              <a:p>
                <a:endParaRPr lang="en-US" b="1"/>
              </a:p>
            </p:txBody>
          </p:sp>
        </p:grpSp>
        <p:grpSp>
          <p:nvGrpSpPr>
            <p:cNvPr id="25" name="Group 46"/>
            <p:cNvGrpSpPr>
              <a:grpSpLocks/>
            </p:cNvGrpSpPr>
            <p:nvPr/>
          </p:nvGrpSpPr>
          <p:grpSpPr bwMode="auto">
            <a:xfrm>
              <a:off x="4530726" y="5824543"/>
              <a:ext cx="2309813" cy="646113"/>
              <a:chOff x="2854" y="3669"/>
              <a:chExt cx="1455" cy="407"/>
            </a:xfrm>
          </p:grpSpPr>
          <p:sp>
            <p:nvSpPr>
              <p:cNvPr id="26" name="Text Box 41"/>
              <p:cNvSpPr txBox="1">
                <a:spLocks noChangeArrowheads="1"/>
              </p:cNvSpPr>
              <p:nvPr/>
            </p:nvSpPr>
            <p:spPr bwMode="auto">
              <a:xfrm>
                <a:off x="3344" y="3669"/>
                <a:ext cx="965" cy="407"/>
              </a:xfrm>
              <a:prstGeom prst="rect">
                <a:avLst/>
              </a:prstGeom>
              <a:noFill/>
              <a:ln w="19050">
                <a:solidFill>
                  <a:schemeClr val="tx1"/>
                </a:solidFill>
                <a:miter lim="800000"/>
                <a:headEnd/>
                <a:tailEnd/>
              </a:ln>
            </p:spPr>
            <p:txBody>
              <a:bodyPr wrap="none">
                <a:spAutoFit/>
              </a:bodyPr>
              <a:lstStyle/>
              <a:p>
                <a:r>
                  <a:rPr lang="en-US" sz="1800" b="1" dirty="0">
                    <a:latin typeface="Arial" panose="020B0604020202020204" pitchFamily="34" charset="0"/>
                    <a:cs typeface="Arial" panose="020B0604020202020204" pitchFamily="34" charset="0"/>
                  </a:rPr>
                  <a:t>Direction of </a:t>
                </a:r>
              </a:p>
              <a:p>
                <a:r>
                  <a:rPr lang="en-US" sz="1800" b="1" dirty="0">
                    <a:latin typeface="Arial" panose="020B0604020202020204" pitchFamily="34" charset="0"/>
                    <a:cs typeface="Arial" panose="020B0604020202020204" pitchFamily="34" charset="0"/>
                  </a:rPr>
                  <a:t>movement</a:t>
                </a:r>
              </a:p>
            </p:txBody>
          </p:sp>
          <p:sp>
            <p:nvSpPr>
              <p:cNvPr id="27" name="Line 42"/>
              <p:cNvSpPr>
                <a:spLocks noChangeShapeType="1"/>
              </p:cNvSpPr>
              <p:nvPr/>
            </p:nvSpPr>
            <p:spPr bwMode="auto">
              <a:xfrm flipH="1" flipV="1">
                <a:off x="2854" y="3840"/>
                <a:ext cx="469" cy="0"/>
              </a:xfrm>
              <a:prstGeom prst="line">
                <a:avLst/>
              </a:prstGeom>
              <a:noFill/>
              <a:ln w="19050">
                <a:solidFill>
                  <a:schemeClr val="tx1"/>
                </a:solidFill>
                <a:round/>
                <a:headEnd/>
                <a:tailEnd type="triangle" w="med" len="med"/>
              </a:ln>
            </p:spPr>
            <p:txBody>
              <a:bodyPr wrap="none" anchor="ctr"/>
              <a:lstStyle/>
              <a:p>
                <a:endParaRPr lang="en-US" b="1"/>
              </a:p>
            </p:txBody>
          </p:sp>
        </p:grpSp>
      </p:grpSp>
      <p:sp>
        <p:nvSpPr>
          <p:cNvPr id="2" name="Slide Number Placeholder 1"/>
          <p:cNvSpPr>
            <a:spLocks noGrp="1"/>
          </p:cNvSpPr>
          <p:nvPr>
            <p:ph type="sldNum" sz="quarter" idx="12"/>
          </p:nvPr>
        </p:nvSpPr>
        <p:spPr/>
        <p:txBody>
          <a:bodyPr/>
          <a:lstStyle/>
          <a:p>
            <a:fld id="{D141A26B-79DC-4A53-857D-7401E21E816A}" type="slidenum">
              <a:rPr lang="en-US" smtClean="0"/>
              <a:t>22</a:t>
            </a:fld>
            <a:endParaRPr lang="en-US"/>
          </a:p>
        </p:txBody>
      </p:sp>
    </p:spTree>
    <p:extLst>
      <p:ext uri="{BB962C8B-B14F-4D97-AF65-F5344CB8AC3E}">
        <p14:creationId xmlns:p14="http://schemas.microsoft.com/office/powerpoint/2010/main" val="4076224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0" y="342900"/>
            <a:ext cx="9143999" cy="1001158"/>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Composition Equipment </a:t>
            </a:r>
          </a:p>
          <a:p>
            <a:r>
              <a:rPr lang="en-US" sz="3600" b="1" dirty="0">
                <a:latin typeface="Arial" panose="020B0604020202020204" pitchFamily="34" charset="0"/>
                <a:cs typeface="Arial" panose="020B0604020202020204" pitchFamily="34" charset="0"/>
              </a:rPr>
              <a:t>Symbols</a:t>
            </a:r>
          </a:p>
        </p:txBody>
      </p:sp>
      <p:sp>
        <p:nvSpPr>
          <p:cNvPr id="8" name="Rectangle 3"/>
          <p:cNvSpPr txBox="1">
            <a:spLocks noChangeArrowheads="1"/>
          </p:cNvSpPr>
          <p:nvPr/>
        </p:nvSpPr>
        <p:spPr bwMode="auto">
          <a:xfrm>
            <a:off x="845544" y="1839582"/>
            <a:ext cx="7452910" cy="4525963"/>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9063" indent="-119063">
              <a:buFontTx/>
              <a:buNone/>
            </a:pPr>
            <a:r>
              <a:rPr lang="en-US" sz="4000" dirty="0"/>
              <a:t>Rules</a:t>
            </a:r>
          </a:p>
          <a:p>
            <a:pPr marL="119063" indent="-119063"/>
            <a:r>
              <a:rPr lang="en-US" dirty="0"/>
              <a:t> </a:t>
            </a:r>
          </a:p>
          <a:p>
            <a:pPr marL="119063" indent="-119063"/>
            <a:r>
              <a:rPr lang="en-US" dirty="0">
                <a:latin typeface="Arial" panose="020B0604020202020204" pitchFamily="34" charset="0"/>
                <a:cs typeface="Arial" panose="020B0604020202020204" pitchFamily="34" charset="0"/>
              </a:rPr>
              <a:t>Icon</a:t>
            </a:r>
          </a:p>
          <a:p>
            <a:pPr marL="119063" indent="-119063"/>
            <a:r>
              <a:rPr lang="en-US" dirty="0">
                <a:latin typeface="Arial" panose="020B0604020202020204" pitchFamily="34" charset="0"/>
                <a:cs typeface="Arial" panose="020B0604020202020204" pitchFamily="34" charset="0"/>
              </a:rPr>
              <a:t>Orientation</a:t>
            </a:r>
          </a:p>
          <a:p>
            <a:pPr marL="119063" indent="-119063"/>
            <a:r>
              <a:rPr lang="en-US" dirty="0">
                <a:latin typeface="Arial" panose="020B0604020202020204" pitchFamily="34" charset="0"/>
                <a:cs typeface="Arial" panose="020B0604020202020204" pitchFamily="34" charset="0"/>
              </a:rPr>
              <a:t> Modifiers</a:t>
            </a:r>
          </a:p>
          <a:p>
            <a:pPr marL="119063" indent="-119063"/>
            <a:r>
              <a:rPr lang="en-US" dirty="0">
                <a:latin typeface="Arial" panose="020B0604020202020204" pitchFamily="34" charset="0"/>
                <a:cs typeface="Arial" panose="020B0604020202020204" pitchFamily="34" charset="0"/>
              </a:rPr>
              <a:t>Mobility Indicator Amplifier (Field R)</a:t>
            </a:r>
          </a:p>
          <a:p>
            <a:pPr marL="119063" indent="-119063"/>
            <a:r>
              <a:rPr lang="en-US" dirty="0">
                <a:latin typeface="Arial" panose="020B0604020202020204" pitchFamily="34" charset="0"/>
                <a:cs typeface="Arial" panose="020B0604020202020204" pitchFamily="34" charset="0"/>
              </a:rPr>
              <a:t> Frames</a:t>
            </a:r>
          </a:p>
          <a:p>
            <a:pPr marL="119063" indent="-119063"/>
            <a:r>
              <a:rPr lang="en-US" dirty="0">
                <a:latin typeface="Arial" panose="020B0604020202020204" pitchFamily="34" charset="0"/>
                <a:cs typeface="Arial" panose="020B0604020202020204" pitchFamily="34" charset="0"/>
              </a:rPr>
              <a:t> Size and Range Indicators</a:t>
            </a:r>
          </a:p>
          <a:p>
            <a:pPr marL="119063" indent="-119063"/>
            <a:endParaRPr lang="en-US" dirty="0"/>
          </a:p>
        </p:txBody>
      </p:sp>
      <p:sp>
        <p:nvSpPr>
          <p:cNvPr id="2" name="Slide Number Placeholder 1"/>
          <p:cNvSpPr>
            <a:spLocks noGrp="1"/>
          </p:cNvSpPr>
          <p:nvPr>
            <p:ph type="sldNum" sz="quarter" idx="12"/>
          </p:nvPr>
        </p:nvSpPr>
        <p:spPr/>
        <p:txBody>
          <a:bodyPr/>
          <a:lstStyle/>
          <a:p>
            <a:fld id="{D141A26B-79DC-4A53-857D-7401E21E816A}" type="slidenum">
              <a:rPr lang="en-US" smtClean="0"/>
              <a:t>23</a:t>
            </a:fld>
            <a:endParaRPr lang="en-US"/>
          </a:p>
        </p:txBody>
      </p:sp>
    </p:spTree>
    <p:extLst>
      <p:ext uri="{BB962C8B-B14F-4D97-AF65-F5344CB8AC3E}">
        <p14:creationId xmlns:p14="http://schemas.microsoft.com/office/powerpoint/2010/main" val="239745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13328" y="314306"/>
            <a:ext cx="9143999" cy="838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Equipment/Vehicle Symbols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3408" y="4237313"/>
            <a:ext cx="3014885" cy="2127510"/>
          </a:xfrm>
          <a:prstGeom prst="rect">
            <a:avLst/>
          </a:prstGeom>
        </p:spPr>
      </p:pic>
      <p:grpSp>
        <p:nvGrpSpPr>
          <p:cNvPr id="24" name="Group 23"/>
          <p:cNvGrpSpPr/>
          <p:nvPr/>
        </p:nvGrpSpPr>
        <p:grpSpPr>
          <a:xfrm>
            <a:off x="1524000" y="4843868"/>
            <a:ext cx="762000" cy="1219200"/>
            <a:chOff x="4419600" y="4648200"/>
            <a:chExt cx="762000" cy="1219200"/>
          </a:xfrm>
        </p:grpSpPr>
        <p:cxnSp>
          <p:nvCxnSpPr>
            <p:cNvPr id="5" name="Straight Connector 4"/>
            <p:cNvCxnSpPr/>
            <p:nvPr/>
          </p:nvCxnSpPr>
          <p:spPr>
            <a:xfrm>
              <a:off x="4419600" y="4648200"/>
              <a:ext cx="0" cy="1219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5181600" y="4648200"/>
              <a:ext cx="0" cy="1219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419600" y="4924425"/>
              <a:ext cx="762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419600" y="5562600"/>
              <a:ext cx="762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6738716" y="4681378"/>
            <a:ext cx="1295400" cy="1359689"/>
            <a:chOff x="4495800" y="1984917"/>
            <a:chExt cx="1295400" cy="1359689"/>
          </a:xfrm>
        </p:grpSpPr>
        <p:sp>
          <p:nvSpPr>
            <p:cNvPr id="16" name="Oval 15"/>
            <p:cNvSpPr/>
            <p:nvPr/>
          </p:nvSpPr>
          <p:spPr>
            <a:xfrm>
              <a:off x="4495800" y="2049206"/>
              <a:ext cx="1295400" cy="129540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4705350" y="2384572"/>
              <a:ext cx="876300" cy="564855"/>
              <a:chOff x="6324600" y="3334966"/>
              <a:chExt cx="1219200" cy="690343"/>
            </a:xfrm>
          </p:grpSpPr>
          <p:sp>
            <p:nvSpPr>
              <p:cNvPr id="17" name="Isosceles Triangle 16"/>
              <p:cNvSpPr/>
              <p:nvPr/>
            </p:nvSpPr>
            <p:spPr>
              <a:xfrm rot="5400000">
                <a:off x="6286500" y="3373066"/>
                <a:ext cx="685800" cy="609600"/>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p:cNvSpPr/>
              <p:nvPr/>
            </p:nvSpPr>
            <p:spPr>
              <a:xfrm rot="16200000">
                <a:off x="6896100" y="3377609"/>
                <a:ext cx="685800" cy="609600"/>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4905375" y="1984917"/>
              <a:ext cx="381000" cy="646331"/>
            </a:xfrm>
            <a:prstGeom prst="rect">
              <a:avLst/>
            </a:prstGeom>
            <a:noFill/>
          </p:spPr>
          <p:txBody>
            <a:bodyPr wrap="square" rtlCol="0">
              <a:spAutoFit/>
            </a:bodyPr>
            <a:lstStyle/>
            <a:p>
              <a:r>
                <a:rPr lang="en-US" sz="3600" b="1" dirty="0">
                  <a:solidFill>
                    <a:srgbClr val="0000FF"/>
                  </a:solidFill>
                </a:rPr>
                <a:t>A</a:t>
              </a:r>
            </a:p>
          </p:txBody>
        </p:sp>
        <p:sp>
          <p:nvSpPr>
            <p:cNvPr id="21" name="TextBox 20"/>
            <p:cNvSpPr txBox="1"/>
            <p:nvPr/>
          </p:nvSpPr>
          <p:spPr>
            <a:xfrm>
              <a:off x="4867718" y="2679448"/>
              <a:ext cx="381000" cy="646331"/>
            </a:xfrm>
            <a:prstGeom prst="rect">
              <a:avLst/>
            </a:prstGeom>
            <a:noFill/>
          </p:spPr>
          <p:txBody>
            <a:bodyPr wrap="square" rtlCol="0">
              <a:spAutoFit/>
            </a:bodyPr>
            <a:lstStyle/>
            <a:p>
              <a:r>
                <a:rPr lang="en-US" sz="3600" b="1" dirty="0">
                  <a:solidFill>
                    <a:srgbClr val="0000FF"/>
                  </a:solidFill>
                </a:rPr>
                <a:t>M</a:t>
              </a:r>
            </a:p>
          </p:txBody>
        </p:sp>
      </p:grp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2065918"/>
            <a:ext cx="3038032" cy="2296187"/>
          </a:xfrm>
          <a:prstGeom prst="rect">
            <a:avLst/>
          </a:prstGeom>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81000" y="1603750"/>
            <a:ext cx="3022225" cy="2284240"/>
          </a:xfrm>
          <a:prstGeom prst="rect">
            <a:avLst/>
          </a:prstGeom>
        </p:spPr>
      </p:pic>
      <p:grpSp>
        <p:nvGrpSpPr>
          <p:cNvPr id="38" name="Group 37"/>
          <p:cNvGrpSpPr/>
          <p:nvPr/>
        </p:nvGrpSpPr>
        <p:grpSpPr>
          <a:xfrm>
            <a:off x="4090028" y="1982781"/>
            <a:ext cx="495300" cy="1526177"/>
            <a:chOff x="4000500" y="1801323"/>
            <a:chExt cx="685800" cy="1629854"/>
          </a:xfrm>
        </p:grpSpPr>
        <p:cxnSp>
          <p:nvCxnSpPr>
            <p:cNvPr id="27" name="Straight Connector 26"/>
            <p:cNvCxnSpPr/>
            <p:nvPr/>
          </p:nvCxnSpPr>
          <p:spPr>
            <a:xfrm>
              <a:off x="4343400" y="1830977"/>
              <a:ext cx="0" cy="160020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4000500" y="3429000"/>
              <a:ext cx="685800"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4000500" y="2758933"/>
              <a:ext cx="685800"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4000500" y="2514600"/>
              <a:ext cx="685800"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4335999" y="1801323"/>
              <a:ext cx="312201" cy="312919"/>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4038600" y="1801323"/>
              <a:ext cx="342900" cy="29356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3636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bwMode="auto">
          <a:xfrm>
            <a:off x="0" y="239478"/>
            <a:ext cx="9143998" cy="838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b="1" kern="0" dirty="0">
                <a:effectLst>
                  <a:outerShdw blurRad="38100" dist="38100" dir="2700000" algn="tl">
                    <a:srgbClr val="000000"/>
                  </a:outerShdw>
                </a:effectLst>
                <a:latin typeface="Arial" panose="020B0604020202020204" pitchFamily="34" charset="0"/>
                <a:ea typeface="+mj-ea"/>
                <a:cs typeface="Arial" panose="020B0604020202020204" pitchFamily="34" charset="0"/>
              </a:rPr>
              <a:t>        </a:t>
            </a:r>
            <a:r>
              <a:rPr lang="en-US" sz="3600" b="1" kern="0" dirty="0">
                <a:latin typeface="Arial" panose="020B0604020202020204" pitchFamily="34" charset="0"/>
                <a:ea typeface="+mj-ea"/>
                <a:cs typeface="Arial" panose="020B0604020202020204" pitchFamily="34" charset="0"/>
              </a:rPr>
              <a:t>Building</a:t>
            </a: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 of</a:t>
            </a:r>
            <a:r>
              <a:rPr kumimoji="0" lang="en-US" sz="3600" b="1" i="0" u="none" strike="noStrike" kern="0" cap="none" spc="0" normalizeH="0" noProof="0" dirty="0">
                <a:ln>
                  <a:noFill/>
                </a:ln>
                <a:uLnTx/>
                <a:uFillTx/>
                <a:latin typeface="Arial" panose="020B0604020202020204" pitchFamily="34" charset="0"/>
                <a:ea typeface="+mj-ea"/>
                <a:cs typeface="Arial" panose="020B0604020202020204" pitchFamily="34" charset="0"/>
              </a:rPr>
              <a:t> an equipment</a:t>
            </a: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 Symbol</a:t>
            </a:r>
          </a:p>
        </p:txBody>
      </p:sp>
      <p:sp>
        <p:nvSpPr>
          <p:cNvPr id="4" name="Text Box 5"/>
          <p:cNvSpPr txBox="1">
            <a:spLocks noChangeArrowheads="1"/>
          </p:cNvSpPr>
          <p:nvPr/>
        </p:nvSpPr>
        <p:spPr bwMode="auto">
          <a:xfrm>
            <a:off x="939553" y="1094139"/>
            <a:ext cx="772071" cy="369332"/>
          </a:xfrm>
          <a:prstGeom prst="rect">
            <a:avLst/>
          </a:prstGeom>
          <a:noFill/>
          <a:ln w="76200">
            <a:noFill/>
            <a:miter lim="800000"/>
            <a:headEnd/>
            <a:tailEnd/>
          </a:ln>
        </p:spPr>
        <p:txBody>
          <a:bodyPr wrap="none">
            <a:spAutoFit/>
          </a:bodyPr>
          <a:lstStyle/>
          <a:p>
            <a:r>
              <a:rPr lang="en-US" dirty="0"/>
              <a:t>Step 1</a:t>
            </a:r>
          </a:p>
        </p:txBody>
      </p:sp>
      <p:sp>
        <p:nvSpPr>
          <p:cNvPr id="5" name="Text Box 6"/>
          <p:cNvSpPr txBox="1">
            <a:spLocks noChangeArrowheads="1"/>
          </p:cNvSpPr>
          <p:nvPr/>
        </p:nvSpPr>
        <p:spPr bwMode="auto">
          <a:xfrm>
            <a:off x="894572" y="2039678"/>
            <a:ext cx="772071" cy="369332"/>
          </a:xfrm>
          <a:prstGeom prst="rect">
            <a:avLst/>
          </a:prstGeom>
          <a:noFill/>
          <a:ln w="76200">
            <a:noFill/>
            <a:miter lim="800000"/>
            <a:headEnd/>
            <a:tailEnd/>
          </a:ln>
        </p:spPr>
        <p:txBody>
          <a:bodyPr wrap="none">
            <a:spAutoFit/>
          </a:bodyPr>
          <a:lstStyle/>
          <a:p>
            <a:r>
              <a:rPr lang="en-US" dirty="0"/>
              <a:t>Step 2</a:t>
            </a:r>
          </a:p>
        </p:txBody>
      </p:sp>
      <p:sp>
        <p:nvSpPr>
          <p:cNvPr id="6" name="Text Box 7"/>
          <p:cNvSpPr txBox="1">
            <a:spLocks noChangeArrowheads="1"/>
          </p:cNvSpPr>
          <p:nvPr/>
        </p:nvSpPr>
        <p:spPr bwMode="auto">
          <a:xfrm>
            <a:off x="894571" y="2920790"/>
            <a:ext cx="772071" cy="369332"/>
          </a:xfrm>
          <a:prstGeom prst="rect">
            <a:avLst/>
          </a:prstGeom>
          <a:noFill/>
          <a:ln w="76200">
            <a:noFill/>
            <a:miter lim="800000"/>
            <a:headEnd/>
            <a:tailEnd/>
          </a:ln>
        </p:spPr>
        <p:txBody>
          <a:bodyPr wrap="none">
            <a:spAutoFit/>
          </a:bodyPr>
          <a:lstStyle/>
          <a:p>
            <a:r>
              <a:rPr lang="en-US" dirty="0"/>
              <a:t>Step 3</a:t>
            </a:r>
          </a:p>
        </p:txBody>
      </p:sp>
      <p:sp>
        <p:nvSpPr>
          <p:cNvPr id="9" name="Text Box 10"/>
          <p:cNvSpPr txBox="1">
            <a:spLocks noChangeArrowheads="1"/>
          </p:cNvSpPr>
          <p:nvPr/>
        </p:nvSpPr>
        <p:spPr bwMode="auto">
          <a:xfrm>
            <a:off x="2186374" y="1008751"/>
            <a:ext cx="5302512" cy="707886"/>
          </a:xfrm>
          <a:prstGeom prst="rect">
            <a:avLst/>
          </a:prstGeom>
          <a:noFill/>
          <a:ln w="76200">
            <a:noFill/>
            <a:miter lim="800000"/>
            <a:headEnd/>
            <a:tailEnd/>
          </a:ln>
        </p:spPr>
        <p:txBody>
          <a:bodyPr wrap="square">
            <a:spAutoFit/>
          </a:bodyPr>
          <a:lstStyle/>
          <a:p>
            <a:pPr algn="l"/>
            <a:r>
              <a:rPr lang="en-US" sz="2000" dirty="0"/>
              <a:t>Choose the main Icon of the weapon/piece of equipment.</a:t>
            </a:r>
          </a:p>
        </p:txBody>
      </p:sp>
      <p:sp>
        <p:nvSpPr>
          <p:cNvPr id="11" name="Text Box 15"/>
          <p:cNvSpPr txBox="1">
            <a:spLocks noChangeArrowheads="1"/>
          </p:cNvSpPr>
          <p:nvPr/>
        </p:nvSpPr>
        <p:spPr bwMode="auto">
          <a:xfrm>
            <a:off x="2186374" y="1952007"/>
            <a:ext cx="5525686" cy="707886"/>
          </a:xfrm>
          <a:prstGeom prst="rect">
            <a:avLst/>
          </a:prstGeom>
          <a:noFill/>
          <a:ln w="76200">
            <a:noFill/>
            <a:miter lim="800000"/>
            <a:headEnd/>
            <a:tailEnd/>
          </a:ln>
        </p:spPr>
        <p:txBody>
          <a:bodyPr wrap="square">
            <a:spAutoFit/>
          </a:bodyPr>
          <a:lstStyle/>
          <a:p>
            <a:pPr algn="l"/>
            <a:r>
              <a:rPr lang="en-US" sz="2000" dirty="0"/>
              <a:t>If required/known, choose the appropriate size, range, or altitude indicator.</a:t>
            </a:r>
          </a:p>
        </p:txBody>
      </p:sp>
      <p:sp>
        <p:nvSpPr>
          <p:cNvPr id="14" name="Text Box 31"/>
          <p:cNvSpPr txBox="1">
            <a:spLocks noChangeArrowheads="1"/>
          </p:cNvSpPr>
          <p:nvPr/>
        </p:nvSpPr>
        <p:spPr bwMode="auto">
          <a:xfrm>
            <a:off x="2186374" y="2782291"/>
            <a:ext cx="5334000" cy="1015663"/>
          </a:xfrm>
          <a:prstGeom prst="rect">
            <a:avLst/>
          </a:prstGeom>
          <a:noFill/>
          <a:ln w="76200">
            <a:noFill/>
            <a:miter lim="800000"/>
            <a:headEnd/>
            <a:tailEnd/>
          </a:ln>
        </p:spPr>
        <p:txBody>
          <a:bodyPr>
            <a:spAutoFit/>
          </a:bodyPr>
          <a:lstStyle/>
          <a:p>
            <a:pPr algn="l"/>
            <a:r>
              <a:rPr lang="en-US" sz="2000" dirty="0"/>
              <a:t>Choose the text or graphic modifiers as necessary to provide further amplifying information (in this example none).</a:t>
            </a:r>
          </a:p>
        </p:txBody>
      </p:sp>
      <p:grpSp>
        <p:nvGrpSpPr>
          <p:cNvPr id="18" name="Group 17"/>
          <p:cNvGrpSpPr/>
          <p:nvPr/>
        </p:nvGrpSpPr>
        <p:grpSpPr>
          <a:xfrm>
            <a:off x="7975846" y="938890"/>
            <a:ext cx="228600" cy="787541"/>
            <a:chOff x="7924800" y="972720"/>
            <a:chExt cx="304800" cy="1107698"/>
          </a:xfrm>
        </p:grpSpPr>
        <p:cxnSp>
          <p:nvCxnSpPr>
            <p:cNvPr id="7" name="Straight Connector 6"/>
            <p:cNvCxnSpPr/>
            <p:nvPr/>
          </p:nvCxnSpPr>
          <p:spPr>
            <a:xfrm>
              <a:off x="8077200" y="972720"/>
              <a:ext cx="0" cy="80196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79248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2296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7924800" y="1751667"/>
              <a:ext cx="304800" cy="328751"/>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7975846" y="1915722"/>
            <a:ext cx="223846" cy="778016"/>
            <a:chOff x="7924800" y="972720"/>
            <a:chExt cx="304800" cy="1107698"/>
          </a:xfrm>
        </p:grpSpPr>
        <p:cxnSp>
          <p:nvCxnSpPr>
            <p:cNvPr id="62" name="Straight Connector 61"/>
            <p:cNvCxnSpPr/>
            <p:nvPr/>
          </p:nvCxnSpPr>
          <p:spPr>
            <a:xfrm>
              <a:off x="8077200" y="972720"/>
              <a:ext cx="0" cy="80196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79248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82296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77" name="Oval 76"/>
            <p:cNvSpPr/>
            <p:nvPr/>
          </p:nvSpPr>
          <p:spPr>
            <a:xfrm>
              <a:off x="7924800" y="1751667"/>
              <a:ext cx="304800" cy="328751"/>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0" name="Straight Connector 19"/>
          <p:cNvCxnSpPr/>
          <p:nvPr/>
        </p:nvCxnSpPr>
        <p:spPr>
          <a:xfrm>
            <a:off x="7982843" y="2260134"/>
            <a:ext cx="223846"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85" name="Group 84"/>
          <p:cNvGrpSpPr/>
          <p:nvPr/>
        </p:nvGrpSpPr>
        <p:grpSpPr>
          <a:xfrm>
            <a:off x="7975846" y="2857429"/>
            <a:ext cx="228600" cy="778016"/>
            <a:chOff x="7924800" y="2058104"/>
            <a:chExt cx="311273" cy="1107698"/>
          </a:xfrm>
        </p:grpSpPr>
        <p:grpSp>
          <p:nvGrpSpPr>
            <p:cNvPr id="86" name="Group 85"/>
            <p:cNvGrpSpPr/>
            <p:nvPr/>
          </p:nvGrpSpPr>
          <p:grpSpPr>
            <a:xfrm>
              <a:off x="7924800" y="2058104"/>
              <a:ext cx="304800" cy="1107698"/>
              <a:chOff x="7924800" y="972720"/>
              <a:chExt cx="304800" cy="1107698"/>
            </a:xfrm>
          </p:grpSpPr>
          <p:cxnSp>
            <p:nvCxnSpPr>
              <p:cNvPr id="88" name="Straight Connector 87"/>
              <p:cNvCxnSpPr/>
              <p:nvPr/>
            </p:nvCxnSpPr>
            <p:spPr>
              <a:xfrm>
                <a:off x="8077200" y="972720"/>
                <a:ext cx="0" cy="80196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79248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82296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91" name="Oval 90"/>
              <p:cNvSpPr/>
              <p:nvPr/>
            </p:nvSpPr>
            <p:spPr>
              <a:xfrm>
                <a:off x="7924800" y="1751667"/>
                <a:ext cx="304800" cy="328751"/>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7" name="Straight Connector 86"/>
            <p:cNvCxnSpPr/>
            <p:nvPr/>
          </p:nvCxnSpPr>
          <p:spPr>
            <a:xfrm>
              <a:off x="7931273" y="2514600"/>
              <a:ext cx="304800"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92" name="Text Box 7"/>
          <p:cNvSpPr txBox="1">
            <a:spLocks noChangeArrowheads="1"/>
          </p:cNvSpPr>
          <p:nvPr/>
        </p:nvSpPr>
        <p:spPr bwMode="auto">
          <a:xfrm>
            <a:off x="894571" y="3982834"/>
            <a:ext cx="772071" cy="369332"/>
          </a:xfrm>
          <a:prstGeom prst="rect">
            <a:avLst/>
          </a:prstGeom>
          <a:noFill/>
          <a:ln w="76200">
            <a:noFill/>
            <a:miter lim="800000"/>
            <a:headEnd/>
            <a:tailEnd/>
          </a:ln>
        </p:spPr>
        <p:txBody>
          <a:bodyPr wrap="none">
            <a:spAutoFit/>
          </a:bodyPr>
          <a:lstStyle/>
          <a:p>
            <a:r>
              <a:rPr lang="en-US" dirty="0"/>
              <a:t>Step 4</a:t>
            </a:r>
          </a:p>
        </p:txBody>
      </p:sp>
      <p:sp>
        <p:nvSpPr>
          <p:cNvPr id="93" name="Text Box 31"/>
          <p:cNvSpPr txBox="1">
            <a:spLocks noChangeArrowheads="1"/>
          </p:cNvSpPr>
          <p:nvPr/>
        </p:nvSpPr>
        <p:spPr bwMode="auto">
          <a:xfrm>
            <a:off x="2180627" y="3964019"/>
            <a:ext cx="5334000" cy="707886"/>
          </a:xfrm>
          <a:prstGeom prst="rect">
            <a:avLst/>
          </a:prstGeom>
          <a:noFill/>
          <a:ln w="76200">
            <a:noFill/>
            <a:miter lim="800000"/>
            <a:headEnd/>
            <a:tailEnd/>
          </a:ln>
        </p:spPr>
        <p:txBody>
          <a:bodyPr>
            <a:spAutoFit/>
          </a:bodyPr>
          <a:lstStyle/>
          <a:p>
            <a:pPr algn="l"/>
            <a:r>
              <a:rPr lang="en-US" sz="2000" dirty="0"/>
              <a:t>If required/known annotate the proper Mobility Amplifier.</a:t>
            </a:r>
          </a:p>
        </p:txBody>
      </p:sp>
      <p:grpSp>
        <p:nvGrpSpPr>
          <p:cNvPr id="95" name="Group 94"/>
          <p:cNvGrpSpPr/>
          <p:nvPr/>
        </p:nvGrpSpPr>
        <p:grpSpPr>
          <a:xfrm>
            <a:off x="7975846" y="3834869"/>
            <a:ext cx="228600" cy="778016"/>
            <a:chOff x="7924800" y="2058104"/>
            <a:chExt cx="311273" cy="1107698"/>
          </a:xfrm>
        </p:grpSpPr>
        <p:grpSp>
          <p:nvGrpSpPr>
            <p:cNvPr id="96" name="Group 95"/>
            <p:cNvGrpSpPr/>
            <p:nvPr/>
          </p:nvGrpSpPr>
          <p:grpSpPr>
            <a:xfrm>
              <a:off x="7924800" y="2058104"/>
              <a:ext cx="304800" cy="1107698"/>
              <a:chOff x="7924800" y="972720"/>
              <a:chExt cx="304800" cy="1107698"/>
            </a:xfrm>
          </p:grpSpPr>
          <p:cxnSp>
            <p:nvCxnSpPr>
              <p:cNvPr id="98" name="Straight Connector 97"/>
              <p:cNvCxnSpPr/>
              <p:nvPr/>
            </p:nvCxnSpPr>
            <p:spPr>
              <a:xfrm>
                <a:off x="8077200" y="972720"/>
                <a:ext cx="0" cy="80196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79248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82296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101" name="Oval 100"/>
              <p:cNvSpPr/>
              <p:nvPr/>
            </p:nvSpPr>
            <p:spPr>
              <a:xfrm>
                <a:off x="7924800" y="1751667"/>
                <a:ext cx="304800" cy="328751"/>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97" name="Straight Connector 96"/>
            <p:cNvCxnSpPr/>
            <p:nvPr/>
          </p:nvCxnSpPr>
          <p:spPr>
            <a:xfrm>
              <a:off x="7931273" y="2514600"/>
              <a:ext cx="304800"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grpSp>
      <p:cxnSp>
        <p:nvCxnSpPr>
          <p:cNvPr id="25" name="Straight Connector 24"/>
          <p:cNvCxnSpPr/>
          <p:nvPr/>
        </p:nvCxnSpPr>
        <p:spPr>
          <a:xfrm flipV="1">
            <a:off x="7860357" y="4665751"/>
            <a:ext cx="454823" cy="529"/>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8315180" y="4551451"/>
            <a:ext cx="228600" cy="22860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7642326" y="4551451"/>
            <a:ext cx="228600" cy="22860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 Box 7"/>
          <p:cNvSpPr txBox="1">
            <a:spLocks noChangeArrowheads="1"/>
          </p:cNvSpPr>
          <p:nvPr/>
        </p:nvSpPr>
        <p:spPr bwMode="auto">
          <a:xfrm>
            <a:off x="894570" y="4855468"/>
            <a:ext cx="772071" cy="369332"/>
          </a:xfrm>
          <a:prstGeom prst="rect">
            <a:avLst/>
          </a:prstGeom>
          <a:noFill/>
          <a:ln w="76200">
            <a:noFill/>
            <a:miter lim="800000"/>
            <a:headEnd/>
            <a:tailEnd/>
          </a:ln>
        </p:spPr>
        <p:txBody>
          <a:bodyPr wrap="none">
            <a:spAutoFit/>
          </a:bodyPr>
          <a:lstStyle/>
          <a:p>
            <a:r>
              <a:rPr lang="en-US" dirty="0"/>
              <a:t>Step 5</a:t>
            </a:r>
          </a:p>
        </p:txBody>
      </p:sp>
      <p:sp>
        <p:nvSpPr>
          <p:cNvPr id="104" name="Text Box 31"/>
          <p:cNvSpPr txBox="1">
            <a:spLocks noChangeArrowheads="1"/>
          </p:cNvSpPr>
          <p:nvPr/>
        </p:nvSpPr>
        <p:spPr bwMode="auto">
          <a:xfrm>
            <a:off x="2180627" y="4816759"/>
            <a:ext cx="3702706" cy="400110"/>
          </a:xfrm>
          <a:prstGeom prst="rect">
            <a:avLst/>
          </a:prstGeom>
          <a:noFill/>
          <a:ln w="76200">
            <a:noFill/>
            <a:miter lim="800000"/>
            <a:headEnd/>
            <a:tailEnd/>
          </a:ln>
        </p:spPr>
        <p:txBody>
          <a:bodyPr wrap="square">
            <a:spAutoFit/>
          </a:bodyPr>
          <a:lstStyle/>
          <a:p>
            <a:pPr algn="l"/>
            <a:r>
              <a:rPr lang="en-US" sz="2000" dirty="0"/>
              <a:t>Frame or leave unframed.</a:t>
            </a:r>
          </a:p>
        </p:txBody>
      </p:sp>
      <p:grpSp>
        <p:nvGrpSpPr>
          <p:cNvPr id="31" name="Group 30"/>
          <p:cNvGrpSpPr/>
          <p:nvPr/>
        </p:nvGrpSpPr>
        <p:grpSpPr>
          <a:xfrm>
            <a:off x="7712058" y="5132939"/>
            <a:ext cx="1130759" cy="1361627"/>
            <a:chOff x="6184106" y="4804913"/>
            <a:chExt cx="1130759" cy="1361627"/>
          </a:xfrm>
        </p:grpSpPr>
        <p:grpSp>
          <p:nvGrpSpPr>
            <p:cNvPr id="105" name="Group 104"/>
            <p:cNvGrpSpPr/>
            <p:nvPr/>
          </p:nvGrpSpPr>
          <p:grpSpPr>
            <a:xfrm>
              <a:off x="6337546" y="5221358"/>
              <a:ext cx="901454" cy="945182"/>
              <a:chOff x="7642326" y="3834869"/>
              <a:chExt cx="901454" cy="945182"/>
            </a:xfrm>
          </p:grpSpPr>
          <p:grpSp>
            <p:nvGrpSpPr>
              <p:cNvPr id="106" name="Group 105"/>
              <p:cNvGrpSpPr/>
              <p:nvPr/>
            </p:nvGrpSpPr>
            <p:grpSpPr>
              <a:xfrm>
                <a:off x="7975846" y="3834869"/>
                <a:ext cx="228600" cy="778016"/>
                <a:chOff x="7924800" y="2058104"/>
                <a:chExt cx="311273" cy="1107698"/>
              </a:xfrm>
            </p:grpSpPr>
            <p:grpSp>
              <p:nvGrpSpPr>
                <p:cNvPr id="110" name="Group 109"/>
                <p:cNvGrpSpPr/>
                <p:nvPr/>
              </p:nvGrpSpPr>
              <p:grpSpPr>
                <a:xfrm>
                  <a:off x="7924800" y="2058104"/>
                  <a:ext cx="304800" cy="1107698"/>
                  <a:chOff x="7924800" y="972720"/>
                  <a:chExt cx="304800" cy="1107698"/>
                </a:xfrm>
              </p:grpSpPr>
              <p:cxnSp>
                <p:nvCxnSpPr>
                  <p:cNvPr id="112" name="Straight Connector 111"/>
                  <p:cNvCxnSpPr/>
                  <p:nvPr/>
                </p:nvCxnSpPr>
                <p:spPr>
                  <a:xfrm>
                    <a:off x="8077200" y="972720"/>
                    <a:ext cx="0" cy="80196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79248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82296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115" name="Oval 114"/>
                  <p:cNvSpPr/>
                  <p:nvPr/>
                </p:nvSpPr>
                <p:spPr>
                  <a:xfrm>
                    <a:off x="7924800" y="1751667"/>
                    <a:ext cx="304800" cy="328751"/>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1" name="Straight Connector 110"/>
                <p:cNvCxnSpPr/>
                <p:nvPr/>
              </p:nvCxnSpPr>
              <p:spPr>
                <a:xfrm>
                  <a:off x="7931273" y="2514600"/>
                  <a:ext cx="304800"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grpSp>
          <p:cxnSp>
            <p:nvCxnSpPr>
              <p:cNvPr id="107" name="Straight Connector 106"/>
              <p:cNvCxnSpPr/>
              <p:nvPr/>
            </p:nvCxnSpPr>
            <p:spPr>
              <a:xfrm flipV="1">
                <a:off x="7860357" y="4665751"/>
                <a:ext cx="454823" cy="529"/>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8315180" y="4551451"/>
                <a:ext cx="228600" cy="22860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7642326" y="4551451"/>
                <a:ext cx="228600" cy="22860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7" name="Text Box 7"/>
            <p:cNvSpPr txBox="1">
              <a:spLocks noChangeArrowheads="1"/>
            </p:cNvSpPr>
            <p:nvPr/>
          </p:nvSpPr>
          <p:spPr bwMode="auto">
            <a:xfrm>
              <a:off x="6184106" y="4804913"/>
              <a:ext cx="1130759" cy="369332"/>
            </a:xfrm>
            <a:prstGeom prst="rect">
              <a:avLst/>
            </a:prstGeom>
            <a:noFill/>
            <a:ln w="76200">
              <a:noFill/>
              <a:miter lim="800000"/>
              <a:headEnd/>
              <a:tailEnd/>
            </a:ln>
          </p:spPr>
          <p:txBody>
            <a:bodyPr wrap="none">
              <a:spAutoFit/>
            </a:bodyPr>
            <a:lstStyle/>
            <a:p>
              <a:r>
                <a:rPr lang="en-US" dirty="0"/>
                <a:t>Unframed</a:t>
              </a:r>
            </a:p>
          </p:txBody>
        </p:sp>
      </p:grpSp>
      <p:grpSp>
        <p:nvGrpSpPr>
          <p:cNvPr id="32" name="Group 31"/>
          <p:cNvGrpSpPr/>
          <p:nvPr/>
        </p:nvGrpSpPr>
        <p:grpSpPr>
          <a:xfrm>
            <a:off x="6426417" y="5147242"/>
            <a:ext cx="951928" cy="1537053"/>
            <a:chOff x="5055758" y="4798547"/>
            <a:chExt cx="951928" cy="1537053"/>
          </a:xfrm>
        </p:grpSpPr>
        <p:grpSp>
          <p:nvGrpSpPr>
            <p:cNvPr id="117" name="Group 116"/>
            <p:cNvGrpSpPr/>
            <p:nvPr/>
          </p:nvGrpSpPr>
          <p:grpSpPr>
            <a:xfrm>
              <a:off x="5433714" y="5254960"/>
              <a:ext cx="228600" cy="778016"/>
              <a:chOff x="7924800" y="2058104"/>
              <a:chExt cx="311273" cy="1107698"/>
            </a:xfrm>
          </p:grpSpPr>
          <p:grpSp>
            <p:nvGrpSpPr>
              <p:cNvPr id="121" name="Group 120"/>
              <p:cNvGrpSpPr/>
              <p:nvPr/>
            </p:nvGrpSpPr>
            <p:grpSpPr>
              <a:xfrm>
                <a:off x="7924800" y="2058104"/>
                <a:ext cx="304800" cy="1107698"/>
                <a:chOff x="7924800" y="972720"/>
                <a:chExt cx="304800" cy="1107698"/>
              </a:xfrm>
            </p:grpSpPr>
            <p:cxnSp>
              <p:nvCxnSpPr>
                <p:cNvPr id="123" name="Straight Connector 122"/>
                <p:cNvCxnSpPr/>
                <p:nvPr/>
              </p:nvCxnSpPr>
              <p:spPr>
                <a:xfrm>
                  <a:off x="8077200" y="972720"/>
                  <a:ext cx="0" cy="80196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79248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8229600" y="1143000"/>
                  <a:ext cx="0" cy="5334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126" name="Oval 125"/>
                <p:cNvSpPr/>
                <p:nvPr/>
              </p:nvSpPr>
              <p:spPr>
                <a:xfrm>
                  <a:off x="7924800" y="1751667"/>
                  <a:ext cx="304800" cy="328751"/>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2" name="Straight Connector 121"/>
              <p:cNvCxnSpPr/>
              <p:nvPr/>
            </p:nvCxnSpPr>
            <p:spPr>
              <a:xfrm>
                <a:off x="7931273" y="2514600"/>
                <a:ext cx="304800"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grpSp>
        <p:cxnSp>
          <p:nvCxnSpPr>
            <p:cNvPr id="118" name="Straight Connector 117"/>
            <p:cNvCxnSpPr/>
            <p:nvPr/>
          </p:nvCxnSpPr>
          <p:spPr>
            <a:xfrm flipV="1">
              <a:off x="5320603" y="6221300"/>
              <a:ext cx="454823" cy="529"/>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119" name="Oval 118"/>
            <p:cNvSpPr/>
            <p:nvPr/>
          </p:nvSpPr>
          <p:spPr>
            <a:xfrm>
              <a:off x="5775426" y="6107000"/>
              <a:ext cx="228600" cy="22860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5102572" y="6107000"/>
              <a:ext cx="228600" cy="22860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5083587" y="5199468"/>
              <a:ext cx="924099" cy="920589"/>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 Box 7"/>
            <p:cNvSpPr txBox="1">
              <a:spLocks noChangeArrowheads="1"/>
            </p:cNvSpPr>
            <p:nvPr/>
          </p:nvSpPr>
          <p:spPr bwMode="auto">
            <a:xfrm>
              <a:off x="5055758" y="4798547"/>
              <a:ext cx="898066" cy="369332"/>
            </a:xfrm>
            <a:prstGeom prst="rect">
              <a:avLst/>
            </a:prstGeom>
            <a:noFill/>
            <a:ln w="76200">
              <a:noFill/>
              <a:miter lim="800000"/>
              <a:headEnd/>
              <a:tailEnd/>
            </a:ln>
          </p:spPr>
          <p:txBody>
            <a:bodyPr wrap="none">
              <a:spAutoFit/>
            </a:bodyPr>
            <a:lstStyle/>
            <a:p>
              <a:r>
                <a:rPr lang="en-US" dirty="0"/>
                <a:t>Framed</a:t>
              </a:r>
            </a:p>
          </p:txBody>
        </p:sp>
      </p:grpSp>
      <p:sp>
        <p:nvSpPr>
          <p:cNvPr id="129" name="Text Box 31"/>
          <p:cNvSpPr txBox="1">
            <a:spLocks noChangeArrowheads="1"/>
          </p:cNvSpPr>
          <p:nvPr/>
        </p:nvSpPr>
        <p:spPr bwMode="auto">
          <a:xfrm>
            <a:off x="1503244" y="5383236"/>
            <a:ext cx="5334000" cy="400110"/>
          </a:xfrm>
          <a:prstGeom prst="rect">
            <a:avLst/>
          </a:prstGeom>
          <a:noFill/>
          <a:ln w="76200">
            <a:noFill/>
            <a:miter lim="800000"/>
            <a:headEnd/>
            <a:tailEnd/>
          </a:ln>
        </p:spPr>
        <p:txBody>
          <a:bodyPr>
            <a:spAutoFit/>
          </a:bodyPr>
          <a:lstStyle/>
          <a:p>
            <a:pPr algn="l"/>
            <a:r>
              <a:rPr lang="en-US" sz="2000" dirty="0">
                <a:solidFill>
                  <a:srgbClr val="FFFF00"/>
                </a:solidFill>
              </a:rPr>
              <a:t>What piece of equipment is shown?</a:t>
            </a:r>
          </a:p>
        </p:txBody>
      </p:sp>
      <p:sp>
        <p:nvSpPr>
          <p:cNvPr id="130" name="Text Box 31"/>
          <p:cNvSpPr txBox="1">
            <a:spLocks noChangeArrowheads="1"/>
          </p:cNvSpPr>
          <p:nvPr/>
        </p:nvSpPr>
        <p:spPr bwMode="auto">
          <a:xfrm>
            <a:off x="1864072" y="5871439"/>
            <a:ext cx="5334000" cy="400110"/>
          </a:xfrm>
          <a:prstGeom prst="rect">
            <a:avLst/>
          </a:prstGeom>
          <a:noFill/>
          <a:ln w="76200">
            <a:noFill/>
            <a:miter lim="800000"/>
            <a:headEnd/>
            <a:tailEnd/>
          </a:ln>
        </p:spPr>
        <p:txBody>
          <a:bodyPr>
            <a:spAutoFit/>
          </a:bodyPr>
          <a:lstStyle/>
          <a:p>
            <a:pPr algn="l"/>
            <a:r>
              <a:rPr lang="en-US" sz="2000" dirty="0"/>
              <a:t>Friendly light towed howitzer.</a:t>
            </a:r>
          </a:p>
        </p:txBody>
      </p:sp>
    </p:spTree>
    <p:extLst>
      <p:ext uri="{BB962C8B-B14F-4D97-AF65-F5344CB8AC3E}">
        <p14:creationId xmlns:p14="http://schemas.microsoft.com/office/powerpoint/2010/main" val="116739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fade">
                                      <p:cBhvr>
                                        <p:cTn id="23" dur="500"/>
                                        <p:tgtEl>
                                          <p:spTgt spid="59"/>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ppt_x"/>
                                          </p:val>
                                        </p:tav>
                                        <p:tav tm="100000">
                                          <p:val>
                                            <p:strVal val="#ppt_x"/>
                                          </p:val>
                                        </p:tav>
                                      </p:tavLst>
                                    </p:anim>
                                    <p:anim calcmode="lin" valueType="num">
                                      <p:cBhvr additive="base">
                                        <p:cTn id="2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par>
                                <p:cTn id="38" presetID="16" presetClass="entr" presetSubtype="21" fill="hold" nodeType="withEffect">
                                  <p:stCondLst>
                                    <p:cond delay="0"/>
                                  </p:stCondLst>
                                  <p:childTnLst>
                                    <p:set>
                                      <p:cBhvr>
                                        <p:cTn id="39" dur="1" fill="hold">
                                          <p:stCondLst>
                                            <p:cond delay="0"/>
                                          </p:stCondLst>
                                        </p:cTn>
                                        <p:tgtEl>
                                          <p:spTgt spid="85"/>
                                        </p:tgtEl>
                                        <p:attrNameLst>
                                          <p:attrName>style.visibility</p:attrName>
                                        </p:attrNameLst>
                                      </p:cBhvr>
                                      <p:to>
                                        <p:strVal val="visible"/>
                                      </p:to>
                                    </p:set>
                                    <p:animEffect transition="in" filter="barn(inVertical)">
                                      <p:cBhvr>
                                        <p:cTn id="40" dur="500"/>
                                        <p:tgtEl>
                                          <p:spTgt spid="85"/>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02"/>
                                        </p:tgtEl>
                                        <p:attrNameLst>
                                          <p:attrName>style.visibility</p:attrName>
                                        </p:attrNameLst>
                                      </p:cBhvr>
                                      <p:to>
                                        <p:strVal val="visible"/>
                                      </p:to>
                                    </p:set>
                                    <p:animEffect transition="in" filter="circle(in)">
                                      <p:cBhvr>
                                        <p:cTn id="53" dur="2000"/>
                                        <p:tgtEl>
                                          <p:spTgt spid="102"/>
                                        </p:tgtEl>
                                      </p:cBhvr>
                                    </p:animEffect>
                                  </p:childTnLst>
                                </p:cTn>
                              </p:par>
                              <p:par>
                                <p:cTn id="54" presetID="6" presetClass="entr" presetSubtype="16"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circle(in)">
                                      <p:cBhvr>
                                        <p:cTn id="56" dur="2000"/>
                                        <p:tgtEl>
                                          <p:spTgt spid="25"/>
                                        </p:tgtEl>
                                      </p:cBhvr>
                                    </p:animEffect>
                                  </p:childTnLst>
                                </p:cTn>
                              </p:par>
                              <p:par>
                                <p:cTn id="57" presetID="6" presetClass="entr" presetSubtype="16"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circle(in)">
                                      <p:cBhvr>
                                        <p:cTn id="59" dur="20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03"/>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104"/>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500"/>
                                        <p:tgtEl>
                                          <p:spTgt spid="32"/>
                                        </p:tgtEl>
                                      </p:cBhvr>
                                    </p:animEffect>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nodeType="click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circle(in)">
                                      <p:cBhvr>
                                        <p:cTn id="75" dur="2000"/>
                                        <p:tgtEl>
                                          <p:spTgt spid="31"/>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129"/>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P spid="11" grpId="0"/>
      <p:bldP spid="14" grpId="0"/>
      <p:bldP spid="92" grpId="0"/>
      <p:bldP spid="93" grpId="0"/>
      <p:bldP spid="26" grpId="0" animBg="1"/>
      <p:bldP spid="102" grpId="0" animBg="1"/>
      <p:bldP spid="103" grpId="0"/>
      <p:bldP spid="104" grpId="0"/>
      <p:bldP spid="129" grpId="0"/>
      <p:bldP spid="1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2568" y="348786"/>
            <a:ext cx="9144000" cy="1005840"/>
          </a:xfrm>
          <a:prstGeom prst="rect">
            <a:avLst/>
          </a:prstGeom>
          <a:noFill/>
          <a:ln>
            <a:miter lim="800000"/>
            <a:headEnd/>
            <a:tailEnd/>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Equipment Symbol </a:t>
            </a:r>
          </a:p>
          <a:p>
            <a:pPr algn="ctr"/>
            <a:r>
              <a:rPr lang="en-US" sz="3600" b="1" dirty="0">
                <a:latin typeface="Arial" panose="020B0604020202020204" pitchFamily="34" charset="0"/>
                <a:cs typeface="Arial" panose="020B0604020202020204" pitchFamily="34" charset="0"/>
              </a:rPr>
              <a:t>Components</a:t>
            </a:r>
          </a:p>
        </p:txBody>
      </p:sp>
      <p:grpSp>
        <p:nvGrpSpPr>
          <p:cNvPr id="8" name="Group 7"/>
          <p:cNvGrpSpPr/>
          <p:nvPr/>
        </p:nvGrpSpPr>
        <p:grpSpPr>
          <a:xfrm>
            <a:off x="820396" y="1600200"/>
            <a:ext cx="8095003" cy="1480840"/>
            <a:chOff x="272510" y="1600200"/>
            <a:chExt cx="8642890" cy="1480840"/>
          </a:xfrm>
        </p:grpSpPr>
        <p:sp>
          <p:nvSpPr>
            <p:cNvPr id="9" name="Line 4"/>
            <p:cNvSpPr>
              <a:spLocks noChangeShapeType="1"/>
            </p:cNvSpPr>
            <p:nvPr/>
          </p:nvSpPr>
          <p:spPr bwMode="auto">
            <a:xfrm>
              <a:off x="685800" y="1941513"/>
              <a:ext cx="0" cy="609600"/>
            </a:xfrm>
            <a:prstGeom prst="line">
              <a:avLst/>
            </a:prstGeom>
            <a:noFill/>
            <a:ln w="57150">
              <a:solidFill>
                <a:schemeClr val="tx1"/>
              </a:solidFill>
              <a:round/>
              <a:headEnd/>
              <a:tailEnd/>
            </a:ln>
          </p:spPr>
          <p:txBody>
            <a:bodyPr wrap="none" anchor="b"/>
            <a:lstStyle/>
            <a:p>
              <a:endParaRPr lang="en-US"/>
            </a:p>
          </p:txBody>
        </p:sp>
        <p:sp>
          <p:nvSpPr>
            <p:cNvPr id="10" name="Text Box 5"/>
            <p:cNvSpPr txBox="1">
              <a:spLocks noChangeArrowheads="1"/>
            </p:cNvSpPr>
            <p:nvPr/>
          </p:nvSpPr>
          <p:spPr bwMode="auto">
            <a:xfrm>
              <a:off x="272510" y="2590800"/>
              <a:ext cx="824713" cy="461665"/>
            </a:xfrm>
            <a:prstGeom prst="rect">
              <a:avLst/>
            </a:prstGeom>
            <a:noFill/>
            <a:ln w="76200">
              <a:noFill/>
              <a:miter lim="800000"/>
              <a:headEnd/>
              <a:tailEnd/>
            </a:ln>
          </p:spPr>
          <p:txBody>
            <a:bodyPr wrap="none" anchor="b">
              <a:spAutoFit/>
            </a:bodyPr>
            <a:lstStyle/>
            <a:p>
              <a:r>
                <a:rPr lang="en-US" sz="1200" b="1" dirty="0"/>
                <a:t>Weapon </a:t>
              </a:r>
            </a:p>
            <a:p>
              <a:r>
                <a:rPr lang="en-US" sz="1200" b="1" dirty="0"/>
                <a:t>System</a:t>
              </a:r>
            </a:p>
          </p:txBody>
        </p:sp>
        <p:grpSp>
          <p:nvGrpSpPr>
            <p:cNvPr id="11" name="Group 10"/>
            <p:cNvGrpSpPr/>
            <p:nvPr/>
          </p:nvGrpSpPr>
          <p:grpSpPr>
            <a:xfrm>
              <a:off x="1524000" y="1676400"/>
              <a:ext cx="990600" cy="1404640"/>
              <a:chOff x="1181100" y="1676400"/>
              <a:chExt cx="990600" cy="1404640"/>
            </a:xfrm>
          </p:grpSpPr>
          <p:grpSp>
            <p:nvGrpSpPr>
              <p:cNvPr id="45" name="Group 50"/>
              <p:cNvGrpSpPr>
                <a:grpSpLocks/>
              </p:cNvGrpSpPr>
              <p:nvPr/>
            </p:nvGrpSpPr>
            <p:grpSpPr bwMode="auto">
              <a:xfrm>
                <a:off x="1447800" y="1676400"/>
                <a:ext cx="457200" cy="990600"/>
                <a:chOff x="2016" y="912"/>
                <a:chExt cx="288" cy="624"/>
              </a:xfrm>
            </p:grpSpPr>
            <p:sp>
              <p:nvSpPr>
                <p:cNvPr id="47" name="Line 6"/>
                <p:cNvSpPr>
                  <a:spLocks noChangeShapeType="1"/>
                </p:cNvSpPr>
                <p:nvPr/>
              </p:nvSpPr>
              <p:spPr bwMode="auto">
                <a:xfrm flipV="1">
                  <a:off x="2016" y="1008"/>
                  <a:ext cx="144" cy="144"/>
                </a:xfrm>
                <a:prstGeom prst="line">
                  <a:avLst/>
                </a:prstGeom>
                <a:noFill/>
                <a:ln w="38100">
                  <a:solidFill>
                    <a:schemeClr val="tx1"/>
                  </a:solidFill>
                  <a:round/>
                  <a:headEnd/>
                  <a:tailEnd/>
                </a:ln>
              </p:spPr>
              <p:txBody>
                <a:bodyPr wrap="none" anchor="b"/>
                <a:lstStyle/>
                <a:p>
                  <a:endParaRPr lang="en-US"/>
                </a:p>
              </p:txBody>
            </p:sp>
            <p:sp>
              <p:nvSpPr>
                <p:cNvPr id="48" name="Line 7"/>
                <p:cNvSpPr>
                  <a:spLocks noChangeShapeType="1"/>
                </p:cNvSpPr>
                <p:nvPr/>
              </p:nvSpPr>
              <p:spPr bwMode="auto">
                <a:xfrm>
                  <a:off x="2160" y="1008"/>
                  <a:ext cx="144" cy="144"/>
                </a:xfrm>
                <a:prstGeom prst="line">
                  <a:avLst/>
                </a:prstGeom>
                <a:noFill/>
                <a:ln w="38100">
                  <a:solidFill>
                    <a:schemeClr val="tx1"/>
                  </a:solidFill>
                  <a:round/>
                  <a:headEnd/>
                  <a:tailEnd/>
                </a:ln>
              </p:spPr>
              <p:txBody>
                <a:bodyPr wrap="none" anchor="b"/>
                <a:lstStyle/>
                <a:p>
                  <a:endParaRPr lang="en-US"/>
                </a:p>
              </p:txBody>
            </p:sp>
            <p:sp>
              <p:nvSpPr>
                <p:cNvPr id="49" name="Line 8"/>
                <p:cNvSpPr>
                  <a:spLocks noChangeShapeType="1"/>
                </p:cNvSpPr>
                <p:nvPr/>
              </p:nvSpPr>
              <p:spPr bwMode="auto">
                <a:xfrm flipV="1">
                  <a:off x="2016" y="912"/>
                  <a:ext cx="144" cy="144"/>
                </a:xfrm>
                <a:prstGeom prst="line">
                  <a:avLst/>
                </a:prstGeom>
                <a:noFill/>
                <a:ln w="38100">
                  <a:solidFill>
                    <a:schemeClr val="tx1"/>
                  </a:solidFill>
                  <a:round/>
                  <a:headEnd/>
                  <a:tailEnd/>
                </a:ln>
              </p:spPr>
              <p:txBody>
                <a:bodyPr wrap="none" anchor="b"/>
                <a:lstStyle/>
                <a:p>
                  <a:endParaRPr lang="en-US"/>
                </a:p>
              </p:txBody>
            </p:sp>
            <p:sp>
              <p:nvSpPr>
                <p:cNvPr id="50" name="Line 9"/>
                <p:cNvSpPr>
                  <a:spLocks noChangeShapeType="1"/>
                </p:cNvSpPr>
                <p:nvPr/>
              </p:nvSpPr>
              <p:spPr bwMode="auto">
                <a:xfrm>
                  <a:off x="2160" y="912"/>
                  <a:ext cx="144" cy="144"/>
                </a:xfrm>
                <a:prstGeom prst="line">
                  <a:avLst/>
                </a:prstGeom>
                <a:noFill/>
                <a:ln w="38100">
                  <a:solidFill>
                    <a:schemeClr val="tx1"/>
                  </a:solidFill>
                  <a:round/>
                  <a:headEnd/>
                  <a:tailEnd/>
                </a:ln>
              </p:spPr>
              <p:txBody>
                <a:bodyPr wrap="none" anchor="b"/>
                <a:lstStyle/>
                <a:p>
                  <a:endParaRPr lang="en-US"/>
                </a:p>
              </p:txBody>
            </p:sp>
            <p:sp>
              <p:nvSpPr>
                <p:cNvPr id="51" name="Line 10"/>
                <p:cNvSpPr>
                  <a:spLocks noChangeShapeType="1"/>
                </p:cNvSpPr>
                <p:nvPr/>
              </p:nvSpPr>
              <p:spPr bwMode="auto">
                <a:xfrm>
                  <a:off x="2160" y="1008"/>
                  <a:ext cx="0" cy="528"/>
                </a:xfrm>
                <a:prstGeom prst="line">
                  <a:avLst/>
                </a:prstGeom>
                <a:noFill/>
                <a:ln w="38100">
                  <a:solidFill>
                    <a:schemeClr val="tx1"/>
                  </a:solidFill>
                  <a:round/>
                  <a:headEnd/>
                  <a:tailEnd/>
                </a:ln>
              </p:spPr>
              <p:txBody>
                <a:bodyPr wrap="none" anchor="b"/>
                <a:lstStyle/>
                <a:p>
                  <a:endParaRPr lang="en-US"/>
                </a:p>
              </p:txBody>
            </p:sp>
          </p:grpSp>
          <p:sp>
            <p:nvSpPr>
              <p:cNvPr id="46" name="Text Box 11"/>
              <p:cNvSpPr txBox="1">
                <a:spLocks noChangeArrowheads="1"/>
              </p:cNvSpPr>
              <p:nvPr/>
            </p:nvSpPr>
            <p:spPr bwMode="auto">
              <a:xfrm>
                <a:off x="1181100" y="2619375"/>
                <a:ext cx="990600" cy="461665"/>
              </a:xfrm>
              <a:prstGeom prst="rect">
                <a:avLst/>
              </a:prstGeom>
              <a:noFill/>
              <a:ln w="76200">
                <a:noFill/>
                <a:miter lim="800000"/>
                <a:headEnd/>
                <a:tailEnd/>
              </a:ln>
            </p:spPr>
            <p:txBody>
              <a:bodyPr wrap="square" anchor="b">
                <a:spAutoFit/>
              </a:bodyPr>
              <a:lstStyle/>
              <a:p>
                <a:r>
                  <a:rPr lang="en-US" sz="1200" b="1" dirty="0"/>
                  <a:t>Rocket Launcher</a:t>
                </a:r>
              </a:p>
            </p:txBody>
          </p:sp>
        </p:grpSp>
        <p:grpSp>
          <p:nvGrpSpPr>
            <p:cNvPr id="12" name="Group 11"/>
            <p:cNvGrpSpPr/>
            <p:nvPr/>
          </p:nvGrpSpPr>
          <p:grpSpPr>
            <a:xfrm>
              <a:off x="2971800" y="1600200"/>
              <a:ext cx="883382" cy="1295400"/>
              <a:chOff x="2225309" y="1600200"/>
              <a:chExt cx="883382" cy="1295400"/>
            </a:xfrm>
          </p:grpSpPr>
          <p:grpSp>
            <p:nvGrpSpPr>
              <p:cNvPr id="40" name="Group 51"/>
              <p:cNvGrpSpPr>
                <a:grpSpLocks/>
              </p:cNvGrpSpPr>
              <p:nvPr/>
            </p:nvGrpSpPr>
            <p:grpSpPr bwMode="auto">
              <a:xfrm>
                <a:off x="2438400" y="1600200"/>
                <a:ext cx="457200" cy="990600"/>
                <a:chOff x="3312" y="1104"/>
                <a:chExt cx="288" cy="624"/>
              </a:xfrm>
            </p:grpSpPr>
            <p:sp>
              <p:nvSpPr>
                <p:cNvPr id="42" name="Line 12"/>
                <p:cNvSpPr>
                  <a:spLocks noChangeShapeType="1"/>
                </p:cNvSpPr>
                <p:nvPr/>
              </p:nvSpPr>
              <p:spPr bwMode="auto">
                <a:xfrm flipV="1">
                  <a:off x="3312" y="1584"/>
                  <a:ext cx="144" cy="144"/>
                </a:xfrm>
                <a:prstGeom prst="line">
                  <a:avLst/>
                </a:prstGeom>
                <a:noFill/>
                <a:ln w="38100">
                  <a:solidFill>
                    <a:schemeClr val="tx1"/>
                  </a:solidFill>
                  <a:round/>
                  <a:headEnd/>
                  <a:tailEnd/>
                </a:ln>
              </p:spPr>
              <p:txBody>
                <a:bodyPr wrap="none" anchor="b"/>
                <a:lstStyle/>
                <a:p>
                  <a:endParaRPr lang="en-US"/>
                </a:p>
              </p:txBody>
            </p:sp>
            <p:sp>
              <p:nvSpPr>
                <p:cNvPr id="43" name="Line 13"/>
                <p:cNvSpPr>
                  <a:spLocks noChangeShapeType="1"/>
                </p:cNvSpPr>
                <p:nvPr/>
              </p:nvSpPr>
              <p:spPr bwMode="auto">
                <a:xfrm>
                  <a:off x="3456" y="1584"/>
                  <a:ext cx="144" cy="144"/>
                </a:xfrm>
                <a:prstGeom prst="line">
                  <a:avLst/>
                </a:prstGeom>
                <a:noFill/>
                <a:ln w="38100">
                  <a:solidFill>
                    <a:schemeClr val="tx1"/>
                  </a:solidFill>
                  <a:round/>
                  <a:headEnd/>
                  <a:tailEnd/>
                </a:ln>
              </p:spPr>
              <p:txBody>
                <a:bodyPr wrap="none" anchor="b"/>
                <a:lstStyle/>
                <a:p>
                  <a:endParaRPr lang="en-US"/>
                </a:p>
              </p:txBody>
            </p:sp>
            <p:sp>
              <p:nvSpPr>
                <p:cNvPr id="44" name="Line 14"/>
                <p:cNvSpPr>
                  <a:spLocks noChangeShapeType="1"/>
                </p:cNvSpPr>
                <p:nvPr/>
              </p:nvSpPr>
              <p:spPr bwMode="auto">
                <a:xfrm flipV="1">
                  <a:off x="3456" y="1104"/>
                  <a:ext cx="0" cy="480"/>
                </a:xfrm>
                <a:prstGeom prst="line">
                  <a:avLst/>
                </a:prstGeom>
                <a:noFill/>
                <a:ln w="38100">
                  <a:solidFill>
                    <a:schemeClr val="tx1"/>
                  </a:solidFill>
                  <a:round/>
                  <a:headEnd/>
                  <a:tailEnd/>
                </a:ln>
              </p:spPr>
              <p:txBody>
                <a:bodyPr wrap="none" anchor="b"/>
                <a:lstStyle/>
                <a:p>
                  <a:endParaRPr lang="en-US"/>
                </a:p>
              </p:txBody>
            </p:sp>
          </p:grpSp>
          <p:sp>
            <p:nvSpPr>
              <p:cNvPr id="41" name="Text Box 15"/>
              <p:cNvSpPr txBox="1">
                <a:spLocks noChangeArrowheads="1"/>
              </p:cNvSpPr>
              <p:nvPr/>
            </p:nvSpPr>
            <p:spPr bwMode="auto">
              <a:xfrm>
                <a:off x="2225309" y="2618601"/>
                <a:ext cx="883382" cy="276999"/>
              </a:xfrm>
              <a:prstGeom prst="rect">
                <a:avLst/>
              </a:prstGeom>
              <a:noFill/>
              <a:ln w="76200">
                <a:noFill/>
                <a:miter lim="800000"/>
                <a:headEnd/>
                <a:tailEnd/>
              </a:ln>
            </p:spPr>
            <p:txBody>
              <a:bodyPr wrap="none" anchor="b">
                <a:spAutoFit/>
              </a:bodyPr>
              <a:lstStyle/>
              <a:p>
                <a:r>
                  <a:rPr lang="en-US" sz="1200" b="1" dirty="0"/>
                  <a:t>Anti-Tank</a:t>
                </a:r>
              </a:p>
            </p:txBody>
          </p:sp>
        </p:grpSp>
        <p:grpSp>
          <p:nvGrpSpPr>
            <p:cNvPr id="13" name="Group 12"/>
            <p:cNvGrpSpPr/>
            <p:nvPr/>
          </p:nvGrpSpPr>
          <p:grpSpPr>
            <a:xfrm>
              <a:off x="5638800" y="1676400"/>
              <a:ext cx="987771" cy="1403866"/>
              <a:chOff x="3814589" y="1676400"/>
              <a:chExt cx="987771" cy="1403866"/>
            </a:xfrm>
          </p:grpSpPr>
          <p:grpSp>
            <p:nvGrpSpPr>
              <p:cNvPr id="35" name="Group 53"/>
              <p:cNvGrpSpPr>
                <a:grpSpLocks/>
              </p:cNvGrpSpPr>
              <p:nvPr/>
            </p:nvGrpSpPr>
            <p:grpSpPr bwMode="auto">
              <a:xfrm>
                <a:off x="4114800" y="1676400"/>
                <a:ext cx="304800" cy="990600"/>
                <a:chOff x="576" y="2784"/>
                <a:chExt cx="192" cy="624"/>
              </a:xfrm>
            </p:grpSpPr>
            <p:sp>
              <p:nvSpPr>
                <p:cNvPr id="37" name="Line 24"/>
                <p:cNvSpPr>
                  <a:spLocks noChangeShapeType="1"/>
                </p:cNvSpPr>
                <p:nvPr/>
              </p:nvSpPr>
              <p:spPr bwMode="auto">
                <a:xfrm>
                  <a:off x="672" y="2784"/>
                  <a:ext cx="0" cy="624"/>
                </a:xfrm>
                <a:prstGeom prst="line">
                  <a:avLst/>
                </a:prstGeom>
                <a:noFill/>
                <a:ln w="38100">
                  <a:solidFill>
                    <a:schemeClr val="tx1"/>
                  </a:solidFill>
                  <a:round/>
                  <a:headEnd/>
                  <a:tailEnd/>
                </a:ln>
              </p:spPr>
              <p:txBody>
                <a:bodyPr wrap="none" anchor="b"/>
                <a:lstStyle/>
                <a:p>
                  <a:endParaRPr lang="en-US"/>
                </a:p>
              </p:txBody>
            </p:sp>
            <p:sp>
              <p:nvSpPr>
                <p:cNvPr id="38" name="Line 25"/>
                <p:cNvSpPr>
                  <a:spLocks noChangeShapeType="1"/>
                </p:cNvSpPr>
                <p:nvPr/>
              </p:nvSpPr>
              <p:spPr bwMode="auto">
                <a:xfrm>
                  <a:off x="768" y="2928"/>
                  <a:ext cx="0" cy="336"/>
                </a:xfrm>
                <a:prstGeom prst="line">
                  <a:avLst/>
                </a:prstGeom>
                <a:noFill/>
                <a:ln w="38100">
                  <a:solidFill>
                    <a:schemeClr val="tx1"/>
                  </a:solidFill>
                  <a:round/>
                  <a:headEnd/>
                  <a:tailEnd/>
                </a:ln>
              </p:spPr>
              <p:txBody>
                <a:bodyPr wrap="none" anchor="b"/>
                <a:lstStyle/>
                <a:p>
                  <a:endParaRPr lang="en-US"/>
                </a:p>
              </p:txBody>
            </p:sp>
            <p:sp>
              <p:nvSpPr>
                <p:cNvPr id="39" name="Line 26"/>
                <p:cNvSpPr>
                  <a:spLocks noChangeShapeType="1"/>
                </p:cNvSpPr>
                <p:nvPr/>
              </p:nvSpPr>
              <p:spPr bwMode="auto">
                <a:xfrm>
                  <a:off x="576" y="2928"/>
                  <a:ext cx="0" cy="336"/>
                </a:xfrm>
                <a:prstGeom prst="line">
                  <a:avLst/>
                </a:prstGeom>
                <a:noFill/>
                <a:ln w="38100">
                  <a:solidFill>
                    <a:schemeClr val="tx1"/>
                  </a:solidFill>
                  <a:round/>
                  <a:headEnd/>
                  <a:tailEnd/>
                </a:ln>
              </p:spPr>
              <p:txBody>
                <a:bodyPr wrap="none" anchor="b"/>
                <a:lstStyle/>
                <a:p>
                  <a:endParaRPr lang="en-US"/>
                </a:p>
              </p:txBody>
            </p:sp>
          </p:grpSp>
          <p:sp>
            <p:nvSpPr>
              <p:cNvPr id="36" name="Text Box 27"/>
              <p:cNvSpPr txBox="1">
                <a:spLocks noChangeArrowheads="1"/>
              </p:cNvSpPr>
              <p:nvPr/>
            </p:nvSpPr>
            <p:spPr bwMode="auto">
              <a:xfrm>
                <a:off x="3814589" y="2618601"/>
                <a:ext cx="987771" cy="461665"/>
              </a:xfrm>
              <a:prstGeom prst="rect">
                <a:avLst/>
              </a:prstGeom>
              <a:noFill/>
              <a:ln w="76200">
                <a:noFill/>
                <a:miter lim="800000"/>
                <a:headEnd/>
                <a:tailEnd/>
              </a:ln>
            </p:spPr>
            <p:txBody>
              <a:bodyPr wrap="none" anchor="b">
                <a:spAutoFit/>
              </a:bodyPr>
              <a:lstStyle/>
              <a:p>
                <a:r>
                  <a:rPr lang="en-US" sz="1200" b="1" dirty="0"/>
                  <a:t>Direct Fire </a:t>
                </a:r>
              </a:p>
              <a:p>
                <a:r>
                  <a:rPr lang="en-US" sz="1200" b="1" dirty="0"/>
                  <a:t>Gun</a:t>
                </a:r>
              </a:p>
            </p:txBody>
          </p:sp>
        </p:grpSp>
        <p:grpSp>
          <p:nvGrpSpPr>
            <p:cNvPr id="14" name="Group 13"/>
            <p:cNvGrpSpPr/>
            <p:nvPr/>
          </p:nvGrpSpPr>
          <p:grpSpPr>
            <a:xfrm>
              <a:off x="6934200" y="1704975"/>
              <a:ext cx="784189" cy="1375768"/>
              <a:chOff x="4751405" y="1704975"/>
              <a:chExt cx="784189" cy="1375768"/>
            </a:xfrm>
          </p:grpSpPr>
          <p:sp>
            <p:nvSpPr>
              <p:cNvPr id="31" name="Text Box 32"/>
              <p:cNvSpPr txBox="1">
                <a:spLocks noChangeArrowheads="1"/>
              </p:cNvSpPr>
              <p:nvPr/>
            </p:nvSpPr>
            <p:spPr bwMode="auto">
              <a:xfrm>
                <a:off x="4751405" y="2619078"/>
                <a:ext cx="784189" cy="461665"/>
              </a:xfrm>
              <a:prstGeom prst="rect">
                <a:avLst/>
              </a:prstGeom>
              <a:noFill/>
              <a:ln w="76200">
                <a:noFill/>
                <a:miter lim="800000"/>
                <a:headEnd/>
                <a:tailEnd/>
              </a:ln>
            </p:spPr>
            <p:txBody>
              <a:bodyPr wrap="none" anchor="b">
                <a:spAutoFit/>
              </a:bodyPr>
              <a:lstStyle/>
              <a:p>
                <a:r>
                  <a:rPr lang="en-US" sz="1200" b="1" dirty="0"/>
                  <a:t>Indirect </a:t>
                </a:r>
              </a:p>
              <a:p>
                <a:r>
                  <a:rPr lang="en-US" sz="1200" b="1" dirty="0"/>
                  <a:t>Fire</a:t>
                </a:r>
              </a:p>
            </p:txBody>
          </p:sp>
          <p:grpSp>
            <p:nvGrpSpPr>
              <p:cNvPr id="32" name="Group 54"/>
              <p:cNvGrpSpPr>
                <a:grpSpLocks/>
              </p:cNvGrpSpPr>
              <p:nvPr/>
            </p:nvGrpSpPr>
            <p:grpSpPr bwMode="auto">
              <a:xfrm>
                <a:off x="5029200" y="1704975"/>
                <a:ext cx="228600" cy="914400"/>
                <a:chOff x="1992" y="2928"/>
                <a:chExt cx="144" cy="576"/>
              </a:xfrm>
            </p:grpSpPr>
            <p:sp>
              <p:nvSpPr>
                <p:cNvPr id="33" name="Oval 35"/>
                <p:cNvSpPr>
                  <a:spLocks noChangeArrowheads="1"/>
                </p:cNvSpPr>
                <p:nvPr/>
              </p:nvSpPr>
              <p:spPr bwMode="auto">
                <a:xfrm>
                  <a:off x="1992" y="3408"/>
                  <a:ext cx="144" cy="96"/>
                </a:xfrm>
                <a:prstGeom prst="ellipse">
                  <a:avLst/>
                </a:prstGeom>
                <a:noFill/>
                <a:ln w="38100">
                  <a:solidFill>
                    <a:schemeClr val="tx1"/>
                  </a:solidFill>
                  <a:round/>
                  <a:headEnd/>
                  <a:tailEnd/>
                </a:ln>
              </p:spPr>
              <p:txBody>
                <a:bodyPr wrap="none" anchor="b"/>
                <a:lstStyle/>
                <a:p>
                  <a:endParaRPr lang="en-US"/>
                </a:p>
              </p:txBody>
            </p:sp>
            <p:sp>
              <p:nvSpPr>
                <p:cNvPr id="34" name="Line 36"/>
                <p:cNvSpPr>
                  <a:spLocks noChangeShapeType="1"/>
                </p:cNvSpPr>
                <p:nvPr/>
              </p:nvSpPr>
              <p:spPr bwMode="auto">
                <a:xfrm flipV="1">
                  <a:off x="2064" y="2928"/>
                  <a:ext cx="0" cy="480"/>
                </a:xfrm>
                <a:prstGeom prst="line">
                  <a:avLst/>
                </a:prstGeom>
                <a:noFill/>
                <a:ln w="38100">
                  <a:solidFill>
                    <a:schemeClr val="tx1"/>
                  </a:solidFill>
                  <a:round/>
                  <a:headEnd/>
                  <a:tailEnd/>
                </a:ln>
              </p:spPr>
              <p:txBody>
                <a:bodyPr wrap="none" anchor="b"/>
                <a:lstStyle/>
                <a:p>
                  <a:endParaRPr lang="en-US"/>
                </a:p>
              </p:txBody>
            </p:sp>
          </p:grpSp>
        </p:grpSp>
        <p:grpSp>
          <p:nvGrpSpPr>
            <p:cNvPr id="15" name="Group 14"/>
            <p:cNvGrpSpPr/>
            <p:nvPr/>
          </p:nvGrpSpPr>
          <p:grpSpPr>
            <a:xfrm>
              <a:off x="8134417" y="1866900"/>
              <a:ext cx="780983" cy="1214140"/>
              <a:chOff x="5480083" y="1866900"/>
              <a:chExt cx="780983" cy="1214140"/>
            </a:xfrm>
          </p:grpSpPr>
          <p:sp>
            <p:nvSpPr>
              <p:cNvPr id="24" name="Text Box 34"/>
              <p:cNvSpPr txBox="1">
                <a:spLocks noChangeArrowheads="1"/>
              </p:cNvSpPr>
              <p:nvPr/>
            </p:nvSpPr>
            <p:spPr bwMode="auto">
              <a:xfrm>
                <a:off x="5480083" y="2619375"/>
                <a:ext cx="780983" cy="461665"/>
              </a:xfrm>
              <a:prstGeom prst="rect">
                <a:avLst/>
              </a:prstGeom>
              <a:noFill/>
              <a:ln w="76200">
                <a:noFill/>
                <a:miter lim="800000"/>
                <a:headEnd/>
                <a:tailEnd/>
              </a:ln>
            </p:spPr>
            <p:txBody>
              <a:bodyPr wrap="none" anchor="b">
                <a:spAutoFit/>
              </a:bodyPr>
              <a:lstStyle/>
              <a:p>
                <a:r>
                  <a:rPr lang="en-US" sz="1200" b="1" dirty="0"/>
                  <a:t>Air </a:t>
                </a:r>
              </a:p>
              <a:p>
                <a:r>
                  <a:rPr lang="en-US" sz="1200" b="1" dirty="0"/>
                  <a:t>Defense</a:t>
                </a:r>
              </a:p>
            </p:txBody>
          </p:sp>
          <p:grpSp>
            <p:nvGrpSpPr>
              <p:cNvPr id="25" name="Group 55"/>
              <p:cNvGrpSpPr>
                <a:grpSpLocks/>
              </p:cNvGrpSpPr>
              <p:nvPr/>
            </p:nvGrpSpPr>
            <p:grpSpPr bwMode="auto">
              <a:xfrm>
                <a:off x="5715000" y="1866900"/>
                <a:ext cx="228600" cy="762000"/>
                <a:chOff x="3312" y="2928"/>
                <a:chExt cx="144" cy="480"/>
              </a:xfrm>
            </p:grpSpPr>
            <p:sp>
              <p:nvSpPr>
                <p:cNvPr id="26" name="Oval 37"/>
                <p:cNvSpPr>
                  <a:spLocks noChangeArrowheads="1"/>
                </p:cNvSpPr>
                <p:nvPr/>
              </p:nvSpPr>
              <p:spPr bwMode="auto">
                <a:xfrm>
                  <a:off x="3312" y="3264"/>
                  <a:ext cx="144" cy="144"/>
                </a:xfrm>
                <a:prstGeom prst="ellipse">
                  <a:avLst/>
                </a:prstGeom>
                <a:noFill/>
                <a:ln w="38100">
                  <a:solidFill>
                    <a:schemeClr val="tx1"/>
                  </a:solidFill>
                  <a:round/>
                  <a:headEnd/>
                  <a:tailEnd/>
                </a:ln>
              </p:spPr>
              <p:txBody>
                <a:bodyPr wrap="none" anchor="b"/>
                <a:lstStyle/>
                <a:p>
                  <a:endParaRPr lang="en-US"/>
                </a:p>
              </p:txBody>
            </p:sp>
            <p:sp>
              <p:nvSpPr>
                <p:cNvPr id="27" name="Line 38"/>
                <p:cNvSpPr>
                  <a:spLocks noChangeShapeType="1"/>
                </p:cNvSpPr>
                <p:nvPr/>
              </p:nvSpPr>
              <p:spPr bwMode="auto">
                <a:xfrm>
                  <a:off x="3312" y="3360"/>
                  <a:ext cx="144" cy="0"/>
                </a:xfrm>
                <a:prstGeom prst="line">
                  <a:avLst/>
                </a:prstGeom>
                <a:noFill/>
                <a:ln w="76200">
                  <a:solidFill>
                    <a:schemeClr val="bg1"/>
                  </a:solidFill>
                  <a:round/>
                  <a:headEnd/>
                  <a:tailEnd/>
                </a:ln>
              </p:spPr>
              <p:txBody>
                <a:bodyPr wrap="none" anchor="b"/>
                <a:lstStyle/>
                <a:p>
                  <a:endParaRPr lang="en-US"/>
                </a:p>
              </p:txBody>
            </p:sp>
            <p:sp>
              <p:nvSpPr>
                <p:cNvPr id="28" name="Line 39"/>
                <p:cNvSpPr>
                  <a:spLocks noChangeShapeType="1"/>
                </p:cNvSpPr>
                <p:nvPr/>
              </p:nvSpPr>
              <p:spPr bwMode="auto">
                <a:xfrm>
                  <a:off x="3312" y="3360"/>
                  <a:ext cx="144" cy="0"/>
                </a:xfrm>
                <a:prstGeom prst="line">
                  <a:avLst/>
                </a:prstGeom>
                <a:noFill/>
                <a:ln w="38100">
                  <a:solidFill>
                    <a:schemeClr val="tx1"/>
                  </a:solidFill>
                  <a:round/>
                  <a:headEnd/>
                  <a:tailEnd/>
                </a:ln>
              </p:spPr>
              <p:txBody>
                <a:bodyPr wrap="none" anchor="b"/>
                <a:lstStyle/>
                <a:p>
                  <a:endParaRPr lang="en-US"/>
                </a:p>
              </p:txBody>
            </p:sp>
            <p:sp>
              <p:nvSpPr>
                <p:cNvPr id="29" name="Line 40"/>
                <p:cNvSpPr>
                  <a:spLocks noChangeShapeType="1"/>
                </p:cNvSpPr>
                <p:nvPr/>
              </p:nvSpPr>
              <p:spPr bwMode="auto">
                <a:xfrm>
                  <a:off x="3312" y="3408"/>
                  <a:ext cx="144" cy="0"/>
                </a:xfrm>
                <a:prstGeom prst="line">
                  <a:avLst/>
                </a:prstGeom>
                <a:noFill/>
                <a:ln w="76200">
                  <a:solidFill>
                    <a:schemeClr val="bg1"/>
                  </a:solidFill>
                  <a:round/>
                  <a:headEnd/>
                  <a:tailEnd/>
                </a:ln>
              </p:spPr>
              <p:txBody>
                <a:bodyPr wrap="none" anchor="b"/>
                <a:lstStyle/>
                <a:p>
                  <a:endParaRPr lang="en-US"/>
                </a:p>
              </p:txBody>
            </p:sp>
            <p:sp>
              <p:nvSpPr>
                <p:cNvPr id="30" name="Line 41"/>
                <p:cNvSpPr>
                  <a:spLocks noChangeShapeType="1"/>
                </p:cNvSpPr>
                <p:nvPr/>
              </p:nvSpPr>
              <p:spPr bwMode="auto">
                <a:xfrm flipV="1">
                  <a:off x="3376" y="2928"/>
                  <a:ext cx="0" cy="336"/>
                </a:xfrm>
                <a:prstGeom prst="line">
                  <a:avLst/>
                </a:prstGeom>
                <a:noFill/>
                <a:ln w="38100">
                  <a:solidFill>
                    <a:schemeClr val="tx1"/>
                  </a:solidFill>
                  <a:round/>
                  <a:headEnd/>
                  <a:tailEnd/>
                </a:ln>
              </p:spPr>
              <p:txBody>
                <a:bodyPr wrap="none" anchor="b"/>
                <a:lstStyle/>
                <a:p>
                  <a:endParaRPr lang="en-US"/>
                </a:p>
              </p:txBody>
            </p:sp>
          </p:grpSp>
        </p:grpSp>
        <p:grpSp>
          <p:nvGrpSpPr>
            <p:cNvPr id="16" name="Group 15"/>
            <p:cNvGrpSpPr/>
            <p:nvPr/>
          </p:nvGrpSpPr>
          <p:grpSpPr>
            <a:xfrm>
              <a:off x="4419600" y="1752600"/>
              <a:ext cx="697627" cy="1143000"/>
              <a:chOff x="3118286" y="1752600"/>
              <a:chExt cx="697627" cy="1143000"/>
            </a:xfrm>
          </p:grpSpPr>
          <p:sp>
            <p:nvSpPr>
              <p:cNvPr id="17" name="Text Box 33"/>
              <p:cNvSpPr txBox="1">
                <a:spLocks noChangeArrowheads="1"/>
              </p:cNvSpPr>
              <p:nvPr/>
            </p:nvSpPr>
            <p:spPr bwMode="auto">
              <a:xfrm>
                <a:off x="3118286" y="2618601"/>
                <a:ext cx="697627" cy="276999"/>
              </a:xfrm>
              <a:prstGeom prst="rect">
                <a:avLst/>
              </a:prstGeom>
              <a:noFill/>
              <a:ln w="76200">
                <a:noFill/>
                <a:miter lim="800000"/>
                <a:headEnd/>
                <a:tailEnd/>
              </a:ln>
            </p:spPr>
            <p:txBody>
              <a:bodyPr wrap="none" anchor="b">
                <a:spAutoFit/>
              </a:bodyPr>
              <a:lstStyle/>
              <a:p>
                <a:r>
                  <a:rPr lang="en-US" sz="1200" b="1" dirty="0"/>
                  <a:t>Missile</a:t>
                </a:r>
              </a:p>
            </p:txBody>
          </p:sp>
          <p:grpSp>
            <p:nvGrpSpPr>
              <p:cNvPr id="18" name="Group 52"/>
              <p:cNvGrpSpPr>
                <a:grpSpLocks/>
              </p:cNvGrpSpPr>
              <p:nvPr/>
            </p:nvGrpSpPr>
            <p:grpSpPr bwMode="auto">
              <a:xfrm>
                <a:off x="3352800" y="1752600"/>
                <a:ext cx="266700" cy="838200"/>
                <a:chOff x="4680" y="1008"/>
                <a:chExt cx="168" cy="528"/>
              </a:xfrm>
            </p:grpSpPr>
            <p:sp>
              <p:nvSpPr>
                <p:cNvPr id="19" name="Oval 44"/>
                <p:cNvSpPr>
                  <a:spLocks noChangeArrowheads="1"/>
                </p:cNvSpPr>
                <p:nvPr/>
              </p:nvSpPr>
              <p:spPr bwMode="auto">
                <a:xfrm>
                  <a:off x="4680" y="1008"/>
                  <a:ext cx="144" cy="144"/>
                </a:xfrm>
                <a:prstGeom prst="ellipse">
                  <a:avLst/>
                </a:prstGeom>
                <a:noFill/>
                <a:ln w="38100">
                  <a:solidFill>
                    <a:schemeClr val="tx1"/>
                  </a:solidFill>
                  <a:round/>
                  <a:headEnd/>
                  <a:tailEnd/>
                </a:ln>
              </p:spPr>
              <p:txBody>
                <a:bodyPr wrap="none" anchor="b"/>
                <a:lstStyle/>
                <a:p>
                  <a:endParaRPr lang="en-US"/>
                </a:p>
              </p:txBody>
            </p:sp>
            <p:sp>
              <p:nvSpPr>
                <p:cNvPr id="20" name="Line 46"/>
                <p:cNvSpPr>
                  <a:spLocks noChangeShapeType="1"/>
                </p:cNvSpPr>
                <p:nvPr/>
              </p:nvSpPr>
              <p:spPr bwMode="auto">
                <a:xfrm>
                  <a:off x="4704" y="1152"/>
                  <a:ext cx="144" cy="0"/>
                </a:xfrm>
                <a:prstGeom prst="line">
                  <a:avLst/>
                </a:prstGeom>
                <a:noFill/>
                <a:ln w="76200">
                  <a:solidFill>
                    <a:schemeClr val="bg1"/>
                  </a:solidFill>
                  <a:round/>
                  <a:headEnd/>
                  <a:tailEnd/>
                </a:ln>
              </p:spPr>
              <p:txBody>
                <a:bodyPr wrap="none" anchor="b"/>
                <a:lstStyle/>
                <a:p>
                  <a:endParaRPr lang="en-US"/>
                </a:p>
              </p:txBody>
            </p:sp>
            <p:sp>
              <p:nvSpPr>
                <p:cNvPr id="21" name="Line 47"/>
                <p:cNvSpPr>
                  <a:spLocks noChangeShapeType="1"/>
                </p:cNvSpPr>
                <p:nvPr/>
              </p:nvSpPr>
              <p:spPr bwMode="auto">
                <a:xfrm>
                  <a:off x="4752" y="1008"/>
                  <a:ext cx="0" cy="528"/>
                </a:xfrm>
                <a:prstGeom prst="line">
                  <a:avLst/>
                </a:prstGeom>
                <a:noFill/>
                <a:ln w="38100">
                  <a:solidFill>
                    <a:schemeClr val="tx1"/>
                  </a:solidFill>
                  <a:round/>
                  <a:headEnd/>
                  <a:tailEnd/>
                </a:ln>
              </p:spPr>
              <p:txBody>
                <a:bodyPr wrap="none" anchor="b"/>
                <a:lstStyle/>
                <a:p>
                  <a:endParaRPr lang="en-US"/>
                </a:p>
              </p:txBody>
            </p:sp>
            <p:sp>
              <p:nvSpPr>
                <p:cNvPr id="22" name="Line 48"/>
                <p:cNvSpPr>
                  <a:spLocks noChangeShapeType="1"/>
                </p:cNvSpPr>
                <p:nvPr/>
              </p:nvSpPr>
              <p:spPr bwMode="auto">
                <a:xfrm>
                  <a:off x="4680" y="1056"/>
                  <a:ext cx="0" cy="336"/>
                </a:xfrm>
                <a:prstGeom prst="line">
                  <a:avLst/>
                </a:prstGeom>
                <a:noFill/>
                <a:ln w="38100">
                  <a:solidFill>
                    <a:schemeClr val="tx1"/>
                  </a:solidFill>
                  <a:round/>
                  <a:headEnd/>
                  <a:tailEnd/>
                </a:ln>
              </p:spPr>
              <p:txBody>
                <a:bodyPr wrap="none" anchor="b"/>
                <a:lstStyle/>
                <a:p>
                  <a:endParaRPr lang="en-US"/>
                </a:p>
              </p:txBody>
            </p:sp>
            <p:sp>
              <p:nvSpPr>
                <p:cNvPr id="23" name="Line 49"/>
                <p:cNvSpPr>
                  <a:spLocks noChangeShapeType="1"/>
                </p:cNvSpPr>
                <p:nvPr/>
              </p:nvSpPr>
              <p:spPr bwMode="auto">
                <a:xfrm>
                  <a:off x="4816" y="1056"/>
                  <a:ext cx="0" cy="336"/>
                </a:xfrm>
                <a:prstGeom prst="line">
                  <a:avLst/>
                </a:prstGeom>
                <a:noFill/>
                <a:ln w="38100">
                  <a:solidFill>
                    <a:schemeClr val="tx1"/>
                  </a:solidFill>
                  <a:round/>
                  <a:headEnd/>
                  <a:tailEnd/>
                </a:ln>
              </p:spPr>
              <p:txBody>
                <a:bodyPr wrap="none" anchor="b"/>
                <a:lstStyle/>
                <a:p>
                  <a:endParaRPr lang="en-US"/>
                </a:p>
              </p:txBody>
            </p:sp>
          </p:grpSp>
        </p:grpSp>
      </p:grpSp>
      <p:grpSp>
        <p:nvGrpSpPr>
          <p:cNvPr id="52" name="Group 51"/>
          <p:cNvGrpSpPr/>
          <p:nvPr/>
        </p:nvGrpSpPr>
        <p:grpSpPr>
          <a:xfrm>
            <a:off x="4443039" y="3344121"/>
            <a:ext cx="662361" cy="1544340"/>
            <a:chOff x="3102582" y="3344121"/>
            <a:chExt cx="662361" cy="1544340"/>
          </a:xfrm>
        </p:grpSpPr>
        <p:sp>
          <p:nvSpPr>
            <p:cNvPr id="53" name="Text Box 108"/>
            <p:cNvSpPr txBox="1">
              <a:spLocks noChangeArrowheads="1"/>
            </p:cNvSpPr>
            <p:nvPr/>
          </p:nvSpPr>
          <p:spPr bwMode="auto">
            <a:xfrm>
              <a:off x="3102582" y="4426796"/>
              <a:ext cx="662361" cy="461665"/>
            </a:xfrm>
            <a:prstGeom prst="rect">
              <a:avLst/>
            </a:prstGeom>
            <a:noFill/>
            <a:ln w="12700">
              <a:noFill/>
              <a:miter lim="800000"/>
              <a:headEnd/>
              <a:tailEnd/>
            </a:ln>
          </p:spPr>
          <p:txBody>
            <a:bodyPr wrap="none">
              <a:spAutoFit/>
            </a:bodyPr>
            <a:lstStyle/>
            <a:p>
              <a:r>
                <a:rPr lang="en-US" sz="1200" b="1" dirty="0"/>
                <a:t>Light</a:t>
              </a:r>
            </a:p>
            <a:p>
              <a:r>
                <a:rPr lang="en-US" sz="1200" b="1" dirty="0"/>
                <a:t>Mortar</a:t>
              </a:r>
            </a:p>
          </p:txBody>
        </p:sp>
        <p:grpSp>
          <p:nvGrpSpPr>
            <p:cNvPr id="54" name="Group 145"/>
            <p:cNvGrpSpPr>
              <a:grpSpLocks/>
            </p:cNvGrpSpPr>
            <p:nvPr/>
          </p:nvGrpSpPr>
          <p:grpSpPr bwMode="auto">
            <a:xfrm>
              <a:off x="3228975" y="3344121"/>
              <a:ext cx="371475" cy="1095375"/>
              <a:chOff x="624" y="2256"/>
              <a:chExt cx="370" cy="1056"/>
            </a:xfrm>
          </p:grpSpPr>
          <p:sp>
            <p:nvSpPr>
              <p:cNvPr id="55" name="Oval 3"/>
              <p:cNvSpPr>
                <a:spLocks noChangeArrowheads="1"/>
              </p:cNvSpPr>
              <p:nvPr/>
            </p:nvSpPr>
            <p:spPr bwMode="auto">
              <a:xfrm>
                <a:off x="705" y="3104"/>
                <a:ext cx="208" cy="208"/>
              </a:xfrm>
              <a:prstGeom prst="ellipse">
                <a:avLst/>
              </a:prstGeom>
              <a:noFill/>
              <a:ln w="57150">
                <a:solidFill>
                  <a:schemeClr val="tx1"/>
                </a:solidFill>
                <a:round/>
                <a:headEnd/>
                <a:tailEnd/>
              </a:ln>
            </p:spPr>
            <p:txBody>
              <a:bodyPr wrap="none" anchor="ctr"/>
              <a:lstStyle/>
              <a:p>
                <a:endParaRPr lang="en-US"/>
              </a:p>
            </p:txBody>
          </p:sp>
          <p:grpSp>
            <p:nvGrpSpPr>
              <p:cNvPr id="56" name="Group 102"/>
              <p:cNvGrpSpPr>
                <a:grpSpLocks/>
              </p:cNvGrpSpPr>
              <p:nvPr/>
            </p:nvGrpSpPr>
            <p:grpSpPr bwMode="auto">
              <a:xfrm>
                <a:off x="624" y="2256"/>
                <a:ext cx="370" cy="864"/>
                <a:chOff x="1104" y="2832"/>
                <a:chExt cx="96" cy="336"/>
              </a:xfrm>
            </p:grpSpPr>
            <p:sp>
              <p:nvSpPr>
                <p:cNvPr id="58" name="Line 103"/>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59" name="Line 104"/>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60" name="Line 105"/>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sp>
            <p:nvSpPr>
              <p:cNvPr id="57" name="Line 142"/>
              <p:cNvSpPr>
                <a:spLocks noChangeShapeType="1"/>
              </p:cNvSpPr>
              <p:nvPr/>
            </p:nvSpPr>
            <p:spPr bwMode="auto">
              <a:xfrm>
                <a:off x="686" y="2797"/>
                <a:ext cx="240" cy="0"/>
              </a:xfrm>
              <a:prstGeom prst="line">
                <a:avLst/>
              </a:prstGeom>
              <a:noFill/>
              <a:ln w="38100">
                <a:solidFill>
                  <a:schemeClr val="tx1"/>
                </a:solidFill>
                <a:round/>
                <a:headEnd/>
                <a:tailEnd/>
              </a:ln>
            </p:spPr>
            <p:txBody>
              <a:bodyPr wrap="none" anchor="ctr"/>
              <a:lstStyle/>
              <a:p>
                <a:endParaRPr lang="en-US"/>
              </a:p>
            </p:txBody>
          </p:sp>
        </p:grpSp>
      </p:grpSp>
      <p:grpSp>
        <p:nvGrpSpPr>
          <p:cNvPr id="61" name="Group 60"/>
          <p:cNvGrpSpPr/>
          <p:nvPr/>
        </p:nvGrpSpPr>
        <p:grpSpPr>
          <a:xfrm>
            <a:off x="5699491" y="3292455"/>
            <a:ext cx="777509" cy="1605531"/>
            <a:chOff x="1584691" y="4037734"/>
            <a:chExt cx="777509" cy="1605531"/>
          </a:xfrm>
        </p:grpSpPr>
        <p:sp>
          <p:nvSpPr>
            <p:cNvPr id="62" name="Text Box 137"/>
            <p:cNvSpPr txBox="1">
              <a:spLocks noChangeArrowheads="1"/>
            </p:cNvSpPr>
            <p:nvPr/>
          </p:nvSpPr>
          <p:spPr bwMode="auto">
            <a:xfrm>
              <a:off x="1584691" y="5181600"/>
              <a:ext cx="777509" cy="461665"/>
            </a:xfrm>
            <a:prstGeom prst="rect">
              <a:avLst/>
            </a:prstGeom>
            <a:noFill/>
            <a:ln w="12700">
              <a:noFill/>
              <a:miter lim="800000"/>
              <a:headEnd/>
              <a:tailEnd/>
            </a:ln>
          </p:spPr>
          <p:txBody>
            <a:bodyPr wrap="square">
              <a:spAutoFit/>
            </a:bodyPr>
            <a:lstStyle/>
            <a:p>
              <a:r>
                <a:rPr lang="en-US" sz="1200" b="1" dirty="0"/>
                <a:t>Medium</a:t>
              </a:r>
            </a:p>
            <a:p>
              <a:r>
                <a:rPr lang="en-US" sz="1200" b="1" dirty="0"/>
                <a:t>Mortar</a:t>
              </a:r>
            </a:p>
          </p:txBody>
        </p:sp>
        <p:grpSp>
          <p:nvGrpSpPr>
            <p:cNvPr id="63" name="Group 157"/>
            <p:cNvGrpSpPr>
              <a:grpSpLocks/>
            </p:cNvGrpSpPr>
            <p:nvPr/>
          </p:nvGrpSpPr>
          <p:grpSpPr bwMode="auto">
            <a:xfrm>
              <a:off x="1758156" y="4037734"/>
              <a:ext cx="405608" cy="1147041"/>
              <a:chOff x="2222" y="2418"/>
              <a:chExt cx="370" cy="1056"/>
            </a:xfrm>
          </p:grpSpPr>
          <p:grpSp>
            <p:nvGrpSpPr>
              <p:cNvPr id="64" name="Group 122"/>
              <p:cNvGrpSpPr>
                <a:grpSpLocks/>
              </p:cNvGrpSpPr>
              <p:nvPr/>
            </p:nvGrpSpPr>
            <p:grpSpPr bwMode="auto">
              <a:xfrm>
                <a:off x="2222" y="2418"/>
                <a:ext cx="370" cy="864"/>
                <a:chOff x="1104" y="2832"/>
                <a:chExt cx="96" cy="336"/>
              </a:xfrm>
            </p:grpSpPr>
            <p:sp>
              <p:nvSpPr>
                <p:cNvPr id="68" name="Line 123"/>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69" name="Line 124"/>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70" name="Line 125"/>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sp>
            <p:nvSpPr>
              <p:cNvPr id="65" name="Line 131"/>
              <p:cNvSpPr>
                <a:spLocks noChangeShapeType="1"/>
              </p:cNvSpPr>
              <p:nvPr/>
            </p:nvSpPr>
            <p:spPr bwMode="auto">
              <a:xfrm>
                <a:off x="2286" y="2946"/>
                <a:ext cx="240" cy="0"/>
              </a:xfrm>
              <a:prstGeom prst="line">
                <a:avLst/>
              </a:prstGeom>
              <a:noFill/>
              <a:ln w="38100">
                <a:solidFill>
                  <a:schemeClr val="tx1"/>
                </a:solidFill>
                <a:round/>
                <a:headEnd/>
                <a:tailEnd/>
              </a:ln>
            </p:spPr>
            <p:txBody>
              <a:bodyPr wrap="none" anchor="ctr"/>
              <a:lstStyle/>
              <a:p>
                <a:endParaRPr lang="en-US"/>
              </a:p>
            </p:txBody>
          </p:sp>
          <p:sp>
            <p:nvSpPr>
              <p:cNvPr id="66" name="Oval 138"/>
              <p:cNvSpPr>
                <a:spLocks noChangeArrowheads="1"/>
              </p:cNvSpPr>
              <p:nvPr/>
            </p:nvSpPr>
            <p:spPr bwMode="auto">
              <a:xfrm>
                <a:off x="2303" y="3266"/>
                <a:ext cx="208" cy="208"/>
              </a:xfrm>
              <a:prstGeom prst="ellipse">
                <a:avLst/>
              </a:prstGeom>
              <a:noFill/>
              <a:ln w="57150">
                <a:solidFill>
                  <a:schemeClr val="tx1"/>
                </a:solidFill>
                <a:round/>
                <a:headEnd/>
                <a:tailEnd/>
              </a:ln>
            </p:spPr>
            <p:txBody>
              <a:bodyPr wrap="none" anchor="ctr"/>
              <a:lstStyle/>
              <a:p>
                <a:endParaRPr lang="en-US"/>
              </a:p>
            </p:txBody>
          </p:sp>
          <p:sp>
            <p:nvSpPr>
              <p:cNvPr id="67" name="Line 143"/>
              <p:cNvSpPr>
                <a:spLocks noChangeShapeType="1"/>
              </p:cNvSpPr>
              <p:nvPr/>
            </p:nvSpPr>
            <p:spPr bwMode="auto">
              <a:xfrm>
                <a:off x="2288" y="3042"/>
                <a:ext cx="240" cy="0"/>
              </a:xfrm>
              <a:prstGeom prst="line">
                <a:avLst/>
              </a:prstGeom>
              <a:noFill/>
              <a:ln w="38100">
                <a:solidFill>
                  <a:schemeClr val="tx1"/>
                </a:solidFill>
                <a:round/>
                <a:headEnd/>
                <a:tailEnd/>
              </a:ln>
            </p:spPr>
            <p:txBody>
              <a:bodyPr wrap="none" anchor="ctr"/>
              <a:lstStyle/>
              <a:p>
                <a:endParaRPr lang="en-US"/>
              </a:p>
            </p:txBody>
          </p:sp>
        </p:grpSp>
      </p:grpSp>
      <p:grpSp>
        <p:nvGrpSpPr>
          <p:cNvPr id="71" name="Group 70"/>
          <p:cNvGrpSpPr/>
          <p:nvPr/>
        </p:nvGrpSpPr>
        <p:grpSpPr>
          <a:xfrm>
            <a:off x="6957639" y="3292454"/>
            <a:ext cx="662361" cy="1608707"/>
            <a:chOff x="4769457" y="3292454"/>
            <a:chExt cx="662361" cy="1608707"/>
          </a:xfrm>
        </p:grpSpPr>
        <p:sp>
          <p:nvSpPr>
            <p:cNvPr id="72" name="Text Box 140"/>
            <p:cNvSpPr txBox="1">
              <a:spLocks noChangeArrowheads="1"/>
            </p:cNvSpPr>
            <p:nvPr/>
          </p:nvSpPr>
          <p:spPr bwMode="auto">
            <a:xfrm>
              <a:off x="4769457" y="4439496"/>
              <a:ext cx="662361" cy="461665"/>
            </a:xfrm>
            <a:prstGeom prst="rect">
              <a:avLst/>
            </a:prstGeom>
            <a:noFill/>
            <a:ln w="12700">
              <a:noFill/>
              <a:miter lim="800000"/>
              <a:headEnd/>
              <a:tailEnd/>
            </a:ln>
          </p:spPr>
          <p:txBody>
            <a:bodyPr wrap="none">
              <a:spAutoFit/>
            </a:bodyPr>
            <a:lstStyle/>
            <a:p>
              <a:r>
                <a:rPr lang="en-US" sz="1200" b="1" dirty="0"/>
                <a:t>Heavy</a:t>
              </a:r>
            </a:p>
            <a:p>
              <a:r>
                <a:rPr lang="en-US" sz="1200" b="1" dirty="0"/>
                <a:t>Mortar</a:t>
              </a:r>
            </a:p>
          </p:txBody>
        </p:sp>
        <p:grpSp>
          <p:nvGrpSpPr>
            <p:cNvPr id="73" name="Group 148"/>
            <p:cNvGrpSpPr>
              <a:grpSpLocks/>
            </p:cNvGrpSpPr>
            <p:nvPr/>
          </p:nvGrpSpPr>
          <p:grpSpPr bwMode="auto">
            <a:xfrm>
              <a:off x="4935538" y="3292454"/>
              <a:ext cx="293688" cy="1147042"/>
              <a:chOff x="3662" y="2256"/>
              <a:chExt cx="370" cy="1056"/>
            </a:xfrm>
          </p:grpSpPr>
          <p:grpSp>
            <p:nvGrpSpPr>
              <p:cNvPr id="74" name="Group 127"/>
              <p:cNvGrpSpPr>
                <a:grpSpLocks/>
              </p:cNvGrpSpPr>
              <p:nvPr/>
            </p:nvGrpSpPr>
            <p:grpSpPr bwMode="auto">
              <a:xfrm>
                <a:off x="3662" y="2256"/>
                <a:ext cx="370" cy="864"/>
                <a:chOff x="1104" y="2832"/>
                <a:chExt cx="96" cy="336"/>
              </a:xfrm>
            </p:grpSpPr>
            <p:sp>
              <p:nvSpPr>
                <p:cNvPr id="79" name="Line 128"/>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80" name="Line 129"/>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81" name="Line 130"/>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sp>
            <p:nvSpPr>
              <p:cNvPr id="75" name="Line 133"/>
              <p:cNvSpPr>
                <a:spLocks noChangeShapeType="1"/>
              </p:cNvSpPr>
              <p:nvPr/>
            </p:nvSpPr>
            <p:spPr bwMode="auto">
              <a:xfrm>
                <a:off x="3736" y="2784"/>
                <a:ext cx="240" cy="0"/>
              </a:xfrm>
              <a:prstGeom prst="line">
                <a:avLst/>
              </a:prstGeom>
              <a:noFill/>
              <a:ln w="38100">
                <a:solidFill>
                  <a:schemeClr val="tx1"/>
                </a:solidFill>
                <a:round/>
                <a:headEnd/>
                <a:tailEnd/>
              </a:ln>
            </p:spPr>
            <p:txBody>
              <a:bodyPr wrap="none" anchor="ctr"/>
              <a:lstStyle/>
              <a:p>
                <a:endParaRPr lang="en-US"/>
              </a:p>
            </p:txBody>
          </p:sp>
          <p:sp>
            <p:nvSpPr>
              <p:cNvPr id="76" name="Oval 139"/>
              <p:cNvSpPr>
                <a:spLocks noChangeArrowheads="1"/>
              </p:cNvSpPr>
              <p:nvPr/>
            </p:nvSpPr>
            <p:spPr bwMode="auto">
              <a:xfrm>
                <a:off x="3720" y="3104"/>
                <a:ext cx="264" cy="208"/>
              </a:xfrm>
              <a:prstGeom prst="ellipse">
                <a:avLst/>
              </a:prstGeom>
              <a:noFill/>
              <a:ln w="57150">
                <a:solidFill>
                  <a:schemeClr val="tx1"/>
                </a:solidFill>
                <a:round/>
                <a:headEnd/>
                <a:tailEnd/>
              </a:ln>
            </p:spPr>
            <p:txBody>
              <a:bodyPr wrap="none" anchor="ctr"/>
              <a:lstStyle/>
              <a:p>
                <a:endParaRPr lang="en-US"/>
              </a:p>
            </p:txBody>
          </p:sp>
          <p:sp>
            <p:nvSpPr>
              <p:cNvPr id="77" name="Line 144"/>
              <p:cNvSpPr>
                <a:spLocks noChangeShapeType="1"/>
              </p:cNvSpPr>
              <p:nvPr/>
            </p:nvSpPr>
            <p:spPr bwMode="auto">
              <a:xfrm>
                <a:off x="3736" y="2894"/>
                <a:ext cx="240" cy="0"/>
              </a:xfrm>
              <a:prstGeom prst="line">
                <a:avLst/>
              </a:prstGeom>
              <a:noFill/>
              <a:ln w="38100">
                <a:solidFill>
                  <a:schemeClr val="tx1"/>
                </a:solidFill>
                <a:round/>
                <a:headEnd/>
                <a:tailEnd/>
              </a:ln>
            </p:spPr>
            <p:txBody>
              <a:bodyPr wrap="none" anchor="ctr"/>
              <a:lstStyle/>
              <a:p>
                <a:endParaRPr lang="en-US"/>
              </a:p>
            </p:txBody>
          </p:sp>
          <p:sp>
            <p:nvSpPr>
              <p:cNvPr id="78" name="Line 147"/>
              <p:cNvSpPr>
                <a:spLocks noChangeShapeType="1"/>
              </p:cNvSpPr>
              <p:nvPr/>
            </p:nvSpPr>
            <p:spPr bwMode="auto">
              <a:xfrm>
                <a:off x="3738" y="2687"/>
                <a:ext cx="240" cy="0"/>
              </a:xfrm>
              <a:prstGeom prst="line">
                <a:avLst/>
              </a:prstGeom>
              <a:noFill/>
              <a:ln w="38100">
                <a:solidFill>
                  <a:schemeClr val="tx1"/>
                </a:solidFill>
                <a:round/>
                <a:headEnd/>
                <a:tailEnd/>
              </a:ln>
            </p:spPr>
            <p:txBody>
              <a:bodyPr wrap="none" anchor="ctr"/>
              <a:lstStyle/>
              <a:p>
                <a:endParaRPr lang="en-US"/>
              </a:p>
            </p:txBody>
          </p:sp>
        </p:grpSp>
      </p:grpSp>
      <p:sp>
        <p:nvSpPr>
          <p:cNvPr id="82" name="Text Box 46"/>
          <p:cNvSpPr txBox="1">
            <a:spLocks noChangeArrowheads="1"/>
          </p:cNvSpPr>
          <p:nvPr/>
        </p:nvSpPr>
        <p:spPr bwMode="auto">
          <a:xfrm>
            <a:off x="109526" y="4410075"/>
            <a:ext cx="979755" cy="646331"/>
          </a:xfrm>
          <a:prstGeom prst="rect">
            <a:avLst/>
          </a:prstGeom>
          <a:noFill/>
          <a:ln w="12700">
            <a:noFill/>
            <a:miter lim="800000"/>
            <a:headEnd/>
            <a:tailEnd/>
          </a:ln>
        </p:spPr>
        <p:txBody>
          <a:bodyPr wrap="square">
            <a:spAutoFit/>
          </a:bodyPr>
          <a:lstStyle/>
          <a:p>
            <a:r>
              <a:rPr lang="en-US" sz="1200" b="1" dirty="0"/>
              <a:t>Rifle/</a:t>
            </a:r>
          </a:p>
          <a:p>
            <a:r>
              <a:rPr lang="en-US" sz="1200" b="1" dirty="0"/>
              <a:t>Automatic </a:t>
            </a:r>
          </a:p>
          <a:p>
            <a:r>
              <a:rPr lang="en-US" sz="1200" b="1" dirty="0"/>
              <a:t>Weapon</a:t>
            </a:r>
          </a:p>
        </p:txBody>
      </p:sp>
      <p:grpSp>
        <p:nvGrpSpPr>
          <p:cNvPr id="83" name="Group 101"/>
          <p:cNvGrpSpPr>
            <a:grpSpLocks/>
          </p:cNvGrpSpPr>
          <p:nvPr/>
        </p:nvGrpSpPr>
        <p:grpSpPr bwMode="auto">
          <a:xfrm>
            <a:off x="451767" y="3459163"/>
            <a:ext cx="293688" cy="960437"/>
            <a:chOff x="1104" y="2832"/>
            <a:chExt cx="96" cy="336"/>
          </a:xfrm>
        </p:grpSpPr>
        <p:sp>
          <p:nvSpPr>
            <p:cNvPr id="84" name="Line 98"/>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85" name="Line 99"/>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86" name="Line 100"/>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grpSp>
        <p:nvGrpSpPr>
          <p:cNvPr id="87" name="Group 86"/>
          <p:cNvGrpSpPr/>
          <p:nvPr/>
        </p:nvGrpSpPr>
        <p:grpSpPr>
          <a:xfrm>
            <a:off x="2921244" y="3429000"/>
            <a:ext cx="926856" cy="1272064"/>
            <a:chOff x="2044944" y="3429000"/>
            <a:chExt cx="926856" cy="1272064"/>
          </a:xfrm>
        </p:grpSpPr>
        <p:sp>
          <p:nvSpPr>
            <p:cNvPr id="88" name="Text Box 136"/>
            <p:cNvSpPr txBox="1">
              <a:spLocks noChangeArrowheads="1"/>
            </p:cNvSpPr>
            <p:nvPr/>
          </p:nvSpPr>
          <p:spPr bwMode="auto">
            <a:xfrm>
              <a:off x="2044944" y="4424065"/>
              <a:ext cx="926856" cy="276999"/>
            </a:xfrm>
            <a:prstGeom prst="rect">
              <a:avLst/>
            </a:prstGeom>
            <a:noFill/>
            <a:ln w="12700">
              <a:noFill/>
              <a:miter lim="800000"/>
              <a:headEnd/>
              <a:tailEnd/>
            </a:ln>
          </p:spPr>
          <p:txBody>
            <a:bodyPr wrap="none">
              <a:spAutoFit/>
            </a:bodyPr>
            <a:lstStyle/>
            <a:p>
              <a:r>
                <a:rPr lang="en-US" sz="1200" b="1" dirty="0"/>
                <a:t>Heavy MG</a:t>
              </a:r>
            </a:p>
          </p:txBody>
        </p:sp>
        <p:grpSp>
          <p:nvGrpSpPr>
            <p:cNvPr id="89" name="Group 156"/>
            <p:cNvGrpSpPr>
              <a:grpSpLocks/>
            </p:cNvGrpSpPr>
            <p:nvPr/>
          </p:nvGrpSpPr>
          <p:grpSpPr bwMode="auto">
            <a:xfrm>
              <a:off x="2356767" y="3429000"/>
              <a:ext cx="293687" cy="1023640"/>
              <a:chOff x="3662" y="864"/>
              <a:chExt cx="370" cy="864"/>
            </a:xfrm>
          </p:grpSpPr>
          <p:sp>
            <p:nvSpPr>
              <p:cNvPr id="90" name="Line 115"/>
              <p:cNvSpPr>
                <a:spLocks noChangeShapeType="1"/>
              </p:cNvSpPr>
              <p:nvPr/>
            </p:nvSpPr>
            <p:spPr bwMode="auto">
              <a:xfrm>
                <a:off x="3726" y="1344"/>
                <a:ext cx="240" cy="0"/>
              </a:xfrm>
              <a:prstGeom prst="line">
                <a:avLst/>
              </a:prstGeom>
              <a:noFill/>
              <a:ln w="38100">
                <a:solidFill>
                  <a:schemeClr val="tx1"/>
                </a:solidFill>
                <a:round/>
                <a:headEnd/>
                <a:tailEnd/>
              </a:ln>
            </p:spPr>
            <p:txBody>
              <a:bodyPr wrap="none" anchor="ctr"/>
              <a:lstStyle/>
              <a:p>
                <a:endParaRPr lang="en-US"/>
              </a:p>
            </p:txBody>
          </p:sp>
          <p:grpSp>
            <p:nvGrpSpPr>
              <p:cNvPr id="91" name="Group 116"/>
              <p:cNvGrpSpPr>
                <a:grpSpLocks/>
              </p:cNvGrpSpPr>
              <p:nvPr/>
            </p:nvGrpSpPr>
            <p:grpSpPr bwMode="auto">
              <a:xfrm>
                <a:off x="3662" y="864"/>
                <a:ext cx="370" cy="864"/>
                <a:chOff x="1104" y="2832"/>
                <a:chExt cx="96" cy="336"/>
              </a:xfrm>
            </p:grpSpPr>
            <p:sp>
              <p:nvSpPr>
                <p:cNvPr id="94" name="Line 117"/>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95" name="Line 118"/>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96" name="Line 119"/>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sp>
            <p:nvSpPr>
              <p:cNvPr id="92" name="Line 120"/>
              <p:cNvSpPr>
                <a:spLocks noChangeShapeType="1"/>
              </p:cNvSpPr>
              <p:nvPr/>
            </p:nvSpPr>
            <p:spPr bwMode="auto">
              <a:xfrm>
                <a:off x="3726" y="1248"/>
                <a:ext cx="240" cy="0"/>
              </a:xfrm>
              <a:prstGeom prst="line">
                <a:avLst/>
              </a:prstGeom>
              <a:noFill/>
              <a:ln w="38100">
                <a:solidFill>
                  <a:schemeClr val="tx1"/>
                </a:solidFill>
                <a:round/>
                <a:headEnd/>
                <a:tailEnd/>
              </a:ln>
            </p:spPr>
            <p:txBody>
              <a:bodyPr wrap="none" anchor="ctr"/>
              <a:lstStyle/>
              <a:p>
                <a:endParaRPr lang="en-US"/>
              </a:p>
            </p:txBody>
          </p:sp>
          <p:sp>
            <p:nvSpPr>
              <p:cNvPr id="93" name="Line 153"/>
              <p:cNvSpPr>
                <a:spLocks noChangeShapeType="1"/>
              </p:cNvSpPr>
              <p:nvPr/>
            </p:nvSpPr>
            <p:spPr bwMode="auto">
              <a:xfrm>
                <a:off x="3726" y="1440"/>
                <a:ext cx="240" cy="0"/>
              </a:xfrm>
              <a:prstGeom prst="line">
                <a:avLst/>
              </a:prstGeom>
              <a:noFill/>
              <a:ln w="38100">
                <a:solidFill>
                  <a:schemeClr val="tx1"/>
                </a:solidFill>
                <a:round/>
                <a:headEnd/>
                <a:tailEnd/>
              </a:ln>
            </p:spPr>
            <p:txBody>
              <a:bodyPr wrap="none" anchor="ctr"/>
              <a:lstStyle/>
              <a:p>
                <a:endParaRPr lang="en-US"/>
              </a:p>
            </p:txBody>
          </p:sp>
        </p:grpSp>
      </p:grpSp>
      <p:grpSp>
        <p:nvGrpSpPr>
          <p:cNvPr id="97" name="Group 96"/>
          <p:cNvGrpSpPr/>
          <p:nvPr/>
        </p:nvGrpSpPr>
        <p:grpSpPr>
          <a:xfrm>
            <a:off x="1862888" y="3429000"/>
            <a:ext cx="1058303" cy="1278711"/>
            <a:chOff x="1060059" y="3429000"/>
            <a:chExt cx="1058303" cy="1278711"/>
          </a:xfrm>
        </p:grpSpPr>
        <p:sp>
          <p:nvSpPr>
            <p:cNvPr id="98" name="Text Box 135"/>
            <p:cNvSpPr txBox="1">
              <a:spLocks noChangeArrowheads="1"/>
            </p:cNvSpPr>
            <p:nvPr/>
          </p:nvSpPr>
          <p:spPr bwMode="auto">
            <a:xfrm>
              <a:off x="1060059" y="4430712"/>
              <a:ext cx="1058303" cy="276999"/>
            </a:xfrm>
            <a:prstGeom prst="rect">
              <a:avLst/>
            </a:prstGeom>
            <a:noFill/>
            <a:ln w="12700">
              <a:noFill/>
              <a:miter lim="800000"/>
              <a:headEnd/>
              <a:tailEnd/>
            </a:ln>
          </p:spPr>
          <p:txBody>
            <a:bodyPr wrap="none">
              <a:spAutoFit/>
            </a:bodyPr>
            <a:lstStyle/>
            <a:p>
              <a:r>
                <a:rPr lang="en-US" sz="1200" b="1" dirty="0"/>
                <a:t>Medium MG</a:t>
              </a:r>
            </a:p>
          </p:txBody>
        </p:sp>
        <p:grpSp>
          <p:nvGrpSpPr>
            <p:cNvPr id="99" name="Group 155"/>
            <p:cNvGrpSpPr>
              <a:grpSpLocks/>
            </p:cNvGrpSpPr>
            <p:nvPr/>
          </p:nvGrpSpPr>
          <p:grpSpPr bwMode="auto">
            <a:xfrm>
              <a:off x="1442367" y="3429000"/>
              <a:ext cx="293688" cy="1001712"/>
              <a:chOff x="2222" y="912"/>
              <a:chExt cx="370" cy="864"/>
            </a:xfrm>
          </p:grpSpPr>
          <p:grpSp>
            <p:nvGrpSpPr>
              <p:cNvPr id="100" name="Group 152"/>
              <p:cNvGrpSpPr>
                <a:grpSpLocks/>
              </p:cNvGrpSpPr>
              <p:nvPr/>
            </p:nvGrpSpPr>
            <p:grpSpPr bwMode="auto">
              <a:xfrm>
                <a:off x="2222" y="912"/>
                <a:ext cx="370" cy="864"/>
                <a:chOff x="2222" y="768"/>
                <a:chExt cx="370" cy="864"/>
              </a:xfrm>
            </p:grpSpPr>
            <p:grpSp>
              <p:nvGrpSpPr>
                <p:cNvPr id="102" name="Group 109"/>
                <p:cNvGrpSpPr>
                  <a:grpSpLocks/>
                </p:cNvGrpSpPr>
                <p:nvPr/>
              </p:nvGrpSpPr>
              <p:grpSpPr bwMode="auto">
                <a:xfrm>
                  <a:off x="2222" y="768"/>
                  <a:ext cx="370" cy="864"/>
                  <a:chOff x="1104" y="2832"/>
                  <a:chExt cx="96" cy="336"/>
                </a:xfrm>
              </p:grpSpPr>
              <p:sp>
                <p:nvSpPr>
                  <p:cNvPr id="104" name="Line 110"/>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105" name="Line 111"/>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106" name="Line 112"/>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sp>
              <p:nvSpPr>
                <p:cNvPr id="103" name="Line 114"/>
                <p:cNvSpPr>
                  <a:spLocks noChangeShapeType="1"/>
                </p:cNvSpPr>
                <p:nvPr/>
              </p:nvSpPr>
              <p:spPr bwMode="auto">
                <a:xfrm>
                  <a:off x="2286" y="1248"/>
                  <a:ext cx="240" cy="0"/>
                </a:xfrm>
                <a:prstGeom prst="line">
                  <a:avLst/>
                </a:prstGeom>
                <a:noFill/>
                <a:ln w="38100">
                  <a:solidFill>
                    <a:schemeClr val="tx1"/>
                  </a:solidFill>
                  <a:round/>
                  <a:headEnd/>
                  <a:tailEnd/>
                </a:ln>
              </p:spPr>
              <p:txBody>
                <a:bodyPr wrap="none" anchor="ctr"/>
                <a:lstStyle/>
                <a:p>
                  <a:endParaRPr lang="en-US"/>
                </a:p>
              </p:txBody>
            </p:sp>
          </p:grpSp>
          <p:sp>
            <p:nvSpPr>
              <p:cNvPr id="101" name="Line 154"/>
              <p:cNvSpPr>
                <a:spLocks noChangeShapeType="1"/>
              </p:cNvSpPr>
              <p:nvPr/>
            </p:nvSpPr>
            <p:spPr bwMode="auto">
              <a:xfrm>
                <a:off x="2286" y="1488"/>
                <a:ext cx="240" cy="0"/>
              </a:xfrm>
              <a:prstGeom prst="line">
                <a:avLst/>
              </a:prstGeom>
              <a:noFill/>
              <a:ln w="38100">
                <a:solidFill>
                  <a:schemeClr val="tx1"/>
                </a:solidFill>
                <a:round/>
                <a:headEnd/>
                <a:tailEnd/>
              </a:ln>
            </p:spPr>
            <p:txBody>
              <a:bodyPr wrap="none" anchor="ctr"/>
              <a:lstStyle/>
              <a:p>
                <a:endParaRPr lang="en-US"/>
              </a:p>
            </p:txBody>
          </p:sp>
        </p:grpSp>
      </p:grpSp>
      <p:grpSp>
        <p:nvGrpSpPr>
          <p:cNvPr id="107" name="Group 106"/>
          <p:cNvGrpSpPr/>
          <p:nvPr/>
        </p:nvGrpSpPr>
        <p:grpSpPr>
          <a:xfrm>
            <a:off x="1715575" y="5208497"/>
            <a:ext cx="532325" cy="1038999"/>
            <a:chOff x="4499476" y="5056097"/>
            <a:chExt cx="532325" cy="1038999"/>
          </a:xfrm>
        </p:grpSpPr>
        <p:grpSp>
          <p:nvGrpSpPr>
            <p:cNvPr id="108" name="Group 3"/>
            <p:cNvGrpSpPr>
              <a:grpSpLocks/>
            </p:cNvGrpSpPr>
            <p:nvPr/>
          </p:nvGrpSpPr>
          <p:grpSpPr bwMode="auto">
            <a:xfrm>
              <a:off x="4559264" y="5056097"/>
              <a:ext cx="457200" cy="762000"/>
              <a:chOff x="432" y="2002"/>
              <a:chExt cx="432" cy="480"/>
            </a:xfrm>
          </p:grpSpPr>
          <p:sp>
            <p:nvSpPr>
              <p:cNvPr id="110" name="Line 4"/>
              <p:cNvSpPr>
                <a:spLocks noChangeShapeType="1"/>
              </p:cNvSpPr>
              <p:nvPr/>
            </p:nvSpPr>
            <p:spPr bwMode="auto">
              <a:xfrm>
                <a:off x="432" y="2002"/>
                <a:ext cx="0" cy="480"/>
              </a:xfrm>
              <a:prstGeom prst="line">
                <a:avLst/>
              </a:prstGeom>
              <a:noFill/>
              <a:ln w="38100">
                <a:solidFill>
                  <a:schemeClr val="tx1"/>
                </a:solidFill>
                <a:round/>
                <a:headEnd/>
                <a:tailEnd/>
              </a:ln>
            </p:spPr>
            <p:txBody>
              <a:bodyPr wrap="none" anchor="ctr"/>
              <a:lstStyle/>
              <a:p>
                <a:endParaRPr lang="en-US"/>
              </a:p>
            </p:txBody>
          </p:sp>
          <p:sp>
            <p:nvSpPr>
              <p:cNvPr id="111" name="Line 5"/>
              <p:cNvSpPr>
                <a:spLocks noChangeShapeType="1"/>
              </p:cNvSpPr>
              <p:nvPr/>
            </p:nvSpPr>
            <p:spPr bwMode="auto">
              <a:xfrm>
                <a:off x="864" y="2002"/>
                <a:ext cx="0" cy="480"/>
              </a:xfrm>
              <a:prstGeom prst="line">
                <a:avLst/>
              </a:prstGeom>
              <a:noFill/>
              <a:ln w="38100">
                <a:solidFill>
                  <a:schemeClr val="tx1"/>
                </a:solidFill>
                <a:round/>
                <a:headEnd/>
                <a:tailEnd/>
              </a:ln>
            </p:spPr>
            <p:txBody>
              <a:bodyPr wrap="none" anchor="ctr"/>
              <a:lstStyle/>
              <a:p>
                <a:endParaRPr lang="en-US"/>
              </a:p>
            </p:txBody>
          </p:sp>
          <p:sp>
            <p:nvSpPr>
              <p:cNvPr id="112" name="Line 6"/>
              <p:cNvSpPr>
                <a:spLocks noChangeShapeType="1"/>
              </p:cNvSpPr>
              <p:nvPr/>
            </p:nvSpPr>
            <p:spPr bwMode="auto">
              <a:xfrm>
                <a:off x="432" y="2098"/>
                <a:ext cx="432" cy="0"/>
              </a:xfrm>
              <a:prstGeom prst="line">
                <a:avLst/>
              </a:prstGeom>
              <a:noFill/>
              <a:ln w="38100">
                <a:solidFill>
                  <a:schemeClr val="tx1"/>
                </a:solidFill>
                <a:round/>
                <a:headEnd/>
                <a:tailEnd/>
              </a:ln>
            </p:spPr>
            <p:txBody>
              <a:bodyPr wrap="none" anchor="ctr"/>
              <a:lstStyle/>
              <a:p>
                <a:endParaRPr lang="en-US"/>
              </a:p>
            </p:txBody>
          </p:sp>
          <p:sp>
            <p:nvSpPr>
              <p:cNvPr id="113" name="Line 7"/>
              <p:cNvSpPr>
                <a:spLocks noChangeShapeType="1"/>
              </p:cNvSpPr>
              <p:nvPr/>
            </p:nvSpPr>
            <p:spPr bwMode="auto">
              <a:xfrm>
                <a:off x="432" y="2386"/>
                <a:ext cx="432" cy="0"/>
              </a:xfrm>
              <a:prstGeom prst="line">
                <a:avLst/>
              </a:prstGeom>
              <a:noFill/>
              <a:ln w="38100">
                <a:solidFill>
                  <a:schemeClr val="tx1"/>
                </a:solidFill>
                <a:round/>
                <a:headEnd/>
                <a:tailEnd/>
              </a:ln>
            </p:spPr>
            <p:txBody>
              <a:bodyPr wrap="none" anchor="ctr"/>
              <a:lstStyle/>
              <a:p>
                <a:endParaRPr lang="en-US"/>
              </a:p>
            </p:txBody>
          </p:sp>
        </p:grpSp>
        <p:sp>
          <p:nvSpPr>
            <p:cNvPr id="109" name="Text Box 8"/>
            <p:cNvSpPr txBox="1">
              <a:spLocks noChangeArrowheads="1"/>
            </p:cNvSpPr>
            <p:nvPr/>
          </p:nvSpPr>
          <p:spPr bwMode="auto">
            <a:xfrm>
              <a:off x="4499476" y="5818097"/>
              <a:ext cx="532325" cy="276999"/>
            </a:xfrm>
            <a:prstGeom prst="rect">
              <a:avLst/>
            </a:prstGeom>
            <a:noFill/>
            <a:ln w="76200">
              <a:noFill/>
              <a:miter lim="800000"/>
              <a:headEnd/>
              <a:tailEnd/>
            </a:ln>
          </p:spPr>
          <p:txBody>
            <a:bodyPr wrap="none">
              <a:spAutoFit/>
            </a:bodyPr>
            <a:lstStyle/>
            <a:p>
              <a:r>
                <a:rPr lang="en-US" sz="1200" b="1" dirty="0"/>
                <a:t>Tank</a:t>
              </a:r>
            </a:p>
          </p:txBody>
        </p:sp>
      </p:grpSp>
      <p:grpSp>
        <p:nvGrpSpPr>
          <p:cNvPr id="114" name="Group 113"/>
          <p:cNvGrpSpPr/>
          <p:nvPr/>
        </p:nvGrpSpPr>
        <p:grpSpPr>
          <a:xfrm>
            <a:off x="2846511" y="5208497"/>
            <a:ext cx="1066800" cy="1322606"/>
            <a:chOff x="5292689" y="5090338"/>
            <a:chExt cx="1066800" cy="1322606"/>
          </a:xfrm>
        </p:grpSpPr>
        <p:grpSp>
          <p:nvGrpSpPr>
            <p:cNvPr id="115" name="Group 9"/>
            <p:cNvGrpSpPr>
              <a:grpSpLocks/>
            </p:cNvGrpSpPr>
            <p:nvPr/>
          </p:nvGrpSpPr>
          <p:grpSpPr bwMode="auto">
            <a:xfrm>
              <a:off x="5549864" y="5090338"/>
              <a:ext cx="533400" cy="685800"/>
              <a:chOff x="2016" y="1977"/>
              <a:chExt cx="432" cy="480"/>
            </a:xfrm>
          </p:grpSpPr>
          <p:sp>
            <p:nvSpPr>
              <p:cNvPr id="117" name="Line 10"/>
              <p:cNvSpPr>
                <a:spLocks noChangeShapeType="1"/>
              </p:cNvSpPr>
              <p:nvPr/>
            </p:nvSpPr>
            <p:spPr bwMode="auto">
              <a:xfrm>
                <a:off x="2016" y="1977"/>
                <a:ext cx="0" cy="480"/>
              </a:xfrm>
              <a:prstGeom prst="line">
                <a:avLst/>
              </a:prstGeom>
              <a:noFill/>
              <a:ln w="38100">
                <a:solidFill>
                  <a:schemeClr val="tx1"/>
                </a:solidFill>
                <a:round/>
                <a:headEnd/>
                <a:tailEnd/>
              </a:ln>
            </p:spPr>
            <p:txBody>
              <a:bodyPr wrap="none" anchor="ctr"/>
              <a:lstStyle/>
              <a:p>
                <a:endParaRPr lang="en-US"/>
              </a:p>
            </p:txBody>
          </p:sp>
          <p:sp>
            <p:nvSpPr>
              <p:cNvPr id="118" name="Line 11"/>
              <p:cNvSpPr>
                <a:spLocks noChangeShapeType="1"/>
              </p:cNvSpPr>
              <p:nvPr/>
            </p:nvSpPr>
            <p:spPr bwMode="auto">
              <a:xfrm>
                <a:off x="2448" y="1977"/>
                <a:ext cx="0" cy="480"/>
              </a:xfrm>
              <a:prstGeom prst="line">
                <a:avLst/>
              </a:prstGeom>
              <a:noFill/>
              <a:ln w="38100">
                <a:solidFill>
                  <a:schemeClr val="tx1"/>
                </a:solidFill>
                <a:round/>
                <a:headEnd/>
                <a:tailEnd/>
              </a:ln>
            </p:spPr>
            <p:txBody>
              <a:bodyPr wrap="none" anchor="ctr"/>
              <a:lstStyle/>
              <a:p>
                <a:endParaRPr lang="en-US"/>
              </a:p>
            </p:txBody>
          </p:sp>
          <p:sp>
            <p:nvSpPr>
              <p:cNvPr id="119" name="Line 12"/>
              <p:cNvSpPr>
                <a:spLocks noChangeShapeType="1"/>
              </p:cNvSpPr>
              <p:nvPr/>
            </p:nvSpPr>
            <p:spPr bwMode="auto">
              <a:xfrm>
                <a:off x="2016" y="2457"/>
                <a:ext cx="432" cy="0"/>
              </a:xfrm>
              <a:prstGeom prst="line">
                <a:avLst/>
              </a:prstGeom>
              <a:noFill/>
              <a:ln w="38100">
                <a:solidFill>
                  <a:schemeClr val="tx1"/>
                </a:solidFill>
                <a:round/>
                <a:headEnd/>
                <a:tailEnd/>
              </a:ln>
            </p:spPr>
            <p:txBody>
              <a:bodyPr wrap="none" anchor="ctr"/>
              <a:lstStyle/>
              <a:p>
                <a:endParaRPr lang="en-US"/>
              </a:p>
            </p:txBody>
          </p:sp>
          <p:sp>
            <p:nvSpPr>
              <p:cNvPr id="120" name="Line 13"/>
              <p:cNvSpPr>
                <a:spLocks noChangeShapeType="1"/>
              </p:cNvSpPr>
              <p:nvPr/>
            </p:nvSpPr>
            <p:spPr bwMode="auto">
              <a:xfrm flipV="1">
                <a:off x="2016" y="2025"/>
                <a:ext cx="240" cy="96"/>
              </a:xfrm>
              <a:prstGeom prst="line">
                <a:avLst/>
              </a:prstGeom>
              <a:noFill/>
              <a:ln w="38100">
                <a:solidFill>
                  <a:schemeClr val="tx1"/>
                </a:solidFill>
                <a:round/>
                <a:headEnd/>
                <a:tailEnd/>
              </a:ln>
            </p:spPr>
            <p:txBody>
              <a:bodyPr wrap="none" anchor="ctr"/>
              <a:lstStyle/>
              <a:p>
                <a:endParaRPr lang="en-US"/>
              </a:p>
            </p:txBody>
          </p:sp>
          <p:sp>
            <p:nvSpPr>
              <p:cNvPr id="121" name="Line 14"/>
              <p:cNvSpPr>
                <a:spLocks noChangeShapeType="1"/>
              </p:cNvSpPr>
              <p:nvPr/>
            </p:nvSpPr>
            <p:spPr bwMode="auto">
              <a:xfrm>
                <a:off x="2256" y="2025"/>
                <a:ext cx="192" cy="96"/>
              </a:xfrm>
              <a:prstGeom prst="line">
                <a:avLst/>
              </a:prstGeom>
              <a:noFill/>
              <a:ln w="38100">
                <a:solidFill>
                  <a:schemeClr val="tx1"/>
                </a:solidFill>
                <a:round/>
                <a:headEnd/>
                <a:tailEnd/>
              </a:ln>
            </p:spPr>
            <p:txBody>
              <a:bodyPr wrap="none" anchor="ctr"/>
              <a:lstStyle/>
              <a:p>
                <a:endParaRPr lang="en-US"/>
              </a:p>
            </p:txBody>
          </p:sp>
        </p:grpSp>
        <p:sp>
          <p:nvSpPr>
            <p:cNvPr id="116" name="Text Box 15"/>
            <p:cNvSpPr txBox="1">
              <a:spLocks noChangeArrowheads="1"/>
            </p:cNvSpPr>
            <p:nvPr/>
          </p:nvSpPr>
          <p:spPr bwMode="auto">
            <a:xfrm>
              <a:off x="5292689" y="5766613"/>
              <a:ext cx="1066800" cy="646331"/>
            </a:xfrm>
            <a:prstGeom prst="rect">
              <a:avLst/>
            </a:prstGeom>
            <a:noFill/>
            <a:ln w="76200">
              <a:noFill/>
              <a:miter lim="800000"/>
              <a:headEnd/>
              <a:tailEnd/>
            </a:ln>
          </p:spPr>
          <p:txBody>
            <a:bodyPr wrap="square">
              <a:spAutoFit/>
            </a:bodyPr>
            <a:lstStyle/>
            <a:p>
              <a:r>
                <a:rPr lang="en-US" sz="1200" b="1" dirty="0"/>
                <a:t>Armored Personnel Carrier</a:t>
              </a:r>
            </a:p>
          </p:txBody>
        </p:sp>
      </p:grpSp>
      <p:grpSp>
        <p:nvGrpSpPr>
          <p:cNvPr id="122" name="Group 22"/>
          <p:cNvGrpSpPr/>
          <p:nvPr/>
        </p:nvGrpSpPr>
        <p:grpSpPr>
          <a:xfrm>
            <a:off x="6134908" y="5090338"/>
            <a:ext cx="1406525" cy="1767662"/>
            <a:chOff x="5791200" y="2829401"/>
            <a:chExt cx="1406525" cy="1767662"/>
          </a:xfrm>
        </p:grpSpPr>
        <p:grpSp>
          <p:nvGrpSpPr>
            <p:cNvPr id="123" name="Group 16"/>
            <p:cNvGrpSpPr>
              <a:grpSpLocks/>
            </p:cNvGrpSpPr>
            <p:nvPr/>
          </p:nvGrpSpPr>
          <p:grpSpPr bwMode="auto">
            <a:xfrm>
              <a:off x="6172633" y="2829401"/>
              <a:ext cx="609167" cy="685800"/>
              <a:chOff x="4031" y="2023"/>
              <a:chExt cx="603" cy="480"/>
            </a:xfrm>
          </p:grpSpPr>
          <p:sp>
            <p:nvSpPr>
              <p:cNvPr id="125" name="Rectangle 17"/>
              <p:cNvSpPr>
                <a:spLocks noChangeArrowheads="1"/>
              </p:cNvSpPr>
              <p:nvPr/>
            </p:nvSpPr>
            <p:spPr bwMode="auto">
              <a:xfrm rot="2733176">
                <a:off x="4184" y="2075"/>
                <a:ext cx="300" cy="420"/>
              </a:xfrm>
              <a:prstGeom prst="rect">
                <a:avLst/>
              </a:prstGeom>
              <a:noFill/>
              <a:ln w="38100">
                <a:solidFill>
                  <a:schemeClr val="tx1"/>
                </a:solidFill>
                <a:miter lim="800000"/>
                <a:headEnd/>
                <a:tailEnd/>
              </a:ln>
            </p:spPr>
            <p:txBody>
              <a:bodyPr wrap="none" anchor="ctr"/>
              <a:lstStyle/>
              <a:p>
                <a:endParaRPr lang="en-US"/>
              </a:p>
            </p:txBody>
          </p:sp>
          <p:sp>
            <p:nvSpPr>
              <p:cNvPr id="126" name="Line 18"/>
              <p:cNvSpPr>
                <a:spLocks noChangeShapeType="1"/>
              </p:cNvSpPr>
              <p:nvPr/>
            </p:nvSpPr>
            <p:spPr bwMode="auto">
              <a:xfrm>
                <a:off x="4031" y="2023"/>
                <a:ext cx="0" cy="480"/>
              </a:xfrm>
              <a:prstGeom prst="line">
                <a:avLst/>
              </a:prstGeom>
              <a:noFill/>
              <a:ln w="38100">
                <a:solidFill>
                  <a:schemeClr val="tx1"/>
                </a:solidFill>
                <a:round/>
                <a:headEnd/>
                <a:tailEnd/>
              </a:ln>
            </p:spPr>
            <p:txBody>
              <a:bodyPr wrap="none" anchor="ctr"/>
              <a:lstStyle/>
              <a:p>
                <a:endParaRPr lang="en-US"/>
              </a:p>
            </p:txBody>
          </p:sp>
          <p:sp>
            <p:nvSpPr>
              <p:cNvPr id="127" name="Line 19"/>
              <p:cNvSpPr>
                <a:spLocks noChangeShapeType="1"/>
              </p:cNvSpPr>
              <p:nvPr/>
            </p:nvSpPr>
            <p:spPr bwMode="auto">
              <a:xfrm>
                <a:off x="4634" y="2023"/>
                <a:ext cx="0" cy="480"/>
              </a:xfrm>
              <a:prstGeom prst="line">
                <a:avLst/>
              </a:prstGeom>
              <a:noFill/>
              <a:ln w="38100">
                <a:solidFill>
                  <a:schemeClr val="tx1"/>
                </a:solidFill>
                <a:round/>
                <a:headEnd/>
                <a:tailEnd/>
              </a:ln>
            </p:spPr>
            <p:txBody>
              <a:bodyPr wrap="none" anchor="ctr"/>
              <a:lstStyle/>
              <a:p>
                <a:endParaRPr lang="en-US"/>
              </a:p>
            </p:txBody>
          </p:sp>
        </p:grpSp>
        <p:sp>
          <p:nvSpPr>
            <p:cNvPr id="124" name="Text Box 20"/>
            <p:cNvSpPr txBox="1">
              <a:spLocks noChangeArrowheads="1"/>
            </p:cNvSpPr>
            <p:nvPr/>
          </p:nvSpPr>
          <p:spPr bwMode="auto">
            <a:xfrm>
              <a:off x="5791200" y="3581400"/>
              <a:ext cx="1406525" cy="1015663"/>
            </a:xfrm>
            <a:prstGeom prst="rect">
              <a:avLst/>
            </a:prstGeom>
            <a:noFill/>
            <a:ln w="76200">
              <a:noFill/>
              <a:miter lim="800000"/>
              <a:headEnd/>
              <a:tailEnd/>
            </a:ln>
          </p:spPr>
          <p:txBody>
            <a:bodyPr>
              <a:spAutoFit/>
            </a:bodyPr>
            <a:lstStyle/>
            <a:p>
              <a:r>
                <a:rPr lang="en-US" sz="1200" b="1" dirty="0"/>
                <a:t>Armored Fighting Vehicle</a:t>
              </a:r>
            </a:p>
            <a:p>
              <a:r>
                <a:rPr lang="en-US" sz="1200" b="1" dirty="0"/>
                <a:t>(Infantry Fighting Vehicle)</a:t>
              </a:r>
            </a:p>
          </p:txBody>
        </p:sp>
      </p:grpSp>
      <p:sp>
        <p:nvSpPr>
          <p:cNvPr id="128" name="Line 154"/>
          <p:cNvSpPr>
            <a:spLocks noChangeShapeType="1"/>
          </p:cNvSpPr>
          <p:nvPr/>
        </p:nvSpPr>
        <p:spPr bwMode="auto">
          <a:xfrm>
            <a:off x="2295525" y="4430712"/>
            <a:ext cx="190500" cy="0"/>
          </a:xfrm>
          <a:prstGeom prst="line">
            <a:avLst/>
          </a:prstGeom>
          <a:noFill/>
          <a:ln w="38100">
            <a:solidFill>
              <a:schemeClr val="tx1"/>
            </a:solidFill>
            <a:round/>
            <a:headEnd/>
            <a:tailEnd/>
          </a:ln>
        </p:spPr>
        <p:txBody>
          <a:bodyPr wrap="none" anchor="ctr"/>
          <a:lstStyle/>
          <a:p>
            <a:endParaRPr lang="en-US"/>
          </a:p>
        </p:txBody>
      </p:sp>
      <p:grpSp>
        <p:nvGrpSpPr>
          <p:cNvPr id="129" name="Group 128"/>
          <p:cNvGrpSpPr/>
          <p:nvPr/>
        </p:nvGrpSpPr>
        <p:grpSpPr>
          <a:xfrm>
            <a:off x="1009475" y="3457452"/>
            <a:ext cx="854721" cy="1278711"/>
            <a:chOff x="1161850" y="3429000"/>
            <a:chExt cx="854721" cy="1278711"/>
          </a:xfrm>
        </p:grpSpPr>
        <p:sp>
          <p:nvSpPr>
            <p:cNvPr id="130" name="Text Box 135"/>
            <p:cNvSpPr txBox="1">
              <a:spLocks noChangeArrowheads="1"/>
            </p:cNvSpPr>
            <p:nvPr/>
          </p:nvSpPr>
          <p:spPr bwMode="auto">
            <a:xfrm>
              <a:off x="1161850" y="4430712"/>
              <a:ext cx="854721" cy="276999"/>
            </a:xfrm>
            <a:prstGeom prst="rect">
              <a:avLst/>
            </a:prstGeom>
            <a:noFill/>
            <a:ln w="12700">
              <a:noFill/>
              <a:miter lim="800000"/>
              <a:headEnd/>
              <a:tailEnd/>
            </a:ln>
          </p:spPr>
          <p:txBody>
            <a:bodyPr wrap="none">
              <a:spAutoFit/>
            </a:bodyPr>
            <a:lstStyle/>
            <a:p>
              <a:r>
                <a:rPr lang="en-US" sz="1200" b="1" dirty="0"/>
                <a:t>Light MG</a:t>
              </a:r>
            </a:p>
          </p:txBody>
        </p:sp>
        <p:grpSp>
          <p:nvGrpSpPr>
            <p:cNvPr id="131" name="Group 155"/>
            <p:cNvGrpSpPr>
              <a:grpSpLocks/>
            </p:cNvGrpSpPr>
            <p:nvPr/>
          </p:nvGrpSpPr>
          <p:grpSpPr bwMode="auto">
            <a:xfrm>
              <a:off x="1442367" y="3429000"/>
              <a:ext cx="293688" cy="1001712"/>
              <a:chOff x="2222" y="912"/>
              <a:chExt cx="370" cy="864"/>
            </a:xfrm>
          </p:grpSpPr>
          <p:grpSp>
            <p:nvGrpSpPr>
              <p:cNvPr id="132" name="Group 109"/>
              <p:cNvGrpSpPr>
                <a:grpSpLocks/>
              </p:cNvGrpSpPr>
              <p:nvPr/>
            </p:nvGrpSpPr>
            <p:grpSpPr bwMode="auto">
              <a:xfrm>
                <a:off x="2222" y="912"/>
                <a:ext cx="370" cy="864"/>
                <a:chOff x="1104" y="2832"/>
                <a:chExt cx="96" cy="336"/>
              </a:xfrm>
            </p:grpSpPr>
            <p:sp>
              <p:nvSpPr>
                <p:cNvPr id="134" name="Line 110"/>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135" name="Line 111"/>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136" name="Line 112"/>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sp>
            <p:nvSpPr>
              <p:cNvPr id="133" name="Line 154"/>
              <p:cNvSpPr>
                <a:spLocks noChangeShapeType="1"/>
              </p:cNvSpPr>
              <p:nvPr/>
            </p:nvSpPr>
            <p:spPr bwMode="auto">
              <a:xfrm>
                <a:off x="2286" y="1488"/>
                <a:ext cx="240" cy="0"/>
              </a:xfrm>
              <a:prstGeom prst="line">
                <a:avLst/>
              </a:prstGeom>
              <a:noFill/>
              <a:ln w="38100">
                <a:solidFill>
                  <a:schemeClr val="tx1"/>
                </a:solidFill>
                <a:round/>
                <a:headEnd/>
                <a:tailEnd/>
              </a:ln>
            </p:spPr>
            <p:txBody>
              <a:bodyPr wrap="none" anchor="ctr"/>
              <a:lstStyle/>
              <a:p>
                <a:endParaRPr lang="en-US"/>
              </a:p>
            </p:txBody>
          </p:sp>
        </p:grpSp>
      </p:grpSp>
      <p:sp>
        <p:nvSpPr>
          <p:cNvPr id="137" name="Line 154"/>
          <p:cNvSpPr>
            <a:spLocks noChangeShapeType="1"/>
          </p:cNvSpPr>
          <p:nvPr/>
        </p:nvSpPr>
        <p:spPr bwMode="auto">
          <a:xfrm>
            <a:off x="3288952" y="4459164"/>
            <a:ext cx="190500" cy="0"/>
          </a:xfrm>
          <a:prstGeom prst="line">
            <a:avLst/>
          </a:prstGeom>
          <a:noFill/>
          <a:ln w="38100">
            <a:solidFill>
              <a:schemeClr val="tx1"/>
            </a:solidFill>
            <a:round/>
            <a:headEnd/>
            <a:tailEnd/>
          </a:ln>
        </p:spPr>
        <p:txBody>
          <a:bodyPr wrap="none" anchor="ctr"/>
          <a:lstStyle/>
          <a:p>
            <a:endParaRPr lang="en-US"/>
          </a:p>
        </p:txBody>
      </p:sp>
      <p:sp>
        <p:nvSpPr>
          <p:cNvPr id="138" name="Line 154"/>
          <p:cNvSpPr>
            <a:spLocks noChangeShapeType="1"/>
          </p:cNvSpPr>
          <p:nvPr/>
        </p:nvSpPr>
        <p:spPr bwMode="auto">
          <a:xfrm>
            <a:off x="1341586" y="4459164"/>
            <a:ext cx="190500" cy="0"/>
          </a:xfrm>
          <a:prstGeom prst="line">
            <a:avLst/>
          </a:prstGeom>
          <a:noFill/>
          <a:ln w="38100">
            <a:solidFill>
              <a:schemeClr val="tx1"/>
            </a:solidFill>
            <a:round/>
            <a:headEnd/>
            <a:tailEnd/>
          </a:ln>
        </p:spPr>
        <p:txBody>
          <a:bodyPr wrap="none" anchor="ctr"/>
          <a:lstStyle/>
          <a:p>
            <a:endParaRPr lang="en-US"/>
          </a:p>
        </p:txBody>
      </p:sp>
      <p:sp>
        <p:nvSpPr>
          <p:cNvPr id="2" name="Slide Number Placeholder 1"/>
          <p:cNvSpPr>
            <a:spLocks noGrp="1"/>
          </p:cNvSpPr>
          <p:nvPr>
            <p:ph type="sldNum" sz="quarter" idx="12"/>
          </p:nvPr>
        </p:nvSpPr>
        <p:spPr/>
        <p:txBody>
          <a:bodyPr/>
          <a:lstStyle/>
          <a:p>
            <a:fld id="{D141A26B-79DC-4A53-857D-7401E21E816A}" type="slidenum">
              <a:rPr lang="en-US" smtClean="0"/>
              <a:t>26</a:t>
            </a:fld>
            <a:endParaRPr lang="en-US"/>
          </a:p>
        </p:txBody>
      </p:sp>
    </p:spTree>
    <p:extLst>
      <p:ext uri="{BB962C8B-B14F-4D97-AF65-F5344CB8AC3E}">
        <p14:creationId xmlns:p14="http://schemas.microsoft.com/office/powerpoint/2010/main" val="3774581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27</a:t>
            </a:fld>
            <a:endParaRPr lang="en-US"/>
          </a:p>
        </p:txBody>
      </p:sp>
      <p:sp>
        <p:nvSpPr>
          <p:cNvPr id="35" name="Rectangle 2"/>
          <p:cNvSpPr txBox="1">
            <a:spLocks noChangeArrowheads="1"/>
          </p:cNvSpPr>
          <p:nvPr/>
        </p:nvSpPr>
        <p:spPr bwMode="auto">
          <a:xfrm>
            <a:off x="1162493" y="350838"/>
            <a:ext cx="7981506" cy="655002"/>
          </a:xfrm>
          <a:prstGeom prst="rect">
            <a:avLst/>
          </a:prstGeom>
          <a:noFill/>
          <a:ln>
            <a:miter lim="800000"/>
            <a:headEnd/>
            <a:tailEnd/>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Equipment Symbol Modifiers</a:t>
            </a:r>
          </a:p>
        </p:txBody>
      </p:sp>
      <p:grpSp>
        <p:nvGrpSpPr>
          <p:cNvPr id="36" name="Group 35"/>
          <p:cNvGrpSpPr/>
          <p:nvPr/>
        </p:nvGrpSpPr>
        <p:grpSpPr>
          <a:xfrm>
            <a:off x="1363980" y="1887909"/>
            <a:ext cx="2895600" cy="2388518"/>
            <a:chOff x="2971800" y="2680389"/>
            <a:chExt cx="2895600" cy="2388518"/>
          </a:xfrm>
        </p:grpSpPr>
        <p:grpSp>
          <p:nvGrpSpPr>
            <p:cNvPr id="37" name="Group 3"/>
            <p:cNvGrpSpPr>
              <a:grpSpLocks/>
            </p:cNvGrpSpPr>
            <p:nvPr/>
          </p:nvGrpSpPr>
          <p:grpSpPr bwMode="auto">
            <a:xfrm>
              <a:off x="3124200" y="2680389"/>
              <a:ext cx="2743200" cy="1586804"/>
              <a:chOff x="480" y="1748"/>
              <a:chExt cx="1056" cy="699"/>
            </a:xfrm>
          </p:grpSpPr>
          <p:grpSp>
            <p:nvGrpSpPr>
              <p:cNvPr id="39" name="Group 4"/>
              <p:cNvGrpSpPr>
                <a:grpSpLocks/>
              </p:cNvGrpSpPr>
              <p:nvPr/>
            </p:nvGrpSpPr>
            <p:grpSpPr bwMode="auto">
              <a:xfrm rot="-5400000">
                <a:off x="744" y="1655"/>
                <a:ext cx="528" cy="1056"/>
                <a:chOff x="4728" y="1248"/>
                <a:chExt cx="528" cy="1056"/>
              </a:xfrm>
            </p:grpSpPr>
            <p:sp>
              <p:nvSpPr>
                <p:cNvPr id="41" name="Line 5"/>
                <p:cNvSpPr>
                  <a:spLocks noChangeShapeType="1"/>
                </p:cNvSpPr>
                <p:nvPr/>
              </p:nvSpPr>
              <p:spPr bwMode="auto">
                <a:xfrm>
                  <a:off x="4992" y="1248"/>
                  <a:ext cx="0" cy="816"/>
                </a:xfrm>
                <a:prstGeom prst="line">
                  <a:avLst/>
                </a:prstGeom>
                <a:noFill/>
                <a:ln w="38100">
                  <a:solidFill>
                    <a:srgbClr val="FF3300"/>
                  </a:solidFill>
                  <a:round/>
                  <a:headEnd/>
                  <a:tailEnd/>
                </a:ln>
              </p:spPr>
              <p:txBody>
                <a:bodyPr wrap="none" anchor="ctr"/>
                <a:lstStyle/>
                <a:p>
                  <a:endParaRPr lang="en-US"/>
                </a:p>
              </p:txBody>
            </p:sp>
            <p:sp>
              <p:nvSpPr>
                <p:cNvPr id="42" name="Line 6"/>
                <p:cNvSpPr>
                  <a:spLocks noChangeShapeType="1"/>
                </p:cNvSpPr>
                <p:nvPr/>
              </p:nvSpPr>
              <p:spPr bwMode="auto">
                <a:xfrm>
                  <a:off x="4848" y="1440"/>
                  <a:ext cx="0" cy="512"/>
                </a:xfrm>
                <a:prstGeom prst="line">
                  <a:avLst/>
                </a:prstGeom>
                <a:noFill/>
                <a:ln w="38100">
                  <a:solidFill>
                    <a:srgbClr val="FF3300"/>
                  </a:solidFill>
                  <a:round/>
                  <a:headEnd/>
                  <a:tailEnd/>
                </a:ln>
              </p:spPr>
              <p:txBody>
                <a:bodyPr wrap="none" anchor="ctr"/>
                <a:lstStyle/>
                <a:p>
                  <a:endParaRPr lang="en-US"/>
                </a:p>
              </p:txBody>
            </p:sp>
            <p:sp>
              <p:nvSpPr>
                <p:cNvPr id="43" name="Line 7"/>
                <p:cNvSpPr>
                  <a:spLocks noChangeShapeType="1"/>
                </p:cNvSpPr>
                <p:nvPr/>
              </p:nvSpPr>
              <p:spPr bwMode="auto">
                <a:xfrm>
                  <a:off x="5136" y="1440"/>
                  <a:ext cx="0" cy="512"/>
                </a:xfrm>
                <a:prstGeom prst="line">
                  <a:avLst/>
                </a:prstGeom>
                <a:noFill/>
                <a:ln w="38100">
                  <a:solidFill>
                    <a:srgbClr val="FF3300"/>
                  </a:solidFill>
                  <a:round/>
                  <a:headEnd/>
                  <a:tailEnd/>
                </a:ln>
              </p:spPr>
              <p:txBody>
                <a:bodyPr wrap="none" anchor="ctr"/>
                <a:lstStyle/>
                <a:p>
                  <a:endParaRPr lang="en-US"/>
                </a:p>
              </p:txBody>
            </p:sp>
            <p:sp>
              <p:nvSpPr>
                <p:cNvPr id="44" name="Line 8"/>
                <p:cNvSpPr>
                  <a:spLocks noChangeShapeType="1"/>
                </p:cNvSpPr>
                <p:nvPr/>
              </p:nvSpPr>
              <p:spPr bwMode="auto">
                <a:xfrm>
                  <a:off x="4848" y="1584"/>
                  <a:ext cx="288" cy="0"/>
                </a:xfrm>
                <a:prstGeom prst="line">
                  <a:avLst/>
                </a:prstGeom>
                <a:noFill/>
                <a:ln w="38100">
                  <a:solidFill>
                    <a:srgbClr val="FF3300"/>
                  </a:solidFill>
                  <a:round/>
                  <a:headEnd/>
                  <a:tailEnd/>
                </a:ln>
              </p:spPr>
              <p:txBody>
                <a:bodyPr wrap="none" anchor="ctr"/>
                <a:lstStyle/>
                <a:p>
                  <a:endParaRPr lang="en-US"/>
                </a:p>
              </p:txBody>
            </p:sp>
            <p:sp>
              <p:nvSpPr>
                <p:cNvPr id="45" name="Oval 9"/>
                <p:cNvSpPr>
                  <a:spLocks noChangeArrowheads="1"/>
                </p:cNvSpPr>
                <p:nvPr/>
              </p:nvSpPr>
              <p:spPr bwMode="auto">
                <a:xfrm>
                  <a:off x="4920" y="2064"/>
                  <a:ext cx="144" cy="144"/>
                </a:xfrm>
                <a:prstGeom prst="ellipse">
                  <a:avLst/>
                </a:prstGeom>
                <a:noFill/>
                <a:ln w="38100">
                  <a:solidFill>
                    <a:srgbClr val="FF3300"/>
                  </a:solidFill>
                  <a:round/>
                  <a:headEnd/>
                  <a:tailEnd/>
                </a:ln>
              </p:spPr>
              <p:txBody>
                <a:bodyPr wrap="none" anchor="ctr"/>
                <a:lstStyle/>
                <a:p>
                  <a:endParaRPr lang="en-US"/>
                </a:p>
              </p:txBody>
            </p:sp>
            <p:sp>
              <p:nvSpPr>
                <p:cNvPr id="46" name="Line 10"/>
                <p:cNvSpPr>
                  <a:spLocks noChangeShapeType="1"/>
                </p:cNvSpPr>
                <p:nvPr/>
              </p:nvSpPr>
              <p:spPr bwMode="auto">
                <a:xfrm>
                  <a:off x="4848" y="1680"/>
                  <a:ext cx="288" cy="0"/>
                </a:xfrm>
                <a:prstGeom prst="line">
                  <a:avLst/>
                </a:prstGeom>
                <a:noFill/>
                <a:ln w="38100">
                  <a:solidFill>
                    <a:srgbClr val="FF3300"/>
                  </a:solidFill>
                  <a:round/>
                  <a:headEnd/>
                  <a:tailEnd/>
                </a:ln>
              </p:spPr>
              <p:txBody>
                <a:bodyPr wrap="none" anchor="ctr"/>
                <a:lstStyle/>
                <a:p>
                  <a:endParaRPr lang="en-US"/>
                </a:p>
              </p:txBody>
            </p:sp>
            <p:sp>
              <p:nvSpPr>
                <p:cNvPr id="47" name="Line 11"/>
                <p:cNvSpPr>
                  <a:spLocks noChangeShapeType="1"/>
                </p:cNvSpPr>
                <p:nvPr/>
              </p:nvSpPr>
              <p:spPr bwMode="auto">
                <a:xfrm>
                  <a:off x="4848" y="1776"/>
                  <a:ext cx="288" cy="0"/>
                </a:xfrm>
                <a:prstGeom prst="line">
                  <a:avLst/>
                </a:prstGeom>
                <a:noFill/>
                <a:ln w="38100">
                  <a:solidFill>
                    <a:srgbClr val="FF3300"/>
                  </a:solidFill>
                  <a:round/>
                  <a:headEnd/>
                  <a:tailEnd/>
                </a:ln>
              </p:spPr>
              <p:txBody>
                <a:bodyPr wrap="none" anchor="ctr"/>
                <a:lstStyle/>
                <a:p>
                  <a:endParaRPr lang="en-US"/>
                </a:p>
              </p:txBody>
            </p:sp>
            <p:sp>
              <p:nvSpPr>
                <p:cNvPr id="48" name="Oval 12"/>
                <p:cNvSpPr>
                  <a:spLocks noChangeArrowheads="1"/>
                </p:cNvSpPr>
                <p:nvPr/>
              </p:nvSpPr>
              <p:spPr bwMode="auto">
                <a:xfrm>
                  <a:off x="4728" y="2256"/>
                  <a:ext cx="528" cy="48"/>
                </a:xfrm>
                <a:prstGeom prst="ellipse">
                  <a:avLst/>
                </a:prstGeom>
                <a:noFill/>
                <a:ln w="38100">
                  <a:solidFill>
                    <a:srgbClr val="FF3300"/>
                  </a:solidFill>
                  <a:round/>
                  <a:headEnd/>
                  <a:tailEnd/>
                </a:ln>
              </p:spPr>
              <p:txBody>
                <a:bodyPr wrap="none" anchor="ctr"/>
                <a:lstStyle/>
                <a:p>
                  <a:endParaRPr lang="en-US"/>
                </a:p>
              </p:txBody>
            </p:sp>
          </p:grpSp>
          <p:sp>
            <p:nvSpPr>
              <p:cNvPr id="40" name="Text Box 13"/>
              <p:cNvSpPr txBox="1">
                <a:spLocks noChangeArrowheads="1"/>
              </p:cNvSpPr>
              <p:nvPr/>
            </p:nvSpPr>
            <p:spPr bwMode="auto">
              <a:xfrm>
                <a:off x="861" y="1748"/>
                <a:ext cx="148" cy="229"/>
              </a:xfrm>
              <a:prstGeom prst="rect">
                <a:avLst/>
              </a:prstGeom>
              <a:noFill/>
              <a:ln w="76200">
                <a:noFill/>
                <a:miter lim="800000"/>
                <a:headEnd/>
                <a:tailEnd/>
              </a:ln>
            </p:spPr>
            <p:txBody>
              <a:bodyPr wrap="none">
                <a:spAutoFit/>
              </a:bodyPr>
              <a:lstStyle/>
              <a:p>
                <a:r>
                  <a:rPr lang="en-US" sz="2800" b="1" dirty="0">
                    <a:solidFill>
                      <a:srgbClr val="FF3300"/>
                    </a:solidFill>
                  </a:rPr>
                  <a:t>2</a:t>
                </a:r>
              </a:p>
            </p:txBody>
          </p:sp>
        </p:grpSp>
        <p:sp>
          <p:nvSpPr>
            <p:cNvPr id="38" name="Text Box 14"/>
            <p:cNvSpPr txBox="1">
              <a:spLocks noChangeArrowheads="1"/>
            </p:cNvSpPr>
            <p:nvPr/>
          </p:nvSpPr>
          <p:spPr bwMode="auto">
            <a:xfrm>
              <a:off x="2971800" y="4114800"/>
              <a:ext cx="2745797" cy="954107"/>
            </a:xfrm>
            <a:prstGeom prst="rect">
              <a:avLst/>
            </a:prstGeom>
            <a:noFill/>
            <a:ln w="76200">
              <a:noFill/>
              <a:miter lim="800000"/>
              <a:headEnd/>
              <a:tailEnd/>
            </a:ln>
          </p:spPr>
          <p:txBody>
            <a:bodyPr wrap="square">
              <a:spAutoFit/>
            </a:bodyPr>
            <a:lstStyle/>
            <a:p>
              <a:r>
                <a:rPr lang="en-US" sz="1400" b="1" dirty="0">
                  <a:latin typeface="Arial" pitchFamily="34" charset="0"/>
                  <a:cs typeface="Arial" pitchFamily="34" charset="0"/>
                </a:rPr>
                <a:t>2 x Enemy </a:t>
              </a:r>
            </a:p>
            <a:p>
              <a:r>
                <a:rPr lang="en-US" sz="1400" b="1" dirty="0">
                  <a:latin typeface="Arial" pitchFamily="34" charset="0"/>
                  <a:cs typeface="Arial" pitchFamily="34" charset="0"/>
                </a:rPr>
                <a:t>Heavy Self-Propelled Howitzers </a:t>
              </a:r>
            </a:p>
            <a:p>
              <a:r>
                <a:rPr lang="en-US" sz="1400" b="1" dirty="0">
                  <a:latin typeface="Arial" pitchFamily="34" charset="0"/>
                  <a:cs typeface="Arial" pitchFamily="34" charset="0"/>
                </a:rPr>
                <a:t> Oriented West</a:t>
              </a:r>
            </a:p>
          </p:txBody>
        </p:sp>
      </p:grpSp>
      <p:grpSp>
        <p:nvGrpSpPr>
          <p:cNvPr id="49" name="Group 48"/>
          <p:cNvGrpSpPr/>
          <p:nvPr/>
        </p:nvGrpSpPr>
        <p:grpSpPr>
          <a:xfrm>
            <a:off x="6367029" y="1407795"/>
            <a:ext cx="1271502" cy="2525236"/>
            <a:chOff x="5536449" y="2200275"/>
            <a:chExt cx="1271502" cy="2525236"/>
          </a:xfrm>
        </p:grpSpPr>
        <p:grpSp>
          <p:nvGrpSpPr>
            <p:cNvPr id="50" name="Group 49"/>
            <p:cNvGrpSpPr/>
            <p:nvPr/>
          </p:nvGrpSpPr>
          <p:grpSpPr>
            <a:xfrm>
              <a:off x="5536449" y="2680386"/>
              <a:ext cx="1271502" cy="2045125"/>
              <a:chOff x="4705911" y="3292454"/>
              <a:chExt cx="789458" cy="1481471"/>
            </a:xfrm>
          </p:grpSpPr>
          <p:sp>
            <p:nvSpPr>
              <p:cNvPr id="52" name="Text Box 140"/>
              <p:cNvSpPr txBox="1">
                <a:spLocks noChangeArrowheads="1"/>
              </p:cNvSpPr>
              <p:nvPr/>
            </p:nvSpPr>
            <p:spPr bwMode="auto">
              <a:xfrm>
                <a:off x="4705911" y="4439499"/>
                <a:ext cx="789458" cy="334426"/>
              </a:xfrm>
              <a:prstGeom prst="rect">
                <a:avLst/>
              </a:prstGeom>
              <a:noFill/>
              <a:ln w="12700">
                <a:noFill/>
                <a:miter lim="800000"/>
                <a:headEnd/>
                <a:tailEnd/>
              </a:ln>
            </p:spPr>
            <p:txBody>
              <a:bodyPr wrap="none">
                <a:spAutoFit/>
              </a:bodyPr>
              <a:lstStyle/>
              <a:p>
                <a:r>
                  <a:rPr lang="en-US" sz="1200" b="1" dirty="0"/>
                  <a:t>Heavy Mortar</a:t>
                </a:r>
              </a:p>
              <a:p>
                <a:r>
                  <a:rPr lang="en-US" sz="1200" b="1" dirty="0"/>
                  <a:t>Oriented North</a:t>
                </a:r>
              </a:p>
            </p:txBody>
          </p:sp>
          <p:grpSp>
            <p:nvGrpSpPr>
              <p:cNvPr id="53" name="Group 148"/>
              <p:cNvGrpSpPr>
                <a:grpSpLocks/>
              </p:cNvGrpSpPr>
              <p:nvPr/>
            </p:nvGrpSpPr>
            <p:grpSpPr bwMode="auto">
              <a:xfrm>
                <a:off x="4935538" y="3292454"/>
                <a:ext cx="293688" cy="1147042"/>
                <a:chOff x="3662" y="2256"/>
                <a:chExt cx="370" cy="1056"/>
              </a:xfrm>
            </p:grpSpPr>
            <p:grpSp>
              <p:nvGrpSpPr>
                <p:cNvPr id="54" name="Group 127"/>
                <p:cNvGrpSpPr>
                  <a:grpSpLocks/>
                </p:cNvGrpSpPr>
                <p:nvPr/>
              </p:nvGrpSpPr>
              <p:grpSpPr bwMode="auto">
                <a:xfrm>
                  <a:off x="3662" y="2256"/>
                  <a:ext cx="370" cy="864"/>
                  <a:chOff x="1104" y="2832"/>
                  <a:chExt cx="96" cy="336"/>
                </a:xfrm>
              </p:grpSpPr>
              <p:sp>
                <p:nvSpPr>
                  <p:cNvPr id="59" name="Line 128"/>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60" name="Line 129"/>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61" name="Line 130"/>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sp>
              <p:nvSpPr>
                <p:cNvPr id="55" name="Line 133"/>
                <p:cNvSpPr>
                  <a:spLocks noChangeShapeType="1"/>
                </p:cNvSpPr>
                <p:nvPr/>
              </p:nvSpPr>
              <p:spPr bwMode="auto">
                <a:xfrm>
                  <a:off x="3736" y="2784"/>
                  <a:ext cx="240" cy="0"/>
                </a:xfrm>
                <a:prstGeom prst="line">
                  <a:avLst/>
                </a:prstGeom>
                <a:noFill/>
                <a:ln w="38100">
                  <a:solidFill>
                    <a:schemeClr val="tx1"/>
                  </a:solidFill>
                  <a:round/>
                  <a:headEnd/>
                  <a:tailEnd/>
                </a:ln>
              </p:spPr>
              <p:txBody>
                <a:bodyPr wrap="none" anchor="ctr"/>
                <a:lstStyle/>
                <a:p>
                  <a:endParaRPr lang="en-US"/>
                </a:p>
              </p:txBody>
            </p:sp>
            <p:sp>
              <p:nvSpPr>
                <p:cNvPr id="56" name="Oval 139"/>
                <p:cNvSpPr>
                  <a:spLocks noChangeArrowheads="1"/>
                </p:cNvSpPr>
                <p:nvPr/>
              </p:nvSpPr>
              <p:spPr bwMode="auto">
                <a:xfrm>
                  <a:off x="3720" y="3104"/>
                  <a:ext cx="264" cy="208"/>
                </a:xfrm>
                <a:prstGeom prst="ellipse">
                  <a:avLst/>
                </a:prstGeom>
                <a:noFill/>
                <a:ln w="57150">
                  <a:solidFill>
                    <a:schemeClr val="tx1"/>
                  </a:solidFill>
                  <a:round/>
                  <a:headEnd/>
                  <a:tailEnd/>
                </a:ln>
              </p:spPr>
              <p:txBody>
                <a:bodyPr wrap="none" anchor="ctr"/>
                <a:lstStyle/>
                <a:p>
                  <a:endParaRPr lang="en-US"/>
                </a:p>
              </p:txBody>
            </p:sp>
            <p:sp>
              <p:nvSpPr>
                <p:cNvPr id="57" name="Line 144"/>
                <p:cNvSpPr>
                  <a:spLocks noChangeShapeType="1"/>
                </p:cNvSpPr>
                <p:nvPr/>
              </p:nvSpPr>
              <p:spPr bwMode="auto">
                <a:xfrm>
                  <a:off x="3736" y="2894"/>
                  <a:ext cx="240" cy="0"/>
                </a:xfrm>
                <a:prstGeom prst="line">
                  <a:avLst/>
                </a:prstGeom>
                <a:noFill/>
                <a:ln w="38100">
                  <a:solidFill>
                    <a:schemeClr val="tx1"/>
                  </a:solidFill>
                  <a:round/>
                  <a:headEnd/>
                  <a:tailEnd/>
                </a:ln>
              </p:spPr>
              <p:txBody>
                <a:bodyPr wrap="none" anchor="ctr"/>
                <a:lstStyle/>
                <a:p>
                  <a:endParaRPr lang="en-US"/>
                </a:p>
              </p:txBody>
            </p:sp>
            <p:sp>
              <p:nvSpPr>
                <p:cNvPr id="58" name="Line 147"/>
                <p:cNvSpPr>
                  <a:spLocks noChangeShapeType="1"/>
                </p:cNvSpPr>
                <p:nvPr/>
              </p:nvSpPr>
              <p:spPr bwMode="auto">
                <a:xfrm>
                  <a:off x="3726" y="2678"/>
                  <a:ext cx="240" cy="0"/>
                </a:xfrm>
                <a:prstGeom prst="line">
                  <a:avLst/>
                </a:prstGeom>
                <a:noFill/>
                <a:ln w="38100">
                  <a:solidFill>
                    <a:schemeClr val="tx1"/>
                  </a:solidFill>
                  <a:round/>
                  <a:headEnd/>
                  <a:tailEnd/>
                </a:ln>
              </p:spPr>
              <p:txBody>
                <a:bodyPr wrap="none" anchor="ctr"/>
                <a:lstStyle/>
                <a:p>
                  <a:endParaRPr lang="en-US"/>
                </a:p>
              </p:txBody>
            </p:sp>
          </p:grpSp>
        </p:grpSp>
        <p:sp>
          <p:nvSpPr>
            <p:cNvPr id="51" name="TextBox 50"/>
            <p:cNvSpPr txBox="1"/>
            <p:nvPr/>
          </p:nvSpPr>
          <p:spPr>
            <a:xfrm>
              <a:off x="5957748" y="2200275"/>
              <a:ext cx="385042" cy="523220"/>
            </a:xfrm>
            <a:prstGeom prst="rect">
              <a:avLst/>
            </a:prstGeom>
            <a:noFill/>
          </p:spPr>
          <p:txBody>
            <a:bodyPr wrap="none" rtlCol="0">
              <a:spAutoFit/>
            </a:bodyPr>
            <a:lstStyle/>
            <a:p>
              <a:r>
                <a:rPr lang="en-US" sz="2800" b="1" dirty="0"/>
                <a:t>3</a:t>
              </a:r>
            </a:p>
          </p:txBody>
        </p:sp>
      </p:grpSp>
      <p:sp>
        <p:nvSpPr>
          <p:cNvPr id="62" name="TextBox 61"/>
          <p:cNvSpPr txBox="1"/>
          <p:nvPr/>
        </p:nvSpPr>
        <p:spPr>
          <a:xfrm>
            <a:off x="1162493" y="4922520"/>
            <a:ext cx="7709162" cy="584775"/>
          </a:xfrm>
          <a:prstGeom prst="rect">
            <a:avLst/>
          </a:prstGeom>
          <a:noFill/>
        </p:spPr>
        <p:txBody>
          <a:bodyPr wrap="none" rtlCol="0">
            <a:spAutoFit/>
          </a:bodyPr>
          <a:lstStyle/>
          <a:p>
            <a:pPr algn="l"/>
            <a:r>
              <a:rPr lang="en-US" sz="1600" b="1" dirty="0"/>
              <a:t>Question: </a:t>
            </a:r>
            <a:r>
              <a:rPr lang="en-US" sz="1600" dirty="0"/>
              <a:t>Why are control measures used when developing operational graphics?</a:t>
            </a:r>
          </a:p>
          <a:p>
            <a:pPr algn="l"/>
            <a:r>
              <a:rPr lang="en-US" sz="1600" b="1" dirty="0"/>
              <a:t>Answer: </a:t>
            </a:r>
            <a:r>
              <a:rPr lang="en-US" sz="1600" dirty="0"/>
              <a:t>To regulate forces and warfighting functions.</a:t>
            </a:r>
          </a:p>
        </p:txBody>
      </p:sp>
    </p:spTree>
    <p:extLst>
      <p:ext uri="{BB962C8B-B14F-4D97-AF65-F5344CB8AC3E}">
        <p14:creationId xmlns:p14="http://schemas.microsoft.com/office/powerpoint/2010/main" val="279713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1786105"/>
            <a:ext cx="2743200" cy="2135529"/>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42501" t="20124" r="6666" b="8920"/>
          <a:stretch/>
        </p:blipFill>
        <p:spPr>
          <a:xfrm>
            <a:off x="457200" y="1563913"/>
            <a:ext cx="2691063" cy="2514600"/>
          </a:xfrm>
          <a:prstGeom prst="rect">
            <a:avLst/>
          </a:prstGeom>
        </p:spPr>
      </p:pic>
      <p:grpSp>
        <p:nvGrpSpPr>
          <p:cNvPr id="23" name="Group 22"/>
          <p:cNvGrpSpPr/>
          <p:nvPr/>
        </p:nvGrpSpPr>
        <p:grpSpPr>
          <a:xfrm>
            <a:off x="1371600" y="4472046"/>
            <a:ext cx="599622" cy="1426360"/>
            <a:chOff x="1370239" y="4613728"/>
            <a:chExt cx="599622" cy="1426360"/>
          </a:xfrm>
        </p:grpSpPr>
        <p:sp>
          <p:nvSpPr>
            <p:cNvPr id="7" name="Oval 6"/>
            <p:cNvSpPr/>
            <p:nvPr/>
          </p:nvSpPr>
          <p:spPr>
            <a:xfrm>
              <a:off x="1447799" y="5582888"/>
              <a:ext cx="457200" cy="457200"/>
            </a:xfrm>
            <a:prstGeom prst="ellipse">
              <a:avLst/>
            </a:prstGeom>
            <a:noFill/>
            <a:ln w="762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1658386" y="4643533"/>
              <a:ext cx="18013" cy="92484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370239" y="4625522"/>
              <a:ext cx="306160" cy="324757"/>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638992" y="4613728"/>
              <a:ext cx="330869" cy="324757"/>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447800" y="5181600"/>
              <a:ext cx="457200"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8263" y="4359579"/>
            <a:ext cx="3048258" cy="2095678"/>
          </a:xfrm>
          <a:prstGeom prst="rect">
            <a:avLst/>
          </a:prstGeom>
        </p:spPr>
      </p:pic>
      <p:grpSp>
        <p:nvGrpSpPr>
          <p:cNvPr id="44" name="Group 43"/>
          <p:cNvGrpSpPr/>
          <p:nvPr/>
        </p:nvGrpSpPr>
        <p:grpSpPr>
          <a:xfrm>
            <a:off x="4207653" y="2185909"/>
            <a:ext cx="599622" cy="1389577"/>
            <a:chOff x="4207653" y="2185909"/>
            <a:chExt cx="599622" cy="1389577"/>
          </a:xfrm>
        </p:grpSpPr>
        <p:cxnSp>
          <p:nvCxnSpPr>
            <p:cNvPr id="25" name="Straight Connector 24"/>
            <p:cNvCxnSpPr/>
            <p:nvPr/>
          </p:nvCxnSpPr>
          <p:spPr>
            <a:xfrm>
              <a:off x="4508584" y="2209800"/>
              <a:ext cx="0" cy="136568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4207653" y="2197703"/>
              <a:ext cx="306160" cy="32475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476406" y="2185909"/>
              <a:ext cx="330869" cy="32475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4241882" y="2783331"/>
              <a:ext cx="533399" cy="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4241883" y="2943291"/>
              <a:ext cx="533399" cy="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4241883" y="3110406"/>
              <a:ext cx="533399" cy="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8" name="Rectangle 2"/>
          <p:cNvSpPr txBox="1">
            <a:spLocks noChangeArrowheads="1"/>
          </p:cNvSpPr>
          <p:nvPr/>
        </p:nvSpPr>
        <p:spPr bwMode="auto">
          <a:xfrm>
            <a:off x="0" y="362954"/>
            <a:ext cx="9144000" cy="803036"/>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b="1" kern="0" dirty="0">
                <a:latin typeface="Arial" panose="020B0604020202020204" pitchFamily="34" charset="0"/>
                <a:ea typeface="+mj-ea"/>
                <a:cs typeface="Arial" panose="020B0604020202020204" pitchFamily="34" charset="0"/>
              </a:rPr>
              <a:t>Draw the Pieces of Equipment</a:t>
            </a:r>
            <a:endPar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endParaRPr>
          </a:p>
        </p:txBody>
      </p:sp>
      <p:pic>
        <p:nvPicPr>
          <p:cNvPr id="2" name="Picture 1">
            <a:extLst>
              <a:ext uri="{FF2B5EF4-FFF2-40B4-BE49-F238E27FC236}">
                <a16:creationId xmlns:a16="http://schemas.microsoft.com/office/drawing/2014/main" id="{83615B9F-BA7A-B8F3-B815-C3D478554391}"/>
              </a:ext>
            </a:extLst>
          </p:cNvPr>
          <p:cNvPicPr>
            <a:picLocks noChangeAspect="1"/>
          </p:cNvPicPr>
          <p:nvPr/>
        </p:nvPicPr>
        <p:blipFill>
          <a:blip r:embed="rId6"/>
          <a:stretch>
            <a:fillRect/>
          </a:stretch>
        </p:blipFill>
        <p:spPr>
          <a:xfrm>
            <a:off x="7248383" y="4358803"/>
            <a:ext cx="910364" cy="1888075"/>
          </a:xfrm>
          <a:prstGeom prst="rect">
            <a:avLst/>
          </a:prstGeom>
        </p:spPr>
      </p:pic>
    </p:spTree>
    <p:extLst>
      <p:ext uri="{BB962C8B-B14F-4D97-AF65-F5344CB8AC3E}">
        <p14:creationId xmlns:p14="http://schemas.microsoft.com/office/powerpoint/2010/main" val="2951287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914400" y="457200"/>
            <a:ext cx="7315200" cy="1597873"/>
          </a:xfrm>
          <a:prstGeom prst="rect">
            <a:avLst/>
          </a:prstGeom>
          <a:noFill/>
          <a:ln w="12700">
            <a:noFill/>
            <a:miter lim="800000"/>
            <a:headEnd/>
            <a:tailEnd/>
          </a:ln>
        </p:spPr>
        <p:txBody>
          <a:bodyPr wrap="square" lIns="90488" tIns="44450" rIns="90488" bIns="44450">
            <a:spAutoFit/>
          </a:bodyPr>
          <a:lstStyle/>
          <a:p>
            <a:pPr algn="ctr"/>
            <a:endParaRPr lang="en-US" sz="4000" b="1" dirty="0">
              <a:solidFill>
                <a:srgbClr val="FFFF00"/>
              </a:solidFill>
            </a:endParaRPr>
          </a:p>
          <a:p>
            <a:pPr algn="ctr"/>
            <a:endParaRPr lang="en-US" sz="4000" b="1" dirty="0">
              <a:solidFill>
                <a:srgbClr val="FFFF00"/>
              </a:solidFill>
            </a:endParaRPr>
          </a:p>
          <a:p>
            <a:pPr algn="ctr"/>
            <a:r>
              <a:rPr lang="en-US" b="1" dirty="0">
                <a:solidFill>
                  <a:srgbClr val="FFFF00"/>
                </a:solidFill>
              </a:rPr>
              <a:t> </a:t>
            </a:r>
            <a:endParaRPr lang="en-US" dirty="0">
              <a:solidFill>
                <a:srgbClr val="FFFF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341" y="4252231"/>
            <a:ext cx="2619375" cy="174307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8975" y="1752600"/>
            <a:ext cx="2364956" cy="154631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7375" y="4267200"/>
            <a:ext cx="2762250" cy="1695449"/>
          </a:xfrm>
          <a:prstGeom prst="rect">
            <a:avLst/>
          </a:prstGeom>
        </p:spPr>
      </p:pic>
      <p:grpSp>
        <p:nvGrpSpPr>
          <p:cNvPr id="13" name="Group 12"/>
          <p:cNvGrpSpPr/>
          <p:nvPr/>
        </p:nvGrpSpPr>
        <p:grpSpPr>
          <a:xfrm>
            <a:off x="1075782" y="2190295"/>
            <a:ext cx="1219200" cy="1394032"/>
            <a:chOff x="1309687" y="2228165"/>
            <a:chExt cx="1219200" cy="1394032"/>
          </a:xfrm>
        </p:grpSpPr>
        <p:sp>
          <p:nvSpPr>
            <p:cNvPr id="6" name="Flowchart: Terminator 5"/>
            <p:cNvSpPr/>
            <p:nvPr/>
          </p:nvSpPr>
          <p:spPr>
            <a:xfrm>
              <a:off x="1309687" y="2670626"/>
              <a:ext cx="1219200" cy="526824"/>
            </a:xfrm>
            <a:prstGeom prst="flowChartTerminator">
              <a:avLst/>
            </a:prstGeom>
            <a:noFill/>
            <a:ln w="762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323973" y="3310821"/>
              <a:ext cx="290513" cy="311376"/>
            </a:xfrm>
            <a:prstGeom prst="ellipse">
              <a:avLst/>
            </a:prstGeom>
            <a:noFill/>
            <a:ln w="762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774030" y="3310821"/>
              <a:ext cx="290513" cy="311376"/>
            </a:xfrm>
            <a:prstGeom prst="ellipse">
              <a:avLst/>
            </a:prstGeom>
            <a:noFill/>
            <a:ln w="762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224087" y="3310821"/>
              <a:ext cx="290513" cy="311376"/>
            </a:xfrm>
            <a:prstGeom prst="ellipse">
              <a:avLst/>
            </a:prstGeom>
            <a:noFill/>
            <a:ln w="762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p:cNvSpPr/>
            <p:nvPr/>
          </p:nvSpPr>
          <p:spPr>
            <a:xfrm>
              <a:off x="1774029" y="2228165"/>
              <a:ext cx="290513" cy="304800"/>
            </a:xfrm>
            <a:prstGeom prst="plus">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
          <p:cNvSpPr txBox="1">
            <a:spLocks noChangeArrowheads="1"/>
          </p:cNvSpPr>
          <p:nvPr/>
        </p:nvSpPr>
        <p:spPr bwMode="auto">
          <a:xfrm>
            <a:off x="0" y="311606"/>
            <a:ext cx="9144000" cy="81005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b="1" kern="0" dirty="0">
                <a:latin typeface="Arial" panose="020B0604020202020204" pitchFamily="34" charset="0"/>
                <a:ea typeface="+mj-ea"/>
                <a:cs typeface="Arial" panose="020B0604020202020204" pitchFamily="34" charset="0"/>
              </a:rPr>
              <a:t>Draw the Vehicles</a:t>
            </a:r>
            <a:endPar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endParaRPr>
          </a:p>
        </p:txBody>
      </p:sp>
      <p:pic>
        <p:nvPicPr>
          <p:cNvPr id="10" name="Picture 9">
            <a:extLst>
              <a:ext uri="{FF2B5EF4-FFF2-40B4-BE49-F238E27FC236}">
                <a16:creationId xmlns:a16="http://schemas.microsoft.com/office/drawing/2014/main" id="{691F808A-8BE7-09B7-9F8F-1276FC04070A}"/>
              </a:ext>
            </a:extLst>
          </p:cNvPr>
          <p:cNvPicPr>
            <a:picLocks noChangeAspect="1"/>
          </p:cNvPicPr>
          <p:nvPr/>
        </p:nvPicPr>
        <p:blipFill>
          <a:blip r:embed="rId6"/>
          <a:stretch>
            <a:fillRect/>
          </a:stretch>
        </p:blipFill>
        <p:spPr>
          <a:xfrm>
            <a:off x="6706927" y="1817487"/>
            <a:ext cx="990494" cy="1642373"/>
          </a:xfrm>
          <a:prstGeom prst="rect">
            <a:avLst/>
          </a:prstGeom>
        </p:spPr>
      </p:pic>
      <p:pic>
        <p:nvPicPr>
          <p:cNvPr id="12" name="Picture 11">
            <a:extLst>
              <a:ext uri="{FF2B5EF4-FFF2-40B4-BE49-F238E27FC236}">
                <a16:creationId xmlns:a16="http://schemas.microsoft.com/office/drawing/2014/main" id="{92CAB26A-93E0-D72E-9A9B-EECFEA362ECD}"/>
              </a:ext>
            </a:extLst>
          </p:cNvPr>
          <p:cNvPicPr>
            <a:picLocks noChangeAspect="1"/>
          </p:cNvPicPr>
          <p:nvPr/>
        </p:nvPicPr>
        <p:blipFill>
          <a:blip r:embed="rId7"/>
          <a:stretch>
            <a:fillRect/>
          </a:stretch>
        </p:blipFill>
        <p:spPr>
          <a:xfrm>
            <a:off x="3395857" y="3585652"/>
            <a:ext cx="1961372" cy="1233358"/>
          </a:xfrm>
          <a:prstGeom prst="rect">
            <a:avLst/>
          </a:prstGeom>
        </p:spPr>
      </p:pic>
    </p:spTree>
    <p:extLst>
      <p:ext uri="{BB962C8B-B14F-4D97-AF65-F5344CB8AC3E}">
        <p14:creationId xmlns:p14="http://schemas.microsoft.com/office/powerpoint/2010/main" val="131381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1187864" y="304800"/>
            <a:ext cx="7956135" cy="669421"/>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Terminal Learning Objective</a:t>
            </a:r>
          </a:p>
        </p:txBody>
      </p:sp>
      <p:sp>
        <p:nvSpPr>
          <p:cNvPr id="10" name="Rectangle 3"/>
          <p:cNvSpPr txBox="1">
            <a:spLocks noChangeArrowheads="1"/>
          </p:cNvSpPr>
          <p:nvPr/>
        </p:nvSpPr>
        <p:spPr bwMode="auto">
          <a:xfrm>
            <a:off x="905854" y="1701801"/>
            <a:ext cx="8183988" cy="5044232"/>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Tx/>
              <a:buNone/>
            </a:pPr>
            <a:r>
              <a:rPr lang="en-US" sz="2200" b="1" dirty="0">
                <a:latin typeface="Arial" panose="020B0604020202020204" pitchFamily="34" charset="0"/>
                <a:cs typeface="Arial" panose="020B0604020202020204" pitchFamily="34" charset="0"/>
              </a:rPr>
              <a:t>Action:</a:t>
            </a:r>
            <a:r>
              <a:rPr lang="en-US" sz="2200" dirty="0">
                <a:latin typeface="Arial" panose="020B0604020202020204" pitchFamily="34" charset="0"/>
                <a:cs typeface="Arial" panose="020B0604020202020204" pitchFamily="34" charset="0"/>
              </a:rPr>
              <a:t> Prepare an Operational Overlay.</a:t>
            </a:r>
          </a:p>
          <a:p>
            <a:pPr algn="l">
              <a:buFontTx/>
              <a:buNone/>
            </a:pPr>
            <a:endParaRPr lang="en-US" sz="2200" dirty="0">
              <a:latin typeface="Arial" panose="020B0604020202020204" pitchFamily="34" charset="0"/>
              <a:cs typeface="Arial" panose="020B0604020202020204" pitchFamily="34" charset="0"/>
            </a:endParaRPr>
          </a:p>
          <a:p>
            <a:pPr algn="l"/>
            <a:r>
              <a:rPr lang="en-US" sz="2200" b="1" dirty="0">
                <a:latin typeface="Arial"/>
                <a:cs typeface="Arial"/>
              </a:rPr>
              <a:t>Condition:</a:t>
            </a:r>
            <a:r>
              <a:rPr lang="en-US" sz="2200" dirty="0">
                <a:latin typeface="Arial"/>
                <a:cs typeface="Arial"/>
              </a:rPr>
              <a:t> As a small unit leader in</a:t>
            </a:r>
            <a:r>
              <a:rPr lang="en-US" sz="2200" dirty="0">
                <a:effectLst/>
                <a:latin typeface="Arial"/>
                <a:cs typeface="Arial"/>
              </a:rPr>
              <a:t> a virtual (digital) or face-to-face classroom environment, given a 1:50,000 scale military map, clear map acetate (non-adhesive), tape, colored markers/pencils, a No. 2 pencil, GTA 05-02-012 Coordinate Scale and Protractor, FM 1-02.2 Military Symbols, and a requirement to prepare an operational overlay.</a:t>
            </a:r>
            <a:endParaRPr lang="en-US" sz="2200" dirty="0">
              <a:latin typeface="Arial"/>
              <a:cs typeface="Arial"/>
            </a:endParaRPr>
          </a:p>
          <a:p>
            <a:pPr algn="l"/>
            <a:endParaRPr lang="en-US" sz="2200" dirty="0">
              <a:latin typeface="Arial"/>
              <a:cs typeface="Arial"/>
            </a:endParaRPr>
          </a:p>
          <a:p>
            <a:pPr algn="l"/>
            <a:r>
              <a:rPr lang="en-US" sz="2200" b="1" dirty="0">
                <a:latin typeface="Arial" panose="020B0604020202020204" pitchFamily="34" charset="0"/>
                <a:cs typeface="Arial" panose="020B0604020202020204" pitchFamily="34" charset="0"/>
              </a:rPr>
              <a:t>Standard:</a:t>
            </a:r>
            <a:r>
              <a:rPr lang="en-US" sz="2200" dirty="0">
                <a:latin typeface="Arial" panose="020B0604020202020204" pitchFamily="34" charset="0"/>
                <a:cs typeface="Arial" panose="020B0604020202020204" pitchFamily="34" charset="0"/>
              </a:rPr>
              <a:t> </a:t>
            </a:r>
            <a:r>
              <a:rPr lang="en-US" sz="2200" dirty="0">
                <a:effectLst/>
                <a:latin typeface="Arial" panose="020B0604020202020204" pitchFamily="34" charset="0"/>
                <a:cs typeface="Arial" panose="020B0604020202020204" pitchFamily="34" charset="0"/>
              </a:rPr>
              <a:t>Prepare an operational overlay using standard symbols that depicts orientation, plotting, symbolizing, and required marginal information accurately by applying 28 out of 40 overlay requirements, within 1 hour. </a:t>
            </a:r>
            <a:endParaRPr lang="en-US" sz="2200" dirty="0">
              <a:latin typeface="Arial" panose="020B0604020202020204" pitchFamily="34" charset="0"/>
              <a:cs typeface="Arial" panose="020B0604020202020204" pitchFamily="34" charset="0"/>
            </a:endParaRPr>
          </a:p>
          <a:p>
            <a:pPr algn="l"/>
            <a:endParaRPr lang="en-US" sz="2200" dirty="0">
              <a:latin typeface="Arial" panose="020B0604020202020204" pitchFamily="34" charset="0"/>
              <a:cs typeface="Arial" panose="020B0604020202020204" pitchFamily="34" charset="0"/>
            </a:endParaRPr>
          </a:p>
          <a:p>
            <a:endParaRPr lang="en-US" sz="1800" dirty="0"/>
          </a:p>
        </p:txBody>
      </p:sp>
      <p:sp>
        <p:nvSpPr>
          <p:cNvPr id="2" name="Slide Number Placeholder 1"/>
          <p:cNvSpPr>
            <a:spLocks noGrp="1"/>
          </p:cNvSpPr>
          <p:nvPr>
            <p:ph type="sldNum" sz="quarter" idx="12"/>
          </p:nvPr>
        </p:nvSpPr>
        <p:spPr/>
        <p:txBody>
          <a:bodyPr/>
          <a:lstStyle/>
          <a:p>
            <a:fld id="{D141A26B-79DC-4A53-857D-7401E21E816A}" type="slidenum">
              <a:rPr lang="en-US" smtClean="0"/>
              <a:t>3</a:t>
            </a:fld>
            <a:endParaRPr lang="en-US"/>
          </a:p>
        </p:txBody>
      </p:sp>
    </p:spTree>
    <p:extLst>
      <p:ext uri="{BB962C8B-B14F-4D97-AF65-F5344CB8AC3E}">
        <p14:creationId xmlns:p14="http://schemas.microsoft.com/office/powerpoint/2010/main" val="294034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30</a:t>
            </a:fld>
            <a:endParaRPr lang="en-US"/>
          </a:p>
        </p:txBody>
      </p:sp>
      <p:sp>
        <p:nvSpPr>
          <p:cNvPr id="7" name="Rectangle 3"/>
          <p:cNvSpPr txBox="1">
            <a:spLocks noChangeArrowheads="1"/>
          </p:cNvSpPr>
          <p:nvPr/>
        </p:nvSpPr>
        <p:spPr bwMode="auto">
          <a:xfrm>
            <a:off x="761360" y="1771401"/>
            <a:ext cx="8153400" cy="1828800"/>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Tx/>
              <a:buNone/>
            </a:pPr>
            <a:r>
              <a:rPr lang="en-US" dirty="0"/>
              <a:t>Graphic control measures are graphic directives given by </a:t>
            </a:r>
          </a:p>
          <a:p>
            <a:pPr>
              <a:buFontTx/>
              <a:buNone/>
            </a:pPr>
            <a:r>
              <a:rPr lang="en-US" dirty="0"/>
              <a:t>a Commander to subordinate Commanders / Leaders to</a:t>
            </a:r>
          </a:p>
          <a:p>
            <a:pPr>
              <a:buFontTx/>
              <a:buNone/>
            </a:pPr>
            <a:r>
              <a:rPr lang="en-US" dirty="0"/>
              <a:t>assign responsibilities, coordinate fire and maneuver and</a:t>
            </a:r>
          </a:p>
          <a:p>
            <a:pPr>
              <a:buFontTx/>
              <a:buNone/>
            </a:pPr>
            <a:r>
              <a:rPr lang="en-US" dirty="0"/>
              <a:t>control combat operations.</a:t>
            </a:r>
          </a:p>
        </p:txBody>
      </p:sp>
      <p:sp>
        <p:nvSpPr>
          <p:cNvPr id="8" name="Text Box 4"/>
          <p:cNvSpPr txBox="1">
            <a:spLocks noChangeArrowheads="1"/>
          </p:cNvSpPr>
          <p:nvPr/>
        </p:nvSpPr>
        <p:spPr bwMode="auto">
          <a:xfrm>
            <a:off x="0" y="310228"/>
            <a:ext cx="9143999" cy="646331"/>
          </a:xfrm>
          <a:prstGeom prst="rect">
            <a:avLst/>
          </a:prstGeom>
          <a:noFill/>
          <a:ln w="9525">
            <a:noFill/>
            <a:miter lim="800000"/>
            <a:headEnd/>
            <a:tailEnd/>
          </a:ln>
        </p:spPr>
        <p:txBody>
          <a:bodyPr wrap="square">
            <a:spAutoFit/>
          </a:bodyPr>
          <a:lstStyle/>
          <a:p>
            <a:pPr algn="ctr" eaLnBrk="1" hangingPunct="1"/>
            <a:r>
              <a:rPr lang="en-US" sz="3600" b="1" dirty="0">
                <a:latin typeface="Arial" panose="020B0604020202020204" pitchFamily="34" charset="0"/>
                <a:cs typeface="Arial" panose="020B0604020202020204" pitchFamily="34" charset="0"/>
              </a:rPr>
              <a:t>Control Measures</a:t>
            </a:r>
          </a:p>
        </p:txBody>
      </p:sp>
      <p:sp>
        <p:nvSpPr>
          <p:cNvPr id="3" name="Rectangle 2"/>
          <p:cNvSpPr/>
          <p:nvPr/>
        </p:nvSpPr>
        <p:spPr>
          <a:xfrm>
            <a:off x="1302380" y="3773259"/>
            <a:ext cx="3489960" cy="2031325"/>
          </a:xfrm>
          <a:prstGeom prst="rect">
            <a:avLst/>
          </a:prstGeom>
        </p:spPr>
        <p:txBody>
          <a:bodyPr wrap="square">
            <a:spAutoFit/>
          </a:bodyPr>
          <a:lstStyle/>
          <a:p>
            <a:pPr marL="342900" indent="-342900">
              <a:lnSpc>
                <a:spcPct val="90000"/>
              </a:lnSpc>
              <a:buFont typeface="Arial" panose="020B0604020202020204" pitchFamily="34" charset="0"/>
              <a:buChar char="•"/>
            </a:pPr>
            <a:r>
              <a:rPr lang="en-US" sz="2000" dirty="0"/>
              <a:t>They include:</a:t>
            </a:r>
          </a:p>
          <a:p>
            <a:pPr lvl="1">
              <a:lnSpc>
                <a:spcPct val="90000"/>
              </a:lnSpc>
            </a:pPr>
            <a:r>
              <a:rPr lang="en-US" sz="2000" dirty="0"/>
              <a:t>- Boundaries</a:t>
            </a:r>
          </a:p>
          <a:p>
            <a:pPr lvl="1">
              <a:lnSpc>
                <a:spcPct val="90000"/>
              </a:lnSpc>
            </a:pPr>
            <a:r>
              <a:rPr lang="en-US" sz="2000" dirty="0"/>
              <a:t>- Lines</a:t>
            </a:r>
          </a:p>
          <a:p>
            <a:pPr lvl="1">
              <a:lnSpc>
                <a:spcPct val="90000"/>
              </a:lnSpc>
            </a:pPr>
            <a:r>
              <a:rPr lang="en-US" sz="2000" dirty="0"/>
              <a:t>- Areas</a:t>
            </a:r>
          </a:p>
          <a:p>
            <a:pPr lvl="1">
              <a:lnSpc>
                <a:spcPct val="90000"/>
              </a:lnSpc>
            </a:pPr>
            <a:r>
              <a:rPr lang="en-US" sz="2000" dirty="0"/>
              <a:t>- Points</a:t>
            </a:r>
          </a:p>
          <a:p>
            <a:pPr lvl="1">
              <a:lnSpc>
                <a:spcPct val="90000"/>
              </a:lnSpc>
            </a:pPr>
            <a:r>
              <a:rPr lang="en-US" sz="2000" dirty="0"/>
              <a:t>- Targets</a:t>
            </a:r>
          </a:p>
          <a:p>
            <a:pPr lvl="1">
              <a:lnSpc>
                <a:spcPct val="90000"/>
              </a:lnSpc>
            </a:pPr>
            <a:r>
              <a:rPr lang="en-US" sz="2000" dirty="0"/>
              <a:t>NBC Attacks and events</a:t>
            </a:r>
          </a:p>
        </p:txBody>
      </p:sp>
      <p:sp>
        <p:nvSpPr>
          <p:cNvPr id="9" name="Rectangle 2"/>
          <p:cNvSpPr txBox="1">
            <a:spLocks noChangeArrowheads="1"/>
          </p:cNvSpPr>
          <p:nvPr/>
        </p:nvSpPr>
        <p:spPr bwMode="auto">
          <a:xfrm>
            <a:off x="5602282" y="3729741"/>
            <a:ext cx="3076258" cy="21717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chemeClr val="tx1"/>
                </a:solidFill>
                <a:effectLst/>
                <a:uLnTx/>
                <a:uFillTx/>
                <a:latin typeface="+mn-lt"/>
                <a:ea typeface="+mn-ea"/>
                <a:cs typeface="+mn-cs"/>
              </a:rPr>
              <a:t>Land</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chemeClr val="tx1"/>
                </a:solidFill>
                <a:effectLst/>
                <a:uLnTx/>
                <a:uFillTx/>
                <a:latin typeface="+mn-lt"/>
              </a:rPr>
              <a:t>Maneuver</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chemeClr val="tx1"/>
                </a:solidFill>
                <a:effectLst/>
                <a:uLnTx/>
                <a:uFillTx/>
                <a:latin typeface="+mn-lt"/>
              </a:rPr>
              <a:t>Fire support</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chemeClr val="tx1"/>
                </a:solidFill>
                <a:effectLst/>
                <a:uLnTx/>
                <a:uFillTx/>
                <a:latin typeface="+mn-lt"/>
              </a:rPr>
              <a:t>Mission Command</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chemeClr val="tx1"/>
                </a:solidFill>
                <a:effectLst/>
                <a:uLnTx/>
                <a:uFillTx/>
                <a:latin typeface="+mn-lt"/>
              </a:rPr>
              <a:t>Mobility Operations</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chemeClr val="tx1"/>
                </a:solidFill>
                <a:effectLst/>
                <a:uLnTx/>
                <a:uFillTx/>
                <a:latin typeface="+mn-lt"/>
              </a:rPr>
              <a:t>Sustainment</a:t>
            </a:r>
          </a:p>
        </p:txBody>
      </p:sp>
    </p:spTree>
    <p:extLst>
      <p:ext uri="{BB962C8B-B14F-4D97-AF65-F5344CB8AC3E}">
        <p14:creationId xmlns:p14="http://schemas.microsoft.com/office/powerpoint/2010/main" val="1921621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31</a:t>
            </a:fld>
            <a:endParaRPr lang="en-US"/>
          </a:p>
        </p:txBody>
      </p:sp>
      <p:pic>
        <p:nvPicPr>
          <p:cNvPr id="39" name="Picture 4" descr="map1"/>
          <p:cNvPicPr>
            <a:picLocks noChangeAspect="1" noChangeArrowheads="1"/>
          </p:cNvPicPr>
          <p:nvPr/>
        </p:nvPicPr>
        <p:blipFill>
          <a:blip r:embed="rId3" cstate="print"/>
          <a:srcRect/>
          <a:stretch>
            <a:fillRect/>
          </a:stretch>
        </p:blipFill>
        <p:spPr bwMode="auto">
          <a:xfrm>
            <a:off x="1396365" y="1203325"/>
            <a:ext cx="5818188" cy="4959350"/>
          </a:xfrm>
          <a:prstGeom prst="rect">
            <a:avLst/>
          </a:prstGeom>
          <a:noFill/>
          <a:ln w="9525">
            <a:noFill/>
            <a:miter lim="800000"/>
            <a:headEnd/>
            <a:tailEnd/>
          </a:ln>
        </p:spPr>
      </p:pic>
      <p:sp>
        <p:nvSpPr>
          <p:cNvPr id="40" name="Line 6"/>
          <p:cNvSpPr>
            <a:spLocks noChangeShapeType="1"/>
          </p:cNvSpPr>
          <p:nvPr/>
        </p:nvSpPr>
        <p:spPr bwMode="auto">
          <a:xfrm>
            <a:off x="2255203" y="2630488"/>
            <a:ext cx="0" cy="611187"/>
          </a:xfrm>
          <a:prstGeom prst="line">
            <a:avLst/>
          </a:prstGeom>
          <a:noFill/>
          <a:ln w="76200">
            <a:solidFill>
              <a:schemeClr val="tx2"/>
            </a:solidFill>
            <a:round/>
            <a:headEnd/>
            <a:tailEnd/>
          </a:ln>
        </p:spPr>
        <p:txBody>
          <a:bodyPr wrap="none" anchor="ctr"/>
          <a:lstStyle/>
          <a:p>
            <a:endParaRPr lang="en-US"/>
          </a:p>
        </p:txBody>
      </p:sp>
      <p:sp>
        <p:nvSpPr>
          <p:cNvPr id="41" name="Line 7"/>
          <p:cNvSpPr>
            <a:spLocks noChangeShapeType="1"/>
          </p:cNvSpPr>
          <p:nvPr/>
        </p:nvSpPr>
        <p:spPr bwMode="auto">
          <a:xfrm>
            <a:off x="1955165" y="2901950"/>
            <a:ext cx="600075" cy="0"/>
          </a:xfrm>
          <a:prstGeom prst="line">
            <a:avLst/>
          </a:prstGeom>
          <a:noFill/>
          <a:ln w="76200">
            <a:solidFill>
              <a:schemeClr val="tx2"/>
            </a:solidFill>
            <a:round/>
            <a:headEnd/>
            <a:tailEnd/>
          </a:ln>
        </p:spPr>
        <p:txBody>
          <a:bodyPr wrap="none" anchor="ctr"/>
          <a:lstStyle/>
          <a:p>
            <a:endParaRPr lang="en-US"/>
          </a:p>
        </p:txBody>
      </p:sp>
      <p:sp>
        <p:nvSpPr>
          <p:cNvPr id="42" name="Line 8"/>
          <p:cNvSpPr>
            <a:spLocks noChangeShapeType="1"/>
          </p:cNvSpPr>
          <p:nvPr/>
        </p:nvSpPr>
        <p:spPr bwMode="auto">
          <a:xfrm>
            <a:off x="6530340" y="4397375"/>
            <a:ext cx="0" cy="542925"/>
          </a:xfrm>
          <a:prstGeom prst="line">
            <a:avLst/>
          </a:prstGeom>
          <a:noFill/>
          <a:ln w="76200">
            <a:solidFill>
              <a:schemeClr val="tx2"/>
            </a:solidFill>
            <a:round/>
            <a:headEnd/>
            <a:tailEnd/>
          </a:ln>
        </p:spPr>
        <p:txBody>
          <a:bodyPr wrap="none" anchor="ctr"/>
          <a:lstStyle/>
          <a:p>
            <a:endParaRPr lang="en-US"/>
          </a:p>
        </p:txBody>
      </p:sp>
      <p:sp>
        <p:nvSpPr>
          <p:cNvPr id="43" name="Line 9"/>
          <p:cNvSpPr>
            <a:spLocks noChangeShapeType="1"/>
          </p:cNvSpPr>
          <p:nvPr/>
        </p:nvSpPr>
        <p:spPr bwMode="auto">
          <a:xfrm>
            <a:off x="6230303" y="4668838"/>
            <a:ext cx="525462" cy="0"/>
          </a:xfrm>
          <a:prstGeom prst="line">
            <a:avLst/>
          </a:prstGeom>
          <a:noFill/>
          <a:ln w="76200">
            <a:solidFill>
              <a:schemeClr val="tx2"/>
            </a:solidFill>
            <a:round/>
            <a:headEnd/>
            <a:tailEnd/>
          </a:ln>
        </p:spPr>
        <p:txBody>
          <a:bodyPr wrap="none" anchor="ctr"/>
          <a:lstStyle/>
          <a:p>
            <a:endParaRPr lang="en-US"/>
          </a:p>
        </p:txBody>
      </p:sp>
      <p:sp>
        <p:nvSpPr>
          <p:cNvPr id="44" name="Text Box 10"/>
          <p:cNvSpPr txBox="1">
            <a:spLocks noChangeArrowheads="1"/>
          </p:cNvSpPr>
          <p:nvPr/>
        </p:nvSpPr>
        <p:spPr bwMode="auto">
          <a:xfrm>
            <a:off x="6751003" y="4406900"/>
            <a:ext cx="469900" cy="400050"/>
          </a:xfrm>
          <a:prstGeom prst="rect">
            <a:avLst/>
          </a:prstGeom>
          <a:noFill/>
          <a:ln w="76200">
            <a:noFill/>
            <a:miter lim="800000"/>
            <a:headEnd/>
            <a:tailEnd/>
          </a:ln>
        </p:spPr>
        <p:txBody>
          <a:bodyPr wrap="none">
            <a:spAutoFit/>
          </a:bodyPr>
          <a:lstStyle/>
          <a:p>
            <a:pPr eaLnBrk="0" hangingPunct="0"/>
            <a:r>
              <a:rPr lang="en-US" sz="2000" b="1"/>
              <a:t>82</a:t>
            </a:r>
          </a:p>
        </p:txBody>
      </p:sp>
      <p:sp>
        <p:nvSpPr>
          <p:cNvPr id="45" name="Text Box 11"/>
          <p:cNvSpPr txBox="1">
            <a:spLocks noChangeArrowheads="1"/>
          </p:cNvSpPr>
          <p:nvPr/>
        </p:nvSpPr>
        <p:spPr bwMode="auto">
          <a:xfrm>
            <a:off x="6268403" y="4959350"/>
            <a:ext cx="525462" cy="400050"/>
          </a:xfrm>
          <a:prstGeom prst="rect">
            <a:avLst/>
          </a:prstGeom>
          <a:noFill/>
          <a:ln w="76200">
            <a:noFill/>
            <a:miter lim="800000"/>
            <a:headEnd/>
            <a:tailEnd/>
          </a:ln>
        </p:spPr>
        <p:txBody>
          <a:bodyPr>
            <a:spAutoFit/>
          </a:bodyPr>
          <a:lstStyle/>
          <a:p>
            <a:pPr eaLnBrk="0" hangingPunct="0">
              <a:spcBef>
                <a:spcPct val="50000"/>
              </a:spcBef>
            </a:pPr>
            <a:r>
              <a:rPr lang="en-US" sz="2000" b="1"/>
              <a:t>08</a:t>
            </a:r>
          </a:p>
        </p:txBody>
      </p:sp>
      <p:sp>
        <p:nvSpPr>
          <p:cNvPr id="46" name="Text Box 12"/>
          <p:cNvSpPr txBox="1">
            <a:spLocks noChangeArrowheads="1"/>
          </p:cNvSpPr>
          <p:nvPr/>
        </p:nvSpPr>
        <p:spPr bwMode="auto">
          <a:xfrm>
            <a:off x="2023428" y="2368550"/>
            <a:ext cx="469900" cy="400050"/>
          </a:xfrm>
          <a:prstGeom prst="rect">
            <a:avLst/>
          </a:prstGeom>
          <a:noFill/>
          <a:ln w="76200">
            <a:noFill/>
            <a:miter lim="800000"/>
            <a:headEnd/>
            <a:tailEnd/>
          </a:ln>
        </p:spPr>
        <p:txBody>
          <a:bodyPr wrap="none">
            <a:spAutoFit/>
          </a:bodyPr>
          <a:lstStyle/>
          <a:p>
            <a:pPr eaLnBrk="0" hangingPunct="0"/>
            <a:r>
              <a:rPr lang="en-US" sz="2000" b="1"/>
              <a:t>02</a:t>
            </a:r>
          </a:p>
        </p:txBody>
      </p:sp>
      <p:sp>
        <p:nvSpPr>
          <p:cNvPr id="47" name="Text Box 13"/>
          <p:cNvSpPr txBox="1">
            <a:spLocks noChangeArrowheads="1"/>
          </p:cNvSpPr>
          <p:nvPr/>
        </p:nvSpPr>
        <p:spPr bwMode="auto">
          <a:xfrm>
            <a:off x="1491615" y="2725738"/>
            <a:ext cx="469900" cy="400050"/>
          </a:xfrm>
          <a:prstGeom prst="rect">
            <a:avLst/>
          </a:prstGeom>
          <a:noFill/>
          <a:ln w="76200">
            <a:noFill/>
            <a:miter lim="800000"/>
            <a:headEnd/>
            <a:tailEnd/>
          </a:ln>
        </p:spPr>
        <p:txBody>
          <a:bodyPr wrap="none">
            <a:spAutoFit/>
          </a:bodyPr>
          <a:lstStyle/>
          <a:p>
            <a:pPr eaLnBrk="0" hangingPunct="0"/>
            <a:r>
              <a:rPr lang="en-US" sz="2000" b="1"/>
              <a:t>84</a:t>
            </a:r>
          </a:p>
        </p:txBody>
      </p:sp>
      <p:sp>
        <p:nvSpPr>
          <p:cNvPr id="48" name="Line 16"/>
          <p:cNvSpPr>
            <a:spLocks noChangeShapeType="1"/>
          </p:cNvSpPr>
          <p:nvPr/>
        </p:nvSpPr>
        <p:spPr bwMode="auto">
          <a:xfrm>
            <a:off x="1158240" y="3032125"/>
            <a:ext cx="796925" cy="47625"/>
          </a:xfrm>
          <a:prstGeom prst="line">
            <a:avLst/>
          </a:prstGeom>
          <a:noFill/>
          <a:ln w="76200">
            <a:solidFill>
              <a:schemeClr val="tx1"/>
            </a:solidFill>
            <a:round/>
            <a:headEnd/>
            <a:tailEnd type="triangle" w="med" len="med"/>
          </a:ln>
        </p:spPr>
        <p:txBody>
          <a:bodyPr wrap="none" anchor="ctr"/>
          <a:lstStyle/>
          <a:p>
            <a:endParaRPr lang="en-US"/>
          </a:p>
        </p:txBody>
      </p:sp>
      <p:sp>
        <p:nvSpPr>
          <p:cNvPr id="49" name="Line 17"/>
          <p:cNvSpPr>
            <a:spLocks noChangeShapeType="1"/>
          </p:cNvSpPr>
          <p:nvPr/>
        </p:nvSpPr>
        <p:spPr bwMode="auto">
          <a:xfrm flipH="1">
            <a:off x="6793865" y="4668838"/>
            <a:ext cx="711200" cy="0"/>
          </a:xfrm>
          <a:prstGeom prst="line">
            <a:avLst/>
          </a:prstGeom>
          <a:noFill/>
          <a:ln w="76200">
            <a:solidFill>
              <a:schemeClr val="tx1"/>
            </a:solidFill>
            <a:round/>
            <a:headEnd/>
            <a:tailEnd type="triangle" w="med" len="med"/>
          </a:ln>
        </p:spPr>
        <p:txBody>
          <a:bodyPr wrap="none" anchor="ctr"/>
          <a:lstStyle/>
          <a:p>
            <a:endParaRPr lang="en-US"/>
          </a:p>
        </p:txBody>
      </p:sp>
      <p:sp>
        <p:nvSpPr>
          <p:cNvPr id="50" name="Text Box 19"/>
          <p:cNvSpPr txBox="1">
            <a:spLocks noChangeArrowheads="1"/>
          </p:cNvSpPr>
          <p:nvPr/>
        </p:nvSpPr>
        <p:spPr bwMode="auto">
          <a:xfrm>
            <a:off x="3358515" y="1236663"/>
            <a:ext cx="1889125" cy="369887"/>
          </a:xfrm>
          <a:prstGeom prst="rect">
            <a:avLst/>
          </a:prstGeom>
          <a:noFill/>
          <a:ln w="76200">
            <a:noFill/>
            <a:miter lim="800000"/>
            <a:headEnd/>
            <a:tailEnd/>
          </a:ln>
        </p:spPr>
        <p:txBody>
          <a:bodyPr wrap="none">
            <a:spAutoFit/>
          </a:bodyPr>
          <a:lstStyle/>
          <a:p>
            <a:pPr eaLnBrk="0" hangingPunct="0"/>
            <a:r>
              <a:rPr lang="en-US" sz="1800" b="1"/>
              <a:t>UNCLASSIFIED</a:t>
            </a:r>
          </a:p>
        </p:txBody>
      </p:sp>
      <p:sp>
        <p:nvSpPr>
          <p:cNvPr id="51" name="Text Box 20"/>
          <p:cNvSpPr txBox="1">
            <a:spLocks noChangeArrowheads="1"/>
          </p:cNvSpPr>
          <p:nvPr/>
        </p:nvSpPr>
        <p:spPr bwMode="auto">
          <a:xfrm>
            <a:off x="3358515" y="5835650"/>
            <a:ext cx="1889125" cy="369888"/>
          </a:xfrm>
          <a:prstGeom prst="rect">
            <a:avLst/>
          </a:prstGeom>
          <a:noFill/>
          <a:ln w="76200">
            <a:noFill/>
            <a:miter lim="800000"/>
            <a:headEnd/>
            <a:tailEnd/>
          </a:ln>
        </p:spPr>
        <p:txBody>
          <a:bodyPr wrap="none">
            <a:spAutoFit/>
          </a:bodyPr>
          <a:lstStyle/>
          <a:p>
            <a:pPr eaLnBrk="0" hangingPunct="0"/>
            <a:r>
              <a:rPr lang="en-US" sz="1800" b="1"/>
              <a:t>UNCLASSIFIED</a:t>
            </a:r>
          </a:p>
        </p:txBody>
      </p:sp>
      <p:sp>
        <p:nvSpPr>
          <p:cNvPr id="52" name="Text Box 21"/>
          <p:cNvSpPr txBox="1">
            <a:spLocks noChangeArrowheads="1"/>
          </p:cNvSpPr>
          <p:nvPr/>
        </p:nvSpPr>
        <p:spPr bwMode="auto">
          <a:xfrm>
            <a:off x="1706563" y="768668"/>
            <a:ext cx="1775777" cy="369887"/>
          </a:xfrm>
          <a:prstGeom prst="rect">
            <a:avLst/>
          </a:prstGeom>
          <a:noFill/>
          <a:ln w="76200">
            <a:noFill/>
            <a:miter lim="800000"/>
            <a:headEnd/>
            <a:tailEnd/>
          </a:ln>
        </p:spPr>
        <p:txBody>
          <a:bodyPr wrap="square">
            <a:spAutoFit/>
          </a:bodyPr>
          <a:lstStyle/>
          <a:p>
            <a:pPr eaLnBrk="0" hangingPunct="0"/>
            <a:r>
              <a:rPr lang="en-US" sz="1800" b="1" dirty="0"/>
              <a:t>CLASSIFICATION</a:t>
            </a:r>
          </a:p>
        </p:txBody>
      </p:sp>
      <p:sp>
        <p:nvSpPr>
          <p:cNvPr id="53" name="Text Box 22"/>
          <p:cNvSpPr txBox="1">
            <a:spLocks noChangeArrowheads="1"/>
          </p:cNvSpPr>
          <p:nvPr/>
        </p:nvSpPr>
        <p:spPr bwMode="auto">
          <a:xfrm>
            <a:off x="2973389" y="6519446"/>
            <a:ext cx="1568131" cy="338554"/>
          </a:xfrm>
          <a:prstGeom prst="rect">
            <a:avLst/>
          </a:prstGeom>
          <a:noFill/>
          <a:ln w="76200">
            <a:noFill/>
            <a:miter lim="800000"/>
            <a:headEnd/>
            <a:tailEnd/>
          </a:ln>
        </p:spPr>
        <p:txBody>
          <a:bodyPr wrap="square">
            <a:spAutoFit/>
          </a:bodyPr>
          <a:lstStyle/>
          <a:p>
            <a:pPr eaLnBrk="0" hangingPunct="0"/>
            <a:r>
              <a:rPr lang="en-US" sz="1600" b="1" dirty="0"/>
              <a:t>CLASSIFICATION</a:t>
            </a:r>
          </a:p>
        </p:txBody>
      </p:sp>
      <p:sp>
        <p:nvSpPr>
          <p:cNvPr id="54" name="Line 23"/>
          <p:cNvSpPr>
            <a:spLocks noChangeShapeType="1"/>
          </p:cNvSpPr>
          <p:nvPr/>
        </p:nvSpPr>
        <p:spPr bwMode="auto">
          <a:xfrm>
            <a:off x="3380740" y="931863"/>
            <a:ext cx="725488" cy="304800"/>
          </a:xfrm>
          <a:prstGeom prst="line">
            <a:avLst/>
          </a:prstGeom>
          <a:noFill/>
          <a:ln w="76200">
            <a:solidFill>
              <a:schemeClr val="tx1"/>
            </a:solidFill>
            <a:round/>
            <a:headEnd/>
            <a:tailEnd type="triangle" w="med" len="med"/>
          </a:ln>
        </p:spPr>
        <p:txBody>
          <a:bodyPr wrap="none" anchor="ctr"/>
          <a:lstStyle/>
          <a:p>
            <a:endParaRPr lang="en-US"/>
          </a:p>
        </p:txBody>
      </p:sp>
      <p:sp>
        <p:nvSpPr>
          <p:cNvPr id="55" name="Line 24"/>
          <p:cNvSpPr>
            <a:spLocks noChangeShapeType="1"/>
          </p:cNvSpPr>
          <p:nvPr/>
        </p:nvSpPr>
        <p:spPr bwMode="auto">
          <a:xfrm flipV="1">
            <a:off x="3830003" y="6096000"/>
            <a:ext cx="0" cy="392113"/>
          </a:xfrm>
          <a:prstGeom prst="line">
            <a:avLst/>
          </a:prstGeom>
          <a:noFill/>
          <a:ln w="76200">
            <a:solidFill>
              <a:schemeClr val="tx1"/>
            </a:solidFill>
            <a:round/>
            <a:headEnd/>
            <a:tailEnd type="triangle" w="med" len="med"/>
          </a:ln>
        </p:spPr>
        <p:txBody>
          <a:bodyPr wrap="none" anchor="ctr"/>
          <a:lstStyle/>
          <a:p>
            <a:endParaRPr lang="en-US"/>
          </a:p>
        </p:txBody>
      </p:sp>
      <p:sp>
        <p:nvSpPr>
          <p:cNvPr id="56" name="Text Box 26"/>
          <p:cNvSpPr txBox="1">
            <a:spLocks noChangeArrowheads="1"/>
          </p:cNvSpPr>
          <p:nvPr/>
        </p:nvSpPr>
        <p:spPr bwMode="auto">
          <a:xfrm>
            <a:off x="3406140" y="1508125"/>
            <a:ext cx="1555750" cy="369888"/>
          </a:xfrm>
          <a:prstGeom prst="rect">
            <a:avLst/>
          </a:prstGeom>
          <a:noFill/>
          <a:ln w="76200">
            <a:noFill/>
            <a:miter lim="800000"/>
            <a:headEnd/>
            <a:tailEnd/>
          </a:ln>
        </p:spPr>
        <p:txBody>
          <a:bodyPr wrap="none">
            <a:spAutoFit/>
          </a:bodyPr>
          <a:lstStyle/>
          <a:p>
            <a:pPr eaLnBrk="0" hangingPunct="0"/>
            <a:r>
              <a:rPr lang="en-US" sz="1800" b="1" dirty="0"/>
              <a:t>OP CRAYON</a:t>
            </a:r>
          </a:p>
        </p:txBody>
      </p:sp>
      <p:sp>
        <p:nvSpPr>
          <p:cNvPr id="57" name="Text Box 27"/>
          <p:cNvSpPr txBox="1">
            <a:spLocks noChangeArrowheads="1"/>
          </p:cNvSpPr>
          <p:nvPr/>
        </p:nvSpPr>
        <p:spPr bwMode="auto">
          <a:xfrm>
            <a:off x="5589905" y="593725"/>
            <a:ext cx="2235835" cy="369888"/>
          </a:xfrm>
          <a:prstGeom prst="rect">
            <a:avLst/>
          </a:prstGeom>
          <a:noFill/>
          <a:ln w="76200">
            <a:noFill/>
            <a:miter lim="800000"/>
            <a:headEnd/>
            <a:tailEnd/>
          </a:ln>
        </p:spPr>
        <p:txBody>
          <a:bodyPr wrap="square">
            <a:spAutoFit/>
          </a:bodyPr>
          <a:lstStyle/>
          <a:p>
            <a:pPr eaLnBrk="0" hangingPunct="0"/>
            <a:r>
              <a:rPr lang="en-US" sz="1800" b="1" dirty="0"/>
              <a:t>OVERLAY / OP NAME</a:t>
            </a:r>
          </a:p>
        </p:txBody>
      </p:sp>
      <p:sp>
        <p:nvSpPr>
          <p:cNvPr id="58" name="Line 28"/>
          <p:cNvSpPr>
            <a:spLocks noChangeShapeType="1"/>
          </p:cNvSpPr>
          <p:nvPr/>
        </p:nvSpPr>
        <p:spPr bwMode="auto">
          <a:xfrm flipH="1">
            <a:off x="4678680" y="952500"/>
            <a:ext cx="2042160" cy="762000"/>
          </a:xfrm>
          <a:prstGeom prst="line">
            <a:avLst/>
          </a:prstGeom>
          <a:noFill/>
          <a:ln w="76200">
            <a:solidFill>
              <a:schemeClr val="tx1"/>
            </a:solidFill>
            <a:round/>
            <a:headEnd/>
            <a:tailEnd type="triangle" w="med" len="med"/>
          </a:ln>
        </p:spPr>
        <p:txBody>
          <a:bodyPr wrap="none" anchor="ctr"/>
          <a:lstStyle/>
          <a:p>
            <a:endParaRPr lang="en-US"/>
          </a:p>
        </p:txBody>
      </p:sp>
      <p:sp>
        <p:nvSpPr>
          <p:cNvPr id="59" name="Text Box 30"/>
          <p:cNvSpPr txBox="1">
            <a:spLocks noChangeArrowheads="1"/>
          </p:cNvSpPr>
          <p:nvPr/>
        </p:nvSpPr>
        <p:spPr bwMode="auto">
          <a:xfrm>
            <a:off x="5671503" y="5576888"/>
            <a:ext cx="1450975" cy="338137"/>
          </a:xfrm>
          <a:prstGeom prst="rect">
            <a:avLst/>
          </a:prstGeom>
          <a:noFill/>
          <a:ln w="76200">
            <a:noFill/>
            <a:miter lim="800000"/>
            <a:headEnd/>
            <a:tailEnd/>
          </a:ln>
        </p:spPr>
        <p:txBody>
          <a:bodyPr wrap="none">
            <a:spAutoFit/>
          </a:bodyPr>
          <a:lstStyle/>
          <a:p>
            <a:pPr eaLnBrk="0" hangingPunct="0"/>
            <a:r>
              <a:rPr lang="en-US" sz="1600" b="1"/>
              <a:t>LT I.M.GOOD</a:t>
            </a:r>
          </a:p>
        </p:txBody>
      </p:sp>
      <p:sp>
        <p:nvSpPr>
          <p:cNvPr id="60" name="Text Box 31"/>
          <p:cNvSpPr txBox="1">
            <a:spLocks noChangeArrowheads="1"/>
          </p:cNvSpPr>
          <p:nvPr/>
        </p:nvSpPr>
        <p:spPr bwMode="auto">
          <a:xfrm>
            <a:off x="7497128" y="5051425"/>
            <a:ext cx="926536" cy="338554"/>
          </a:xfrm>
          <a:prstGeom prst="rect">
            <a:avLst/>
          </a:prstGeom>
          <a:noFill/>
          <a:ln w="76200">
            <a:noFill/>
            <a:miter lim="800000"/>
            <a:headEnd/>
            <a:tailEnd/>
          </a:ln>
        </p:spPr>
        <p:txBody>
          <a:bodyPr wrap="none">
            <a:spAutoFit/>
          </a:bodyPr>
          <a:lstStyle/>
          <a:p>
            <a:pPr eaLnBrk="0" hangingPunct="0"/>
            <a:r>
              <a:rPr lang="en-US" sz="1600" b="1" dirty="0"/>
              <a:t>AUTHOR</a:t>
            </a:r>
          </a:p>
        </p:txBody>
      </p:sp>
      <p:sp>
        <p:nvSpPr>
          <p:cNvPr id="61" name="Line 32"/>
          <p:cNvSpPr>
            <a:spLocks noChangeShapeType="1"/>
          </p:cNvSpPr>
          <p:nvPr/>
        </p:nvSpPr>
        <p:spPr bwMode="auto">
          <a:xfrm flipH="1">
            <a:off x="6530340" y="5313363"/>
            <a:ext cx="976313" cy="263525"/>
          </a:xfrm>
          <a:prstGeom prst="line">
            <a:avLst/>
          </a:prstGeom>
          <a:noFill/>
          <a:ln w="76200">
            <a:solidFill>
              <a:schemeClr val="tx1"/>
            </a:solidFill>
            <a:round/>
            <a:headEnd/>
            <a:tailEnd type="triangle" w="med" len="med"/>
          </a:ln>
        </p:spPr>
        <p:txBody>
          <a:bodyPr wrap="none" anchor="ctr"/>
          <a:lstStyle/>
          <a:p>
            <a:endParaRPr lang="en-US"/>
          </a:p>
        </p:txBody>
      </p:sp>
      <p:sp>
        <p:nvSpPr>
          <p:cNvPr id="62" name="Text Box 34"/>
          <p:cNvSpPr txBox="1">
            <a:spLocks noChangeArrowheads="1"/>
          </p:cNvSpPr>
          <p:nvPr/>
        </p:nvSpPr>
        <p:spPr bwMode="auto">
          <a:xfrm>
            <a:off x="1556703" y="1346518"/>
            <a:ext cx="1503362" cy="584200"/>
          </a:xfrm>
          <a:prstGeom prst="rect">
            <a:avLst/>
          </a:prstGeom>
          <a:noFill/>
          <a:ln w="76200">
            <a:noFill/>
            <a:miter lim="800000"/>
            <a:headEnd/>
            <a:tailEnd/>
          </a:ln>
        </p:spPr>
        <p:txBody>
          <a:bodyPr wrap="none">
            <a:spAutoFit/>
          </a:bodyPr>
          <a:lstStyle/>
          <a:p>
            <a:pPr eaLnBrk="0" hangingPunct="0"/>
            <a:r>
              <a:rPr lang="en-US" sz="1600" b="1" dirty="0"/>
              <a:t>MAP 1:50 000</a:t>
            </a:r>
          </a:p>
          <a:p>
            <a:pPr eaLnBrk="0" hangingPunct="0"/>
            <a:r>
              <a:rPr lang="en-US" sz="1600" b="1" dirty="0"/>
              <a:t>KOSOVO</a:t>
            </a:r>
          </a:p>
        </p:txBody>
      </p:sp>
      <p:sp>
        <p:nvSpPr>
          <p:cNvPr id="63" name="Line 36"/>
          <p:cNvSpPr>
            <a:spLocks noChangeShapeType="1"/>
          </p:cNvSpPr>
          <p:nvPr/>
        </p:nvSpPr>
        <p:spPr bwMode="auto">
          <a:xfrm flipV="1">
            <a:off x="943927" y="1671638"/>
            <a:ext cx="695325" cy="457200"/>
          </a:xfrm>
          <a:prstGeom prst="line">
            <a:avLst/>
          </a:prstGeom>
          <a:noFill/>
          <a:ln w="76200">
            <a:solidFill>
              <a:schemeClr val="tx1"/>
            </a:solidFill>
            <a:round/>
            <a:headEnd/>
            <a:tailEnd type="triangle" w="med" len="med"/>
          </a:ln>
        </p:spPr>
        <p:txBody>
          <a:bodyPr wrap="none" anchor="ctr"/>
          <a:lstStyle/>
          <a:p>
            <a:endParaRPr lang="en-US"/>
          </a:p>
        </p:txBody>
      </p:sp>
      <p:sp>
        <p:nvSpPr>
          <p:cNvPr id="64" name="Text Box 38"/>
          <p:cNvSpPr txBox="1">
            <a:spLocks noChangeArrowheads="1"/>
          </p:cNvSpPr>
          <p:nvPr/>
        </p:nvSpPr>
        <p:spPr bwMode="auto">
          <a:xfrm>
            <a:off x="7214870" y="6089015"/>
            <a:ext cx="538417" cy="338554"/>
          </a:xfrm>
          <a:prstGeom prst="rect">
            <a:avLst/>
          </a:prstGeom>
          <a:noFill/>
          <a:ln w="76200">
            <a:noFill/>
            <a:miter lim="800000"/>
            <a:headEnd/>
            <a:tailEnd/>
          </a:ln>
        </p:spPr>
        <p:txBody>
          <a:bodyPr wrap="none">
            <a:spAutoFit/>
          </a:bodyPr>
          <a:lstStyle/>
          <a:p>
            <a:pPr eaLnBrk="0" hangingPunct="0"/>
            <a:r>
              <a:rPr lang="en-US" sz="1600" b="1" dirty="0"/>
              <a:t>DTG</a:t>
            </a:r>
          </a:p>
        </p:txBody>
      </p:sp>
      <p:sp>
        <p:nvSpPr>
          <p:cNvPr id="65" name="Line 39"/>
          <p:cNvSpPr>
            <a:spLocks noChangeShapeType="1"/>
          </p:cNvSpPr>
          <p:nvPr/>
        </p:nvSpPr>
        <p:spPr bwMode="auto">
          <a:xfrm flipH="1" flipV="1">
            <a:off x="6531928" y="6094413"/>
            <a:ext cx="674687" cy="131762"/>
          </a:xfrm>
          <a:prstGeom prst="line">
            <a:avLst/>
          </a:prstGeom>
          <a:noFill/>
          <a:ln w="76200">
            <a:solidFill>
              <a:schemeClr val="tx1"/>
            </a:solidFill>
            <a:round/>
            <a:headEnd/>
            <a:tailEnd type="triangle" w="med" len="med"/>
          </a:ln>
        </p:spPr>
        <p:txBody>
          <a:bodyPr wrap="none" anchor="ctr"/>
          <a:lstStyle/>
          <a:p>
            <a:endParaRPr lang="en-US"/>
          </a:p>
        </p:txBody>
      </p:sp>
      <p:sp>
        <p:nvSpPr>
          <p:cNvPr id="66" name="Text Box 40"/>
          <p:cNvSpPr txBox="1">
            <a:spLocks noChangeArrowheads="1"/>
          </p:cNvSpPr>
          <p:nvPr/>
        </p:nvSpPr>
        <p:spPr bwMode="auto">
          <a:xfrm>
            <a:off x="5496878" y="5794375"/>
            <a:ext cx="1676400" cy="338138"/>
          </a:xfrm>
          <a:prstGeom prst="rect">
            <a:avLst/>
          </a:prstGeom>
          <a:noFill/>
          <a:ln w="76200">
            <a:noFill/>
            <a:miter lim="800000"/>
            <a:headEnd/>
            <a:tailEnd/>
          </a:ln>
        </p:spPr>
        <p:txBody>
          <a:bodyPr wrap="none">
            <a:spAutoFit/>
          </a:bodyPr>
          <a:lstStyle/>
          <a:p>
            <a:pPr eaLnBrk="0" hangingPunct="0"/>
            <a:r>
              <a:rPr lang="en-US" sz="1600" b="1"/>
              <a:t>230900ZAUG07</a:t>
            </a:r>
          </a:p>
        </p:txBody>
      </p:sp>
      <p:sp>
        <p:nvSpPr>
          <p:cNvPr id="67" name="Line 42"/>
          <p:cNvSpPr>
            <a:spLocks noChangeShapeType="1"/>
          </p:cNvSpPr>
          <p:nvPr/>
        </p:nvSpPr>
        <p:spPr bwMode="auto">
          <a:xfrm flipV="1">
            <a:off x="1826578" y="3784600"/>
            <a:ext cx="0" cy="884238"/>
          </a:xfrm>
          <a:prstGeom prst="line">
            <a:avLst/>
          </a:prstGeom>
          <a:noFill/>
          <a:ln w="76200">
            <a:solidFill>
              <a:schemeClr val="tx2"/>
            </a:solidFill>
            <a:round/>
            <a:headEnd/>
            <a:tailEnd type="triangle" w="med" len="med"/>
          </a:ln>
        </p:spPr>
        <p:txBody>
          <a:bodyPr wrap="none" anchor="ctr"/>
          <a:lstStyle/>
          <a:p>
            <a:endParaRPr lang="en-US"/>
          </a:p>
        </p:txBody>
      </p:sp>
      <p:sp>
        <p:nvSpPr>
          <p:cNvPr id="68" name="Text Box 43"/>
          <p:cNvSpPr txBox="1">
            <a:spLocks noChangeArrowheads="1"/>
          </p:cNvSpPr>
          <p:nvPr/>
        </p:nvSpPr>
        <p:spPr bwMode="auto">
          <a:xfrm>
            <a:off x="1628140" y="4656138"/>
            <a:ext cx="407988" cy="461962"/>
          </a:xfrm>
          <a:prstGeom prst="rect">
            <a:avLst/>
          </a:prstGeom>
          <a:noFill/>
          <a:ln w="76200">
            <a:noFill/>
            <a:miter lim="800000"/>
            <a:headEnd/>
            <a:tailEnd/>
          </a:ln>
        </p:spPr>
        <p:txBody>
          <a:bodyPr wrap="none">
            <a:spAutoFit/>
          </a:bodyPr>
          <a:lstStyle/>
          <a:p>
            <a:pPr eaLnBrk="0" hangingPunct="0"/>
            <a:r>
              <a:rPr lang="en-US" sz="2400" b="1"/>
              <a:t>N</a:t>
            </a:r>
          </a:p>
        </p:txBody>
      </p:sp>
      <p:sp>
        <p:nvSpPr>
          <p:cNvPr id="69" name="Text Box 44"/>
          <p:cNvSpPr txBox="1">
            <a:spLocks noChangeArrowheads="1"/>
          </p:cNvSpPr>
          <p:nvPr/>
        </p:nvSpPr>
        <p:spPr bwMode="auto">
          <a:xfrm>
            <a:off x="0" y="4118610"/>
            <a:ext cx="803040" cy="584775"/>
          </a:xfrm>
          <a:prstGeom prst="rect">
            <a:avLst/>
          </a:prstGeom>
          <a:noFill/>
          <a:ln w="76200">
            <a:noFill/>
            <a:miter lim="800000"/>
            <a:headEnd/>
            <a:tailEnd/>
          </a:ln>
        </p:spPr>
        <p:txBody>
          <a:bodyPr wrap="none">
            <a:spAutoFit/>
          </a:bodyPr>
          <a:lstStyle/>
          <a:p>
            <a:pPr eaLnBrk="0" hangingPunct="0"/>
            <a:r>
              <a:rPr lang="en-US" sz="1600" b="1" dirty="0"/>
              <a:t>NORTH</a:t>
            </a:r>
          </a:p>
          <a:p>
            <a:pPr eaLnBrk="0" hangingPunct="0"/>
            <a:r>
              <a:rPr lang="en-US" sz="1600" b="1" dirty="0"/>
              <a:t>POINT</a:t>
            </a:r>
          </a:p>
        </p:txBody>
      </p:sp>
      <p:sp>
        <p:nvSpPr>
          <p:cNvPr id="70" name="Line 45"/>
          <p:cNvSpPr>
            <a:spLocks noChangeShapeType="1"/>
          </p:cNvSpPr>
          <p:nvPr/>
        </p:nvSpPr>
        <p:spPr bwMode="auto">
          <a:xfrm flipV="1">
            <a:off x="815340" y="4395788"/>
            <a:ext cx="817563" cy="11112"/>
          </a:xfrm>
          <a:prstGeom prst="line">
            <a:avLst/>
          </a:prstGeom>
          <a:noFill/>
          <a:ln w="76200">
            <a:solidFill>
              <a:schemeClr val="tx1"/>
            </a:solidFill>
            <a:round/>
            <a:headEnd/>
            <a:tailEnd type="triangle" w="med" len="med"/>
          </a:ln>
        </p:spPr>
        <p:txBody>
          <a:bodyPr wrap="none" anchor="ctr"/>
          <a:lstStyle/>
          <a:p>
            <a:endParaRPr lang="en-US"/>
          </a:p>
        </p:txBody>
      </p:sp>
      <p:sp>
        <p:nvSpPr>
          <p:cNvPr id="71" name="Text Box 15"/>
          <p:cNvSpPr txBox="1">
            <a:spLocks noChangeArrowheads="1"/>
          </p:cNvSpPr>
          <p:nvPr/>
        </p:nvSpPr>
        <p:spPr bwMode="auto">
          <a:xfrm>
            <a:off x="7467600" y="3970020"/>
            <a:ext cx="1303020" cy="830997"/>
          </a:xfrm>
          <a:prstGeom prst="rect">
            <a:avLst/>
          </a:prstGeom>
          <a:noFill/>
          <a:ln w="76200">
            <a:noFill/>
            <a:miter lim="800000"/>
            <a:headEnd/>
            <a:tailEnd/>
          </a:ln>
        </p:spPr>
        <p:txBody>
          <a:bodyPr wrap="square">
            <a:spAutoFit/>
          </a:bodyPr>
          <a:lstStyle/>
          <a:p>
            <a:pPr eaLnBrk="0" hangingPunct="0"/>
            <a:r>
              <a:rPr lang="en-US" sz="1600" b="1" dirty="0">
                <a:latin typeface="Calibri" panose="020F0502020204030204" pitchFamily="34" charset="0"/>
                <a:cs typeface="Calibri" panose="020F0502020204030204" pitchFamily="34" charset="0"/>
              </a:rPr>
              <a:t>GRID REFERENCE</a:t>
            </a:r>
          </a:p>
          <a:p>
            <a:pPr eaLnBrk="0" hangingPunct="0"/>
            <a:r>
              <a:rPr lang="en-US" sz="1600" b="1" dirty="0">
                <a:latin typeface="Calibri" panose="020F0502020204030204" pitchFamily="34" charset="0"/>
                <a:cs typeface="Calibri" panose="020F0502020204030204" pitchFamily="34" charset="0"/>
              </a:rPr>
              <a:t>POINT</a:t>
            </a:r>
          </a:p>
        </p:txBody>
      </p:sp>
      <p:sp>
        <p:nvSpPr>
          <p:cNvPr id="72" name="Text Box 47"/>
          <p:cNvSpPr txBox="1">
            <a:spLocks noChangeArrowheads="1"/>
          </p:cNvSpPr>
          <p:nvPr/>
        </p:nvSpPr>
        <p:spPr bwMode="auto">
          <a:xfrm>
            <a:off x="0" y="79375"/>
            <a:ext cx="9144000" cy="461963"/>
          </a:xfrm>
          <a:prstGeom prst="rect">
            <a:avLst/>
          </a:prstGeom>
          <a:noFill/>
          <a:ln w="9525">
            <a:noFill/>
            <a:miter lim="800000"/>
            <a:headEnd/>
            <a:tailEnd/>
          </a:ln>
        </p:spPr>
        <p:txBody>
          <a:bodyPr wrap="square">
            <a:spAutoFit/>
          </a:bodyPr>
          <a:lstStyle/>
          <a:p>
            <a:pPr algn="ctr"/>
            <a:r>
              <a:rPr lang="en-US" sz="2400" b="1" dirty="0"/>
              <a:t>OPERATIONAL OVERLAY LABELING REQUIREMENTS</a:t>
            </a:r>
          </a:p>
        </p:txBody>
      </p:sp>
      <p:sp>
        <p:nvSpPr>
          <p:cNvPr id="73" name="Text Box 35"/>
          <p:cNvSpPr txBox="1">
            <a:spLocks noChangeArrowheads="1"/>
          </p:cNvSpPr>
          <p:nvPr/>
        </p:nvSpPr>
        <p:spPr bwMode="auto">
          <a:xfrm>
            <a:off x="77152" y="1815465"/>
            <a:ext cx="1347788" cy="584775"/>
          </a:xfrm>
          <a:prstGeom prst="rect">
            <a:avLst/>
          </a:prstGeom>
          <a:noFill/>
          <a:ln w="76200">
            <a:noFill/>
            <a:miter lim="800000"/>
            <a:headEnd/>
            <a:tailEnd/>
          </a:ln>
        </p:spPr>
        <p:txBody>
          <a:bodyPr wrap="square">
            <a:spAutoFit/>
          </a:bodyPr>
          <a:lstStyle/>
          <a:p>
            <a:pPr eaLnBrk="0" hangingPunct="0"/>
            <a:r>
              <a:rPr lang="en-US" sz="1600" b="1" dirty="0"/>
              <a:t>MAP</a:t>
            </a:r>
          </a:p>
          <a:p>
            <a:pPr eaLnBrk="0" hangingPunct="0"/>
            <a:r>
              <a:rPr lang="en-US" sz="1600" b="1" dirty="0"/>
              <a:t>REFERENCE</a:t>
            </a:r>
          </a:p>
        </p:txBody>
      </p:sp>
      <p:sp>
        <p:nvSpPr>
          <p:cNvPr id="74" name="Text Box 14"/>
          <p:cNvSpPr txBox="1">
            <a:spLocks noChangeArrowheads="1"/>
          </p:cNvSpPr>
          <p:nvPr/>
        </p:nvSpPr>
        <p:spPr bwMode="auto">
          <a:xfrm>
            <a:off x="0" y="2796540"/>
            <a:ext cx="1447800" cy="830997"/>
          </a:xfrm>
          <a:prstGeom prst="rect">
            <a:avLst/>
          </a:prstGeom>
          <a:noFill/>
          <a:ln w="76200">
            <a:noFill/>
            <a:miter lim="800000"/>
            <a:headEnd/>
            <a:tailEnd/>
          </a:ln>
        </p:spPr>
        <p:txBody>
          <a:bodyPr wrap="square">
            <a:spAutoFit/>
          </a:bodyPr>
          <a:lstStyle/>
          <a:p>
            <a:pPr algn="ctr" eaLnBrk="0" hangingPunct="0"/>
            <a:r>
              <a:rPr lang="en-US" sz="1600" b="1" dirty="0">
                <a:latin typeface="Calibri" panose="020F0502020204030204" pitchFamily="34" charset="0"/>
                <a:cs typeface="Calibri" panose="020F0502020204030204" pitchFamily="34" charset="0"/>
              </a:rPr>
              <a:t>GRID REFERENCE</a:t>
            </a:r>
          </a:p>
          <a:p>
            <a:pPr algn="ctr" eaLnBrk="0" hangingPunct="0"/>
            <a:r>
              <a:rPr lang="en-US" sz="1600" b="1" dirty="0">
                <a:latin typeface="Calibri" panose="020F0502020204030204" pitchFamily="34" charset="0"/>
                <a:cs typeface="Calibri" panose="020F0502020204030204" pitchFamily="34" charset="0"/>
              </a:rPr>
              <a:t>POINT</a:t>
            </a:r>
          </a:p>
        </p:txBody>
      </p:sp>
    </p:spTree>
    <p:extLst>
      <p:ext uri="{BB962C8B-B14F-4D97-AF65-F5344CB8AC3E}">
        <p14:creationId xmlns:p14="http://schemas.microsoft.com/office/powerpoint/2010/main" val="3611366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304800"/>
            <a:ext cx="9144000" cy="685800"/>
          </a:xfrm>
          <a:prstGeom prst="rect">
            <a:avLst/>
          </a:prstGeom>
          <a:noFill/>
          <a:ln w="12700">
            <a:miter lim="800000"/>
            <a:headEnd/>
            <a:tailEnd/>
          </a:ln>
        </p:spPr>
        <p:txBody>
          <a:bodyPr vert="horz" wrap="square" lIns="90488" tIns="44450" rIns="90488" bIns="4445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Boundaries</a:t>
            </a:r>
          </a:p>
        </p:txBody>
      </p:sp>
      <p:sp>
        <p:nvSpPr>
          <p:cNvPr id="14" name="Rectangle 13"/>
          <p:cNvSpPr/>
          <p:nvPr/>
        </p:nvSpPr>
        <p:spPr>
          <a:xfrm>
            <a:off x="963561" y="1625868"/>
            <a:ext cx="8180439" cy="2308324"/>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A boundary is a line that delineates surface areas for the purpose of facilitating coordination and deconfliction of operations between adjacent units, formations, or areas (JP 3-0). There are three types of boundary lines: lateral, rear, and forward. Amplifiers are displayed perpendicular to the boundary line.</a:t>
            </a:r>
          </a:p>
        </p:txBody>
      </p:sp>
      <p:pic>
        <p:nvPicPr>
          <p:cNvPr id="3" name="Picture 2"/>
          <p:cNvPicPr>
            <a:picLocks noChangeAspect="1"/>
          </p:cNvPicPr>
          <p:nvPr/>
        </p:nvPicPr>
        <p:blipFill>
          <a:blip r:embed="rId3"/>
          <a:stretch>
            <a:fillRect/>
          </a:stretch>
        </p:blipFill>
        <p:spPr>
          <a:xfrm>
            <a:off x="2781300" y="4077970"/>
            <a:ext cx="3886200" cy="2741930"/>
          </a:xfrm>
          <a:prstGeom prst="rect">
            <a:avLst/>
          </a:prstGeom>
        </p:spPr>
      </p:pic>
    </p:spTree>
    <p:extLst>
      <p:ext uri="{BB962C8B-B14F-4D97-AF65-F5344CB8AC3E}">
        <p14:creationId xmlns:p14="http://schemas.microsoft.com/office/powerpoint/2010/main" val="692833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33</a:t>
            </a:fld>
            <a:endParaRPr lang="en-US"/>
          </a:p>
        </p:txBody>
      </p:sp>
      <p:sp>
        <p:nvSpPr>
          <p:cNvPr id="35" name="Rectangle 2"/>
          <p:cNvSpPr txBox="1">
            <a:spLocks noChangeArrowheads="1"/>
          </p:cNvSpPr>
          <p:nvPr/>
        </p:nvSpPr>
        <p:spPr bwMode="auto">
          <a:xfrm>
            <a:off x="0" y="342900"/>
            <a:ext cx="9143999" cy="624840"/>
          </a:xfrm>
          <a:prstGeom prst="rect">
            <a:avLst/>
          </a:prstGeom>
          <a:noFill/>
          <a:ln w="12700">
            <a:miter lim="800000"/>
            <a:headEnd/>
            <a:tailEnd/>
          </a:ln>
        </p:spPr>
        <p:txBody>
          <a:bodyPr vert="horz" wrap="square" lIns="90488" tIns="44450" rIns="90488" bIns="44450" numCol="1" rtlCol="0" anchor="ctr"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Boundaries</a:t>
            </a:r>
          </a:p>
        </p:txBody>
      </p:sp>
      <p:grpSp>
        <p:nvGrpSpPr>
          <p:cNvPr id="36" name="Group 35"/>
          <p:cNvGrpSpPr/>
          <p:nvPr/>
        </p:nvGrpSpPr>
        <p:grpSpPr>
          <a:xfrm>
            <a:off x="807188" y="1789948"/>
            <a:ext cx="7681332" cy="1880077"/>
            <a:chOff x="1447800" y="1928813"/>
            <a:chExt cx="6858000" cy="3355906"/>
          </a:xfrm>
        </p:grpSpPr>
        <p:sp>
          <p:nvSpPr>
            <p:cNvPr id="37" name="Freeform 3"/>
            <p:cNvSpPr>
              <a:spLocks/>
            </p:cNvSpPr>
            <p:nvPr/>
          </p:nvSpPr>
          <p:spPr bwMode="auto">
            <a:xfrm>
              <a:off x="1447800" y="3018586"/>
              <a:ext cx="3887788" cy="406400"/>
            </a:xfrm>
            <a:custGeom>
              <a:avLst/>
              <a:gdLst>
                <a:gd name="T0" fmla="*/ 0 w 2449"/>
                <a:gd name="T1" fmla="*/ 559474619 h 256"/>
                <a:gd name="T2" fmla="*/ 158769057 w 2449"/>
                <a:gd name="T3" fmla="*/ 642638942 h 256"/>
                <a:gd name="T4" fmla="*/ 461189461 w 2449"/>
                <a:gd name="T5" fmla="*/ 642638942 h 256"/>
                <a:gd name="T6" fmla="*/ 763608130 w 2449"/>
                <a:gd name="T7" fmla="*/ 642638942 h 256"/>
                <a:gd name="T8" fmla="*/ 1066026996 w 2449"/>
                <a:gd name="T9" fmla="*/ 642638942 h 256"/>
                <a:gd name="T10" fmla="*/ 1292840998 w 2449"/>
                <a:gd name="T11" fmla="*/ 642638942 h 256"/>
                <a:gd name="T12" fmla="*/ 1406247204 w 2449"/>
                <a:gd name="T13" fmla="*/ 642638942 h 256"/>
                <a:gd name="T14" fmla="*/ 1708666270 w 2449"/>
                <a:gd name="T15" fmla="*/ 642638942 h 256"/>
                <a:gd name="T16" fmla="*/ 1859875604 w 2449"/>
                <a:gd name="T17" fmla="*/ 642638942 h 256"/>
                <a:gd name="T18" fmla="*/ 2011084938 w 2449"/>
                <a:gd name="T19" fmla="*/ 642638942 h 256"/>
                <a:gd name="T20" fmla="*/ 2147483647 w 2449"/>
                <a:gd name="T21" fmla="*/ 642638942 h 256"/>
                <a:gd name="T22" fmla="*/ 2147483647 w 2449"/>
                <a:gd name="T23" fmla="*/ 604837410 h 256"/>
                <a:gd name="T24" fmla="*/ 2147483647 w 2449"/>
                <a:gd name="T25" fmla="*/ 604837410 h 256"/>
                <a:gd name="T26" fmla="*/ 2147483647 w 2449"/>
                <a:gd name="T27" fmla="*/ 567034291 h 256"/>
                <a:gd name="T28" fmla="*/ 2147483647 w 2449"/>
                <a:gd name="T29" fmla="*/ 529232759 h 256"/>
                <a:gd name="T30" fmla="*/ 2147483647 w 2449"/>
                <a:gd name="T31" fmla="*/ 529232759 h 256"/>
                <a:gd name="T32" fmla="*/ 2147483647 w 2449"/>
                <a:gd name="T33" fmla="*/ 491429639 h 256"/>
                <a:gd name="T34" fmla="*/ 2147483647 w 2449"/>
                <a:gd name="T35" fmla="*/ 453628107 h 256"/>
                <a:gd name="T36" fmla="*/ 2147483647 w 2449"/>
                <a:gd name="T37" fmla="*/ 378023356 h 256"/>
                <a:gd name="T38" fmla="*/ 2147483647 w 2449"/>
                <a:gd name="T39" fmla="*/ 340220237 h 256"/>
                <a:gd name="T40" fmla="*/ 2147483647 w 2449"/>
                <a:gd name="T41" fmla="*/ 302418705 h 256"/>
                <a:gd name="T42" fmla="*/ 2147483647 w 2449"/>
                <a:gd name="T43" fmla="*/ 264615586 h 256"/>
                <a:gd name="T44" fmla="*/ 2147483647 w 2449"/>
                <a:gd name="T45" fmla="*/ 226814054 h 256"/>
                <a:gd name="T46" fmla="*/ 2147483647 w 2449"/>
                <a:gd name="T47" fmla="*/ 189010884 h 256"/>
                <a:gd name="T48" fmla="*/ 2147483647 w 2449"/>
                <a:gd name="T49" fmla="*/ 189010884 h 256"/>
                <a:gd name="T50" fmla="*/ 2147483647 w 2449"/>
                <a:gd name="T51" fmla="*/ 151209353 h 256"/>
                <a:gd name="T52" fmla="*/ 2147483647 w 2449"/>
                <a:gd name="T53" fmla="*/ 113406233 h 256"/>
                <a:gd name="T54" fmla="*/ 2147483647 w 2449"/>
                <a:gd name="T55" fmla="*/ 75604676 h 256"/>
                <a:gd name="T56" fmla="*/ 2147483647 w 2449"/>
                <a:gd name="T57" fmla="*/ 37801544 h 256"/>
                <a:gd name="T58" fmla="*/ 2147483647 w 2449"/>
                <a:gd name="T59" fmla="*/ 37801544 h 256"/>
                <a:gd name="T60" fmla="*/ 2147483647 w 2449"/>
                <a:gd name="T61" fmla="*/ 37801544 h 256"/>
                <a:gd name="T62" fmla="*/ 2147483647 w 2449"/>
                <a:gd name="T63" fmla="*/ 0 h 256"/>
                <a:gd name="T64" fmla="*/ 2147483647 w 2449"/>
                <a:gd name="T65" fmla="*/ 0 h 256"/>
                <a:gd name="T66" fmla="*/ 2147483647 w 2449"/>
                <a:gd name="T67" fmla="*/ 0 h 256"/>
                <a:gd name="T68" fmla="*/ 2147483647 w 2449"/>
                <a:gd name="T69" fmla="*/ 0 h 2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49"/>
                <a:gd name="T106" fmla="*/ 0 h 256"/>
                <a:gd name="T107" fmla="*/ 2449 w 2449"/>
                <a:gd name="T108" fmla="*/ 256 h 2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49" h="256">
                  <a:moveTo>
                    <a:pt x="0" y="222"/>
                  </a:moveTo>
                  <a:lnTo>
                    <a:pt x="63" y="255"/>
                  </a:lnTo>
                  <a:lnTo>
                    <a:pt x="183" y="255"/>
                  </a:lnTo>
                  <a:lnTo>
                    <a:pt x="303" y="255"/>
                  </a:lnTo>
                  <a:lnTo>
                    <a:pt x="423" y="255"/>
                  </a:lnTo>
                  <a:lnTo>
                    <a:pt x="513" y="255"/>
                  </a:lnTo>
                  <a:lnTo>
                    <a:pt x="558" y="255"/>
                  </a:lnTo>
                  <a:lnTo>
                    <a:pt x="678" y="255"/>
                  </a:lnTo>
                  <a:lnTo>
                    <a:pt x="738" y="255"/>
                  </a:lnTo>
                  <a:lnTo>
                    <a:pt x="798" y="255"/>
                  </a:lnTo>
                  <a:lnTo>
                    <a:pt x="918" y="255"/>
                  </a:lnTo>
                  <a:lnTo>
                    <a:pt x="978" y="240"/>
                  </a:lnTo>
                  <a:lnTo>
                    <a:pt x="1038" y="240"/>
                  </a:lnTo>
                  <a:lnTo>
                    <a:pt x="1128" y="225"/>
                  </a:lnTo>
                  <a:lnTo>
                    <a:pt x="1218" y="210"/>
                  </a:lnTo>
                  <a:lnTo>
                    <a:pt x="1263" y="210"/>
                  </a:lnTo>
                  <a:lnTo>
                    <a:pt x="1308" y="195"/>
                  </a:lnTo>
                  <a:lnTo>
                    <a:pt x="1353" y="180"/>
                  </a:lnTo>
                  <a:lnTo>
                    <a:pt x="1413" y="150"/>
                  </a:lnTo>
                  <a:lnTo>
                    <a:pt x="1473" y="135"/>
                  </a:lnTo>
                  <a:lnTo>
                    <a:pt x="1563" y="120"/>
                  </a:lnTo>
                  <a:lnTo>
                    <a:pt x="1653" y="105"/>
                  </a:lnTo>
                  <a:lnTo>
                    <a:pt x="1743" y="90"/>
                  </a:lnTo>
                  <a:lnTo>
                    <a:pt x="1833" y="75"/>
                  </a:lnTo>
                  <a:lnTo>
                    <a:pt x="1893" y="75"/>
                  </a:lnTo>
                  <a:lnTo>
                    <a:pt x="1938" y="60"/>
                  </a:lnTo>
                  <a:lnTo>
                    <a:pt x="1983" y="45"/>
                  </a:lnTo>
                  <a:lnTo>
                    <a:pt x="2028" y="30"/>
                  </a:lnTo>
                  <a:lnTo>
                    <a:pt x="2073" y="15"/>
                  </a:lnTo>
                  <a:lnTo>
                    <a:pt x="2133" y="15"/>
                  </a:lnTo>
                  <a:lnTo>
                    <a:pt x="2193" y="15"/>
                  </a:lnTo>
                  <a:lnTo>
                    <a:pt x="2298" y="0"/>
                  </a:lnTo>
                  <a:lnTo>
                    <a:pt x="2358" y="0"/>
                  </a:lnTo>
                  <a:lnTo>
                    <a:pt x="2403" y="0"/>
                  </a:lnTo>
                  <a:lnTo>
                    <a:pt x="2448" y="0"/>
                  </a:lnTo>
                </a:path>
              </a:pathLst>
            </a:custGeom>
            <a:noFill/>
            <a:ln w="38100" cap="rnd" cmpd="sng">
              <a:solidFill>
                <a:schemeClr val="tx1"/>
              </a:solidFill>
              <a:prstDash val="lgDash"/>
              <a:round/>
              <a:headEnd type="none" w="med" len="med"/>
              <a:tailEnd type="none" w="med" len="med"/>
            </a:ln>
          </p:spPr>
          <p:txBody>
            <a:bodyPr/>
            <a:lstStyle/>
            <a:p>
              <a:endParaRPr lang="en-US" sz="1800"/>
            </a:p>
          </p:txBody>
        </p:sp>
        <p:sp>
          <p:nvSpPr>
            <p:cNvPr id="38" name="Freeform 4"/>
            <p:cNvSpPr>
              <a:spLocks/>
            </p:cNvSpPr>
            <p:nvPr/>
          </p:nvSpPr>
          <p:spPr bwMode="auto">
            <a:xfrm>
              <a:off x="6161088" y="2571750"/>
              <a:ext cx="2144712" cy="406400"/>
            </a:xfrm>
            <a:custGeom>
              <a:avLst/>
              <a:gdLst>
                <a:gd name="T0" fmla="*/ 0 w 1351"/>
                <a:gd name="T1" fmla="*/ 635079271 h 256"/>
                <a:gd name="T2" fmla="*/ 151209335 w 1351"/>
                <a:gd name="T3" fmla="*/ 642638942 h 256"/>
                <a:gd name="T4" fmla="*/ 264615554 w 1351"/>
                <a:gd name="T5" fmla="*/ 642638942 h 256"/>
                <a:gd name="T6" fmla="*/ 718243509 w 1351"/>
                <a:gd name="T7" fmla="*/ 642638942 h 256"/>
                <a:gd name="T8" fmla="*/ 1171871563 w 1351"/>
                <a:gd name="T9" fmla="*/ 642638942 h 256"/>
                <a:gd name="T10" fmla="*/ 1398685490 w 1351"/>
                <a:gd name="T11" fmla="*/ 642638942 h 256"/>
                <a:gd name="T12" fmla="*/ 1512093248 w 1351"/>
                <a:gd name="T13" fmla="*/ 604837410 h 256"/>
                <a:gd name="T14" fmla="*/ 1625499418 w 1351"/>
                <a:gd name="T15" fmla="*/ 529232759 h 256"/>
                <a:gd name="T16" fmla="*/ 1776709100 w 1351"/>
                <a:gd name="T17" fmla="*/ 415824888 h 256"/>
                <a:gd name="T18" fmla="*/ 2003523028 w 1351"/>
                <a:gd name="T19" fmla="*/ 378023356 h 256"/>
                <a:gd name="T20" fmla="*/ 2147483647 w 1351"/>
                <a:gd name="T21" fmla="*/ 226814054 h 256"/>
                <a:gd name="T22" fmla="*/ 2147483647 w 1351"/>
                <a:gd name="T23" fmla="*/ 151209353 h 256"/>
                <a:gd name="T24" fmla="*/ 2147483647 w 1351"/>
                <a:gd name="T25" fmla="*/ 113406233 h 256"/>
                <a:gd name="T26" fmla="*/ 2147483647 w 1351"/>
                <a:gd name="T27" fmla="*/ 75604676 h 256"/>
                <a:gd name="T28" fmla="*/ 2147483647 w 1351"/>
                <a:gd name="T29" fmla="*/ 0 h 2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51"/>
                <a:gd name="T46" fmla="*/ 0 h 256"/>
                <a:gd name="T47" fmla="*/ 1351 w 1351"/>
                <a:gd name="T48" fmla="*/ 256 h 2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51" h="256">
                  <a:moveTo>
                    <a:pt x="0" y="252"/>
                  </a:moveTo>
                  <a:lnTo>
                    <a:pt x="60" y="255"/>
                  </a:lnTo>
                  <a:lnTo>
                    <a:pt x="105" y="255"/>
                  </a:lnTo>
                  <a:lnTo>
                    <a:pt x="285" y="255"/>
                  </a:lnTo>
                  <a:lnTo>
                    <a:pt x="465" y="255"/>
                  </a:lnTo>
                  <a:lnTo>
                    <a:pt x="555" y="255"/>
                  </a:lnTo>
                  <a:lnTo>
                    <a:pt x="600" y="240"/>
                  </a:lnTo>
                  <a:lnTo>
                    <a:pt x="645" y="210"/>
                  </a:lnTo>
                  <a:lnTo>
                    <a:pt x="705" y="165"/>
                  </a:lnTo>
                  <a:lnTo>
                    <a:pt x="795" y="150"/>
                  </a:lnTo>
                  <a:lnTo>
                    <a:pt x="915" y="90"/>
                  </a:lnTo>
                  <a:lnTo>
                    <a:pt x="1035" y="60"/>
                  </a:lnTo>
                  <a:lnTo>
                    <a:pt x="1155" y="45"/>
                  </a:lnTo>
                  <a:lnTo>
                    <a:pt x="1305" y="30"/>
                  </a:lnTo>
                  <a:lnTo>
                    <a:pt x="1350" y="0"/>
                  </a:lnTo>
                </a:path>
              </a:pathLst>
            </a:custGeom>
            <a:noFill/>
            <a:ln w="38100" cap="rnd" cmpd="sng">
              <a:solidFill>
                <a:schemeClr val="tx1"/>
              </a:solidFill>
              <a:prstDash val="lgDash"/>
              <a:round/>
              <a:headEnd type="none" w="med" len="med"/>
              <a:tailEnd type="none" w="med" len="med"/>
            </a:ln>
          </p:spPr>
          <p:txBody>
            <a:bodyPr/>
            <a:lstStyle/>
            <a:p>
              <a:endParaRPr lang="en-US" sz="1800"/>
            </a:p>
          </p:txBody>
        </p:sp>
        <p:sp>
          <p:nvSpPr>
            <p:cNvPr id="39" name="Freeform 5"/>
            <p:cNvSpPr>
              <a:spLocks/>
            </p:cNvSpPr>
            <p:nvPr/>
          </p:nvSpPr>
          <p:spPr bwMode="auto">
            <a:xfrm>
              <a:off x="1656131" y="4524375"/>
              <a:ext cx="3887788" cy="406400"/>
            </a:xfrm>
            <a:custGeom>
              <a:avLst/>
              <a:gdLst>
                <a:gd name="T0" fmla="*/ 0 w 2449"/>
                <a:gd name="T1" fmla="*/ 559474619 h 256"/>
                <a:gd name="T2" fmla="*/ 158769057 w 2449"/>
                <a:gd name="T3" fmla="*/ 642638942 h 256"/>
                <a:gd name="T4" fmla="*/ 461189461 w 2449"/>
                <a:gd name="T5" fmla="*/ 642638942 h 256"/>
                <a:gd name="T6" fmla="*/ 763608130 w 2449"/>
                <a:gd name="T7" fmla="*/ 642638942 h 256"/>
                <a:gd name="T8" fmla="*/ 1066026996 w 2449"/>
                <a:gd name="T9" fmla="*/ 642638942 h 256"/>
                <a:gd name="T10" fmla="*/ 1292840998 w 2449"/>
                <a:gd name="T11" fmla="*/ 642638942 h 256"/>
                <a:gd name="T12" fmla="*/ 1406247204 w 2449"/>
                <a:gd name="T13" fmla="*/ 642638942 h 256"/>
                <a:gd name="T14" fmla="*/ 1708666270 w 2449"/>
                <a:gd name="T15" fmla="*/ 642638942 h 256"/>
                <a:gd name="T16" fmla="*/ 1859875604 w 2449"/>
                <a:gd name="T17" fmla="*/ 642638942 h 256"/>
                <a:gd name="T18" fmla="*/ 2011084938 w 2449"/>
                <a:gd name="T19" fmla="*/ 642638942 h 256"/>
                <a:gd name="T20" fmla="*/ 2147483647 w 2449"/>
                <a:gd name="T21" fmla="*/ 642638942 h 256"/>
                <a:gd name="T22" fmla="*/ 2147483647 w 2449"/>
                <a:gd name="T23" fmla="*/ 604837410 h 256"/>
                <a:gd name="T24" fmla="*/ 2147483647 w 2449"/>
                <a:gd name="T25" fmla="*/ 604837410 h 256"/>
                <a:gd name="T26" fmla="*/ 2147483647 w 2449"/>
                <a:gd name="T27" fmla="*/ 567034291 h 256"/>
                <a:gd name="T28" fmla="*/ 2147483647 w 2449"/>
                <a:gd name="T29" fmla="*/ 529232759 h 256"/>
                <a:gd name="T30" fmla="*/ 2147483647 w 2449"/>
                <a:gd name="T31" fmla="*/ 529232759 h 256"/>
                <a:gd name="T32" fmla="*/ 2147483647 w 2449"/>
                <a:gd name="T33" fmla="*/ 491429639 h 256"/>
                <a:gd name="T34" fmla="*/ 2147483647 w 2449"/>
                <a:gd name="T35" fmla="*/ 453628107 h 256"/>
                <a:gd name="T36" fmla="*/ 2147483647 w 2449"/>
                <a:gd name="T37" fmla="*/ 378023356 h 256"/>
                <a:gd name="T38" fmla="*/ 2147483647 w 2449"/>
                <a:gd name="T39" fmla="*/ 340220237 h 256"/>
                <a:gd name="T40" fmla="*/ 2147483647 w 2449"/>
                <a:gd name="T41" fmla="*/ 302418705 h 256"/>
                <a:gd name="T42" fmla="*/ 2147483647 w 2449"/>
                <a:gd name="T43" fmla="*/ 264615586 h 256"/>
                <a:gd name="T44" fmla="*/ 2147483647 w 2449"/>
                <a:gd name="T45" fmla="*/ 226814054 h 256"/>
                <a:gd name="T46" fmla="*/ 2147483647 w 2449"/>
                <a:gd name="T47" fmla="*/ 189010884 h 256"/>
                <a:gd name="T48" fmla="*/ 2147483647 w 2449"/>
                <a:gd name="T49" fmla="*/ 189010884 h 256"/>
                <a:gd name="T50" fmla="*/ 2147483647 w 2449"/>
                <a:gd name="T51" fmla="*/ 151209353 h 256"/>
                <a:gd name="T52" fmla="*/ 2147483647 w 2449"/>
                <a:gd name="T53" fmla="*/ 113406233 h 256"/>
                <a:gd name="T54" fmla="*/ 2147483647 w 2449"/>
                <a:gd name="T55" fmla="*/ 75604676 h 256"/>
                <a:gd name="T56" fmla="*/ 2147483647 w 2449"/>
                <a:gd name="T57" fmla="*/ 37801544 h 256"/>
                <a:gd name="T58" fmla="*/ 2147483647 w 2449"/>
                <a:gd name="T59" fmla="*/ 37801544 h 256"/>
                <a:gd name="T60" fmla="*/ 2147483647 w 2449"/>
                <a:gd name="T61" fmla="*/ 37801544 h 256"/>
                <a:gd name="T62" fmla="*/ 2147483647 w 2449"/>
                <a:gd name="T63" fmla="*/ 0 h 256"/>
                <a:gd name="T64" fmla="*/ 2147483647 w 2449"/>
                <a:gd name="T65" fmla="*/ 0 h 256"/>
                <a:gd name="T66" fmla="*/ 2147483647 w 2449"/>
                <a:gd name="T67" fmla="*/ 0 h 256"/>
                <a:gd name="T68" fmla="*/ 2147483647 w 2449"/>
                <a:gd name="T69" fmla="*/ 0 h 2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49"/>
                <a:gd name="T106" fmla="*/ 0 h 256"/>
                <a:gd name="T107" fmla="*/ 2449 w 2449"/>
                <a:gd name="T108" fmla="*/ 256 h 2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49" h="256">
                  <a:moveTo>
                    <a:pt x="0" y="222"/>
                  </a:moveTo>
                  <a:lnTo>
                    <a:pt x="63" y="255"/>
                  </a:lnTo>
                  <a:lnTo>
                    <a:pt x="183" y="255"/>
                  </a:lnTo>
                  <a:lnTo>
                    <a:pt x="303" y="255"/>
                  </a:lnTo>
                  <a:lnTo>
                    <a:pt x="423" y="255"/>
                  </a:lnTo>
                  <a:lnTo>
                    <a:pt x="513" y="255"/>
                  </a:lnTo>
                  <a:lnTo>
                    <a:pt x="558" y="255"/>
                  </a:lnTo>
                  <a:lnTo>
                    <a:pt x="678" y="255"/>
                  </a:lnTo>
                  <a:lnTo>
                    <a:pt x="738" y="255"/>
                  </a:lnTo>
                  <a:lnTo>
                    <a:pt x="798" y="255"/>
                  </a:lnTo>
                  <a:lnTo>
                    <a:pt x="918" y="255"/>
                  </a:lnTo>
                  <a:lnTo>
                    <a:pt x="978" y="240"/>
                  </a:lnTo>
                  <a:lnTo>
                    <a:pt x="1038" y="240"/>
                  </a:lnTo>
                  <a:lnTo>
                    <a:pt x="1128" y="225"/>
                  </a:lnTo>
                  <a:lnTo>
                    <a:pt x="1218" y="210"/>
                  </a:lnTo>
                  <a:lnTo>
                    <a:pt x="1263" y="210"/>
                  </a:lnTo>
                  <a:lnTo>
                    <a:pt x="1308" y="195"/>
                  </a:lnTo>
                  <a:lnTo>
                    <a:pt x="1353" y="180"/>
                  </a:lnTo>
                  <a:lnTo>
                    <a:pt x="1413" y="150"/>
                  </a:lnTo>
                  <a:lnTo>
                    <a:pt x="1473" y="135"/>
                  </a:lnTo>
                  <a:lnTo>
                    <a:pt x="1563" y="120"/>
                  </a:lnTo>
                  <a:lnTo>
                    <a:pt x="1653" y="105"/>
                  </a:lnTo>
                  <a:lnTo>
                    <a:pt x="1743" y="90"/>
                  </a:lnTo>
                  <a:lnTo>
                    <a:pt x="1833" y="75"/>
                  </a:lnTo>
                  <a:lnTo>
                    <a:pt x="1893" y="75"/>
                  </a:lnTo>
                  <a:lnTo>
                    <a:pt x="1938" y="60"/>
                  </a:lnTo>
                  <a:lnTo>
                    <a:pt x="1983" y="45"/>
                  </a:lnTo>
                  <a:lnTo>
                    <a:pt x="2028" y="30"/>
                  </a:lnTo>
                  <a:lnTo>
                    <a:pt x="2073" y="15"/>
                  </a:lnTo>
                  <a:lnTo>
                    <a:pt x="2133" y="15"/>
                  </a:lnTo>
                  <a:lnTo>
                    <a:pt x="2193" y="15"/>
                  </a:lnTo>
                  <a:lnTo>
                    <a:pt x="2298" y="0"/>
                  </a:lnTo>
                  <a:lnTo>
                    <a:pt x="2358" y="0"/>
                  </a:lnTo>
                  <a:lnTo>
                    <a:pt x="2403" y="0"/>
                  </a:lnTo>
                  <a:lnTo>
                    <a:pt x="2448" y="0"/>
                  </a:lnTo>
                </a:path>
              </a:pathLst>
            </a:custGeom>
            <a:noFill/>
            <a:ln w="38100" cap="rnd" cmpd="sng">
              <a:solidFill>
                <a:schemeClr val="tx1"/>
              </a:solidFill>
              <a:prstDash val="solid"/>
              <a:round/>
              <a:headEnd type="none" w="med" len="med"/>
              <a:tailEnd type="none" w="med" len="med"/>
            </a:ln>
          </p:spPr>
          <p:txBody>
            <a:bodyPr/>
            <a:lstStyle/>
            <a:p>
              <a:endParaRPr lang="en-US" sz="1800"/>
            </a:p>
          </p:txBody>
        </p:sp>
        <p:sp>
          <p:nvSpPr>
            <p:cNvPr id="40" name="Freeform 6"/>
            <p:cNvSpPr>
              <a:spLocks/>
            </p:cNvSpPr>
            <p:nvPr/>
          </p:nvSpPr>
          <p:spPr bwMode="auto">
            <a:xfrm>
              <a:off x="6088179" y="4095751"/>
              <a:ext cx="2144713" cy="406400"/>
            </a:xfrm>
            <a:custGeom>
              <a:avLst/>
              <a:gdLst>
                <a:gd name="T0" fmla="*/ 0 w 1351"/>
                <a:gd name="T1" fmla="*/ 635079271 h 256"/>
                <a:gd name="T2" fmla="*/ 151209405 w 1351"/>
                <a:gd name="T3" fmla="*/ 642638942 h 256"/>
                <a:gd name="T4" fmla="*/ 264617265 w 1351"/>
                <a:gd name="T5" fmla="*/ 642638942 h 256"/>
                <a:gd name="T6" fmla="*/ 718245431 w 1351"/>
                <a:gd name="T7" fmla="*/ 642638942 h 256"/>
                <a:gd name="T8" fmla="*/ 1171873697 w 1351"/>
                <a:gd name="T9" fmla="*/ 642638942 h 256"/>
                <a:gd name="T10" fmla="*/ 1398687730 w 1351"/>
                <a:gd name="T11" fmla="*/ 642638942 h 256"/>
                <a:gd name="T12" fmla="*/ 1512093953 w 1351"/>
                <a:gd name="T13" fmla="*/ 604837410 h 256"/>
                <a:gd name="T14" fmla="*/ 1625501763 w 1351"/>
                <a:gd name="T15" fmla="*/ 529232759 h 256"/>
                <a:gd name="T16" fmla="*/ 1776711516 w 1351"/>
                <a:gd name="T17" fmla="*/ 415824888 h 256"/>
                <a:gd name="T18" fmla="*/ 2003525549 w 1351"/>
                <a:gd name="T19" fmla="*/ 378023356 h 256"/>
                <a:gd name="T20" fmla="*/ 2147483647 w 1351"/>
                <a:gd name="T21" fmla="*/ 226814054 h 256"/>
                <a:gd name="T22" fmla="*/ 2147483647 w 1351"/>
                <a:gd name="T23" fmla="*/ 151209353 h 256"/>
                <a:gd name="T24" fmla="*/ 2147483647 w 1351"/>
                <a:gd name="T25" fmla="*/ 113406233 h 256"/>
                <a:gd name="T26" fmla="*/ 2147483647 w 1351"/>
                <a:gd name="T27" fmla="*/ 75604676 h 256"/>
                <a:gd name="T28" fmla="*/ 2147483647 w 1351"/>
                <a:gd name="T29" fmla="*/ 0 h 2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51"/>
                <a:gd name="T46" fmla="*/ 0 h 256"/>
                <a:gd name="T47" fmla="*/ 1351 w 1351"/>
                <a:gd name="T48" fmla="*/ 256 h 2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51" h="256">
                  <a:moveTo>
                    <a:pt x="0" y="252"/>
                  </a:moveTo>
                  <a:lnTo>
                    <a:pt x="60" y="255"/>
                  </a:lnTo>
                  <a:lnTo>
                    <a:pt x="105" y="255"/>
                  </a:lnTo>
                  <a:lnTo>
                    <a:pt x="285" y="255"/>
                  </a:lnTo>
                  <a:lnTo>
                    <a:pt x="465" y="255"/>
                  </a:lnTo>
                  <a:lnTo>
                    <a:pt x="555" y="255"/>
                  </a:lnTo>
                  <a:lnTo>
                    <a:pt x="600" y="240"/>
                  </a:lnTo>
                  <a:lnTo>
                    <a:pt x="645" y="210"/>
                  </a:lnTo>
                  <a:lnTo>
                    <a:pt x="705" y="165"/>
                  </a:lnTo>
                  <a:lnTo>
                    <a:pt x="795" y="150"/>
                  </a:lnTo>
                  <a:lnTo>
                    <a:pt x="915" y="90"/>
                  </a:lnTo>
                  <a:lnTo>
                    <a:pt x="1035" y="60"/>
                  </a:lnTo>
                  <a:lnTo>
                    <a:pt x="1155" y="45"/>
                  </a:lnTo>
                  <a:lnTo>
                    <a:pt x="1305" y="30"/>
                  </a:lnTo>
                  <a:lnTo>
                    <a:pt x="1350" y="0"/>
                  </a:lnTo>
                </a:path>
              </a:pathLst>
            </a:custGeom>
            <a:noFill/>
            <a:ln w="38100" cap="rnd" cmpd="sng">
              <a:solidFill>
                <a:schemeClr val="tx1"/>
              </a:solidFill>
              <a:prstDash val="solid"/>
              <a:round/>
              <a:headEnd type="none" w="med" len="med"/>
              <a:tailEnd type="none" w="med" len="med"/>
            </a:ln>
          </p:spPr>
          <p:txBody>
            <a:bodyPr/>
            <a:lstStyle/>
            <a:p>
              <a:endParaRPr lang="en-US" sz="1800"/>
            </a:p>
          </p:txBody>
        </p:sp>
        <p:sp>
          <p:nvSpPr>
            <p:cNvPr id="41" name="Rectangle 7"/>
            <p:cNvSpPr>
              <a:spLocks noChangeArrowheads="1"/>
            </p:cNvSpPr>
            <p:nvPr/>
          </p:nvSpPr>
          <p:spPr bwMode="auto">
            <a:xfrm>
              <a:off x="5472113" y="2805114"/>
              <a:ext cx="311840" cy="498096"/>
            </a:xfrm>
            <a:prstGeom prst="rect">
              <a:avLst/>
            </a:prstGeom>
            <a:noFill/>
            <a:ln w="38100">
              <a:noFill/>
              <a:miter lim="800000"/>
              <a:headEnd/>
              <a:tailEnd/>
            </a:ln>
          </p:spPr>
          <p:txBody>
            <a:bodyPr wrap="none" lIns="90488" tIns="44450" rIns="90488" bIns="44450">
              <a:spAutoFit/>
            </a:bodyPr>
            <a:lstStyle/>
            <a:p>
              <a:pPr algn="l"/>
              <a:endParaRPr lang="en-US" sz="1800">
                <a:latin typeface="Times New Roman" pitchFamily="18" charset="0"/>
              </a:endParaRPr>
            </a:p>
          </p:txBody>
        </p:sp>
        <p:sp>
          <p:nvSpPr>
            <p:cNvPr id="42" name="Text Box 9"/>
            <p:cNvSpPr txBox="1">
              <a:spLocks noChangeArrowheads="1"/>
            </p:cNvSpPr>
            <p:nvPr/>
          </p:nvSpPr>
          <p:spPr bwMode="auto">
            <a:xfrm>
              <a:off x="5105400" y="4783139"/>
              <a:ext cx="315120" cy="501580"/>
            </a:xfrm>
            <a:prstGeom prst="rect">
              <a:avLst/>
            </a:prstGeom>
            <a:noFill/>
            <a:ln w="12700">
              <a:noFill/>
              <a:miter lim="800000"/>
              <a:headEnd/>
              <a:tailEnd/>
            </a:ln>
          </p:spPr>
          <p:txBody>
            <a:bodyPr wrap="none">
              <a:spAutoFit/>
            </a:bodyPr>
            <a:lstStyle/>
            <a:p>
              <a:pPr algn="l"/>
              <a:endParaRPr lang="en-US" sz="1800" b="1">
                <a:latin typeface="Times New Roman" pitchFamily="18" charset="0"/>
              </a:endParaRPr>
            </a:p>
          </p:txBody>
        </p:sp>
        <p:sp>
          <p:nvSpPr>
            <p:cNvPr id="43" name="Text Box 10"/>
            <p:cNvSpPr txBox="1">
              <a:spLocks noChangeArrowheads="1"/>
            </p:cNvSpPr>
            <p:nvPr/>
          </p:nvSpPr>
          <p:spPr bwMode="auto">
            <a:xfrm>
              <a:off x="1676400" y="1928813"/>
              <a:ext cx="5827668" cy="501580"/>
            </a:xfrm>
            <a:prstGeom prst="rect">
              <a:avLst/>
            </a:prstGeom>
            <a:noFill/>
            <a:ln w="12700">
              <a:noFill/>
              <a:miter lim="800000"/>
              <a:headEnd/>
              <a:tailEnd/>
            </a:ln>
          </p:spPr>
          <p:txBody>
            <a:bodyPr wrap="none">
              <a:spAutoFit/>
            </a:bodyPr>
            <a:lstStyle/>
            <a:p>
              <a:pPr algn="l"/>
              <a:r>
                <a:rPr lang="en-US" sz="1800" b="1" dirty="0">
                  <a:solidFill>
                    <a:srgbClr val="0B0000"/>
                  </a:solidFill>
                </a:rPr>
                <a:t>Friendly Planned or On Order</a:t>
              </a:r>
            </a:p>
          </p:txBody>
        </p:sp>
        <p:sp>
          <p:nvSpPr>
            <p:cNvPr id="44" name="Text Box 11"/>
            <p:cNvSpPr txBox="1">
              <a:spLocks noChangeArrowheads="1"/>
            </p:cNvSpPr>
            <p:nvPr/>
          </p:nvSpPr>
          <p:spPr bwMode="auto">
            <a:xfrm>
              <a:off x="1584325" y="3724393"/>
              <a:ext cx="3399472" cy="501580"/>
            </a:xfrm>
            <a:prstGeom prst="rect">
              <a:avLst/>
            </a:prstGeom>
            <a:noFill/>
            <a:ln w="12700">
              <a:noFill/>
              <a:miter lim="800000"/>
              <a:headEnd/>
              <a:tailEnd/>
            </a:ln>
          </p:spPr>
          <p:txBody>
            <a:bodyPr wrap="none">
              <a:spAutoFit/>
            </a:bodyPr>
            <a:lstStyle/>
            <a:p>
              <a:pPr algn="l"/>
              <a:r>
                <a:rPr lang="en-US" sz="1800" b="1" dirty="0">
                  <a:solidFill>
                    <a:srgbClr val="0B0000"/>
                  </a:solidFill>
                </a:rPr>
                <a:t>Friendly Present</a:t>
              </a:r>
            </a:p>
          </p:txBody>
        </p:sp>
        <p:sp>
          <p:nvSpPr>
            <p:cNvPr id="45" name="Oval 12"/>
            <p:cNvSpPr>
              <a:spLocks noChangeArrowheads="1"/>
            </p:cNvSpPr>
            <p:nvPr/>
          </p:nvSpPr>
          <p:spPr bwMode="auto">
            <a:xfrm flipH="1" flipV="1">
              <a:off x="5410200" y="2895600"/>
              <a:ext cx="168275" cy="149225"/>
            </a:xfrm>
            <a:prstGeom prst="ellipse">
              <a:avLst/>
            </a:prstGeom>
            <a:solidFill>
              <a:schemeClr val="tx1"/>
            </a:solidFill>
            <a:ln w="12700">
              <a:solidFill>
                <a:schemeClr val="tx1"/>
              </a:solidFill>
              <a:round/>
              <a:headEnd/>
              <a:tailEnd/>
            </a:ln>
          </p:spPr>
          <p:txBody>
            <a:bodyPr wrap="none" anchor="ctr"/>
            <a:lstStyle/>
            <a:p>
              <a:endParaRPr lang="en-US" sz="1800"/>
            </a:p>
          </p:txBody>
        </p:sp>
        <p:sp>
          <p:nvSpPr>
            <p:cNvPr id="46" name="Oval 13"/>
            <p:cNvSpPr>
              <a:spLocks noChangeArrowheads="1"/>
            </p:cNvSpPr>
            <p:nvPr/>
          </p:nvSpPr>
          <p:spPr bwMode="auto">
            <a:xfrm flipH="1" flipV="1">
              <a:off x="5699125" y="2895600"/>
              <a:ext cx="168275" cy="149225"/>
            </a:xfrm>
            <a:prstGeom prst="ellipse">
              <a:avLst/>
            </a:prstGeom>
            <a:solidFill>
              <a:schemeClr val="tx1"/>
            </a:solidFill>
            <a:ln w="12700">
              <a:solidFill>
                <a:schemeClr val="tx1"/>
              </a:solidFill>
              <a:round/>
              <a:headEnd/>
              <a:tailEnd/>
            </a:ln>
          </p:spPr>
          <p:txBody>
            <a:bodyPr wrap="none" anchor="ctr"/>
            <a:lstStyle/>
            <a:p>
              <a:endParaRPr lang="en-US" sz="1800"/>
            </a:p>
          </p:txBody>
        </p:sp>
        <p:sp>
          <p:nvSpPr>
            <p:cNvPr id="47" name="Oval 14"/>
            <p:cNvSpPr>
              <a:spLocks noChangeArrowheads="1"/>
            </p:cNvSpPr>
            <p:nvPr/>
          </p:nvSpPr>
          <p:spPr bwMode="auto">
            <a:xfrm flipH="1" flipV="1">
              <a:off x="5927725" y="2895600"/>
              <a:ext cx="168275" cy="149225"/>
            </a:xfrm>
            <a:prstGeom prst="ellipse">
              <a:avLst/>
            </a:prstGeom>
            <a:solidFill>
              <a:schemeClr val="tx1"/>
            </a:solidFill>
            <a:ln w="12700">
              <a:solidFill>
                <a:schemeClr val="tx1"/>
              </a:solidFill>
              <a:round/>
              <a:headEnd/>
              <a:tailEnd/>
            </a:ln>
          </p:spPr>
          <p:txBody>
            <a:bodyPr wrap="none" anchor="ctr"/>
            <a:lstStyle/>
            <a:p>
              <a:endParaRPr lang="en-US" sz="1800"/>
            </a:p>
          </p:txBody>
        </p:sp>
        <p:sp>
          <p:nvSpPr>
            <p:cNvPr id="48" name="Line 15"/>
            <p:cNvSpPr>
              <a:spLocks noChangeShapeType="1"/>
            </p:cNvSpPr>
            <p:nvPr/>
          </p:nvSpPr>
          <p:spPr bwMode="auto">
            <a:xfrm flipV="1">
              <a:off x="5867400" y="4295775"/>
              <a:ext cx="0" cy="428625"/>
            </a:xfrm>
            <a:prstGeom prst="line">
              <a:avLst/>
            </a:prstGeom>
            <a:noFill/>
            <a:ln w="57150">
              <a:solidFill>
                <a:schemeClr val="tx1"/>
              </a:solidFill>
              <a:round/>
              <a:headEnd/>
              <a:tailEnd/>
            </a:ln>
          </p:spPr>
          <p:txBody>
            <a:bodyPr wrap="none" anchor="ctr"/>
            <a:lstStyle/>
            <a:p>
              <a:endParaRPr lang="en-US" sz="1800"/>
            </a:p>
          </p:txBody>
        </p:sp>
      </p:grpSp>
      <p:grpSp>
        <p:nvGrpSpPr>
          <p:cNvPr id="49" name="Group 48"/>
          <p:cNvGrpSpPr/>
          <p:nvPr/>
        </p:nvGrpSpPr>
        <p:grpSpPr>
          <a:xfrm>
            <a:off x="537534" y="4047064"/>
            <a:ext cx="8305800" cy="2671395"/>
            <a:chOff x="838200" y="1739900"/>
            <a:chExt cx="7586663" cy="3927008"/>
          </a:xfrm>
        </p:grpSpPr>
        <p:grpSp>
          <p:nvGrpSpPr>
            <p:cNvPr id="50" name="Group 41"/>
            <p:cNvGrpSpPr/>
            <p:nvPr/>
          </p:nvGrpSpPr>
          <p:grpSpPr>
            <a:xfrm>
              <a:off x="1219200" y="1739900"/>
              <a:ext cx="6378575" cy="1337797"/>
              <a:chOff x="1219200" y="1739900"/>
              <a:chExt cx="6378575" cy="1337797"/>
            </a:xfrm>
          </p:grpSpPr>
          <p:grpSp>
            <p:nvGrpSpPr>
              <p:cNvPr id="78" name="Group 9"/>
              <p:cNvGrpSpPr>
                <a:grpSpLocks/>
              </p:cNvGrpSpPr>
              <p:nvPr/>
            </p:nvGrpSpPr>
            <p:grpSpPr bwMode="auto">
              <a:xfrm>
                <a:off x="1219200" y="2209800"/>
                <a:ext cx="6378575" cy="292100"/>
                <a:chOff x="768" y="1392"/>
                <a:chExt cx="4018" cy="184"/>
              </a:xfrm>
            </p:grpSpPr>
            <p:grpSp>
              <p:nvGrpSpPr>
                <p:cNvPr id="83" name="Group 6"/>
                <p:cNvGrpSpPr>
                  <a:grpSpLocks/>
                </p:cNvGrpSpPr>
                <p:nvPr/>
              </p:nvGrpSpPr>
              <p:grpSpPr bwMode="auto">
                <a:xfrm>
                  <a:off x="768" y="1440"/>
                  <a:ext cx="4018" cy="49"/>
                  <a:chOff x="768" y="1440"/>
                  <a:chExt cx="4018" cy="49"/>
                </a:xfrm>
              </p:grpSpPr>
              <p:sp>
                <p:nvSpPr>
                  <p:cNvPr id="86" name="Freeform 3"/>
                  <p:cNvSpPr>
                    <a:spLocks/>
                  </p:cNvSpPr>
                  <p:nvPr/>
                </p:nvSpPr>
                <p:spPr bwMode="auto">
                  <a:xfrm>
                    <a:off x="768" y="1470"/>
                    <a:ext cx="1063" cy="19"/>
                  </a:xfrm>
                  <a:custGeom>
                    <a:avLst/>
                    <a:gdLst>
                      <a:gd name="T0" fmla="*/ 0 w 1063"/>
                      <a:gd name="T1" fmla="*/ 18 h 19"/>
                      <a:gd name="T2" fmla="*/ 57 w 1063"/>
                      <a:gd name="T3" fmla="*/ 0 h 19"/>
                      <a:gd name="T4" fmla="*/ 102 w 1063"/>
                      <a:gd name="T5" fmla="*/ 0 h 19"/>
                      <a:gd name="T6" fmla="*/ 147 w 1063"/>
                      <a:gd name="T7" fmla="*/ 0 h 19"/>
                      <a:gd name="T8" fmla="*/ 192 w 1063"/>
                      <a:gd name="T9" fmla="*/ 0 h 19"/>
                      <a:gd name="T10" fmla="*/ 237 w 1063"/>
                      <a:gd name="T11" fmla="*/ 0 h 19"/>
                      <a:gd name="T12" fmla="*/ 282 w 1063"/>
                      <a:gd name="T13" fmla="*/ 0 h 19"/>
                      <a:gd name="T14" fmla="*/ 327 w 1063"/>
                      <a:gd name="T15" fmla="*/ 0 h 19"/>
                      <a:gd name="T16" fmla="*/ 372 w 1063"/>
                      <a:gd name="T17" fmla="*/ 0 h 19"/>
                      <a:gd name="T18" fmla="*/ 417 w 1063"/>
                      <a:gd name="T19" fmla="*/ 0 h 19"/>
                      <a:gd name="T20" fmla="*/ 462 w 1063"/>
                      <a:gd name="T21" fmla="*/ 0 h 19"/>
                      <a:gd name="T22" fmla="*/ 507 w 1063"/>
                      <a:gd name="T23" fmla="*/ 0 h 19"/>
                      <a:gd name="T24" fmla="*/ 552 w 1063"/>
                      <a:gd name="T25" fmla="*/ 0 h 19"/>
                      <a:gd name="T26" fmla="*/ 612 w 1063"/>
                      <a:gd name="T27" fmla="*/ 0 h 19"/>
                      <a:gd name="T28" fmla="*/ 657 w 1063"/>
                      <a:gd name="T29" fmla="*/ 0 h 19"/>
                      <a:gd name="T30" fmla="*/ 702 w 1063"/>
                      <a:gd name="T31" fmla="*/ 0 h 19"/>
                      <a:gd name="T32" fmla="*/ 747 w 1063"/>
                      <a:gd name="T33" fmla="*/ 0 h 19"/>
                      <a:gd name="T34" fmla="*/ 792 w 1063"/>
                      <a:gd name="T35" fmla="*/ 0 h 19"/>
                      <a:gd name="T36" fmla="*/ 837 w 1063"/>
                      <a:gd name="T37" fmla="*/ 0 h 19"/>
                      <a:gd name="T38" fmla="*/ 882 w 1063"/>
                      <a:gd name="T39" fmla="*/ 0 h 19"/>
                      <a:gd name="T40" fmla="*/ 927 w 1063"/>
                      <a:gd name="T41" fmla="*/ 0 h 19"/>
                      <a:gd name="T42" fmla="*/ 1002 w 1063"/>
                      <a:gd name="T43" fmla="*/ 0 h 19"/>
                      <a:gd name="T44" fmla="*/ 1062 w 1063"/>
                      <a:gd name="T45" fmla="*/ 0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63"/>
                      <a:gd name="T70" fmla="*/ 0 h 19"/>
                      <a:gd name="T71" fmla="*/ 1063 w 1063"/>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63" h="19">
                        <a:moveTo>
                          <a:pt x="0" y="18"/>
                        </a:moveTo>
                        <a:lnTo>
                          <a:pt x="57" y="0"/>
                        </a:lnTo>
                        <a:lnTo>
                          <a:pt x="102" y="0"/>
                        </a:lnTo>
                        <a:lnTo>
                          <a:pt x="147" y="0"/>
                        </a:lnTo>
                        <a:lnTo>
                          <a:pt x="192" y="0"/>
                        </a:lnTo>
                        <a:lnTo>
                          <a:pt x="237" y="0"/>
                        </a:lnTo>
                        <a:lnTo>
                          <a:pt x="282" y="0"/>
                        </a:lnTo>
                        <a:lnTo>
                          <a:pt x="327" y="0"/>
                        </a:lnTo>
                        <a:lnTo>
                          <a:pt x="372" y="0"/>
                        </a:lnTo>
                        <a:lnTo>
                          <a:pt x="417" y="0"/>
                        </a:lnTo>
                        <a:lnTo>
                          <a:pt x="462" y="0"/>
                        </a:lnTo>
                        <a:lnTo>
                          <a:pt x="507" y="0"/>
                        </a:lnTo>
                        <a:lnTo>
                          <a:pt x="552" y="0"/>
                        </a:lnTo>
                        <a:lnTo>
                          <a:pt x="612" y="0"/>
                        </a:lnTo>
                        <a:lnTo>
                          <a:pt x="657" y="0"/>
                        </a:lnTo>
                        <a:lnTo>
                          <a:pt x="702" y="0"/>
                        </a:lnTo>
                        <a:lnTo>
                          <a:pt x="747" y="0"/>
                        </a:lnTo>
                        <a:lnTo>
                          <a:pt x="792" y="0"/>
                        </a:lnTo>
                        <a:lnTo>
                          <a:pt x="837" y="0"/>
                        </a:lnTo>
                        <a:lnTo>
                          <a:pt x="882" y="0"/>
                        </a:lnTo>
                        <a:lnTo>
                          <a:pt x="927" y="0"/>
                        </a:lnTo>
                        <a:lnTo>
                          <a:pt x="1002" y="0"/>
                        </a:lnTo>
                        <a:lnTo>
                          <a:pt x="1062" y="0"/>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87" name="Freeform 4"/>
                  <p:cNvSpPr>
                    <a:spLocks/>
                  </p:cNvSpPr>
                  <p:nvPr/>
                </p:nvSpPr>
                <p:spPr bwMode="auto">
                  <a:xfrm>
                    <a:off x="2016" y="1440"/>
                    <a:ext cx="1537" cy="49"/>
                  </a:xfrm>
                  <a:custGeom>
                    <a:avLst/>
                    <a:gdLst>
                      <a:gd name="T0" fmla="*/ 0 w 1537"/>
                      <a:gd name="T1" fmla="*/ 48 h 49"/>
                      <a:gd name="T2" fmla="*/ 54 w 1537"/>
                      <a:gd name="T3" fmla="*/ 30 h 49"/>
                      <a:gd name="T4" fmla="*/ 99 w 1537"/>
                      <a:gd name="T5" fmla="*/ 30 h 49"/>
                      <a:gd name="T6" fmla="*/ 144 w 1537"/>
                      <a:gd name="T7" fmla="*/ 30 h 49"/>
                      <a:gd name="T8" fmla="*/ 204 w 1537"/>
                      <a:gd name="T9" fmla="*/ 30 h 49"/>
                      <a:gd name="T10" fmla="*/ 249 w 1537"/>
                      <a:gd name="T11" fmla="*/ 30 h 49"/>
                      <a:gd name="T12" fmla="*/ 294 w 1537"/>
                      <a:gd name="T13" fmla="*/ 30 h 49"/>
                      <a:gd name="T14" fmla="*/ 354 w 1537"/>
                      <a:gd name="T15" fmla="*/ 30 h 49"/>
                      <a:gd name="T16" fmla="*/ 399 w 1537"/>
                      <a:gd name="T17" fmla="*/ 30 h 49"/>
                      <a:gd name="T18" fmla="*/ 444 w 1537"/>
                      <a:gd name="T19" fmla="*/ 30 h 49"/>
                      <a:gd name="T20" fmla="*/ 489 w 1537"/>
                      <a:gd name="T21" fmla="*/ 30 h 49"/>
                      <a:gd name="T22" fmla="*/ 534 w 1537"/>
                      <a:gd name="T23" fmla="*/ 15 h 49"/>
                      <a:gd name="T24" fmla="*/ 579 w 1537"/>
                      <a:gd name="T25" fmla="*/ 0 h 49"/>
                      <a:gd name="T26" fmla="*/ 639 w 1537"/>
                      <a:gd name="T27" fmla="*/ 0 h 49"/>
                      <a:gd name="T28" fmla="*/ 684 w 1537"/>
                      <a:gd name="T29" fmla="*/ 0 h 49"/>
                      <a:gd name="T30" fmla="*/ 729 w 1537"/>
                      <a:gd name="T31" fmla="*/ 0 h 49"/>
                      <a:gd name="T32" fmla="*/ 774 w 1537"/>
                      <a:gd name="T33" fmla="*/ 0 h 49"/>
                      <a:gd name="T34" fmla="*/ 819 w 1537"/>
                      <a:gd name="T35" fmla="*/ 0 h 49"/>
                      <a:gd name="T36" fmla="*/ 864 w 1537"/>
                      <a:gd name="T37" fmla="*/ 0 h 49"/>
                      <a:gd name="T38" fmla="*/ 909 w 1537"/>
                      <a:gd name="T39" fmla="*/ 0 h 49"/>
                      <a:gd name="T40" fmla="*/ 969 w 1537"/>
                      <a:gd name="T41" fmla="*/ 0 h 49"/>
                      <a:gd name="T42" fmla="*/ 1014 w 1537"/>
                      <a:gd name="T43" fmla="*/ 0 h 49"/>
                      <a:gd name="T44" fmla="*/ 1059 w 1537"/>
                      <a:gd name="T45" fmla="*/ 0 h 49"/>
                      <a:gd name="T46" fmla="*/ 1119 w 1537"/>
                      <a:gd name="T47" fmla="*/ 0 h 49"/>
                      <a:gd name="T48" fmla="*/ 1164 w 1537"/>
                      <a:gd name="T49" fmla="*/ 0 h 49"/>
                      <a:gd name="T50" fmla="*/ 1209 w 1537"/>
                      <a:gd name="T51" fmla="*/ 15 h 49"/>
                      <a:gd name="T52" fmla="*/ 1254 w 1537"/>
                      <a:gd name="T53" fmla="*/ 45 h 49"/>
                      <a:gd name="T54" fmla="*/ 1299 w 1537"/>
                      <a:gd name="T55" fmla="*/ 45 h 49"/>
                      <a:gd name="T56" fmla="*/ 1344 w 1537"/>
                      <a:gd name="T57" fmla="*/ 45 h 49"/>
                      <a:gd name="T58" fmla="*/ 1404 w 1537"/>
                      <a:gd name="T59" fmla="*/ 45 h 49"/>
                      <a:gd name="T60" fmla="*/ 1464 w 1537"/>
                      <a:gd name="T61" fmla="*/ 45 h 49"/>
                      <a:gd name="T62" fmla="*/ 1524 w 1537"/>
                      <a:gd name="T63" fmla="*/ 45 h 49"/>
                      <a:gd name="T64" fmla="*/ 1536 w 1537"/>
                      <a:gd name="T65" fmla="*/ 48 h 49"/>
                      <a:gd name="T66" fmla="*/ 1536 w 1537"/>
                      <a:gd name="T67" fmla="*/ 48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37"/>
                      <a:gd name="T103" fmla="*/ 0 h 49"/>
                      <a:gd name="T104" fmla="*/ 1537 w 1537"/>
                      <a:gd name="T105" fmla="*/ 49 h 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37" h="49">
                        <a:moveTo>
                          <a:pt x="0" y="48"/>
                        </a:moveTo>
                        <a:lnTo>
                          <a:pt x="54" y="30"/>
                        </a:lnTo>
                        <a:lnTo>
                          <a:pt x="99" y="30"/>
                        </a:lnTo>
                        <a:lnTo>
                          <a:pt x="144" y="30"/>
                        </a:lnTo>
                        <a:lnTo>
                          <a:pt x="204" y="30"/>
                        </a:lnTo>
                        <a:lnTo>
                          <a:pt x="249" y="30"/>
                        </a:lnTo>
                        <a:lnTo>
                          <a:pt x="294" y="30"/>
                        </a:lnTo>
                        <a:lnTo>
                          <a:pt x="354" y="30"/>
                        </a:lnTo>
                        <a:lnTo>
                          <a:pt x="399" y="30"/>
                        </a:lnTo>
                        <a:lnTo>
                          <a:pt x="444" y="30"/>
                        </a:lnTo>
                        <a:lnTo>
                          <a:pt x="489" y="30"/>
                        </a:lnTo>
                        <a:lnTo>
                          <a:pt x="534" y="15"/>
                        </a:lnTo>
                        <a:lnTo>
                          <a:pt x="579" y="0"/>
                        </a:lnTo>
                        <a:lnTo>
                          <a:pt x="639" y="0"/>
                        </a:lnTo>
                        <a:lnTo>
                          <a:pt x="684" y="0"/>
                        </a:lnTo>
                        <a:lnTo>
                          <a:pt x="729" y="0"/>
                        </a:lnTo>
                        <a:lnTo>
                          <a:pt x="774" y="0"/>
                        </a:lnTo>
                        <a:lnTo>
                          <a:pt x="819" y="0"/>
                        </a:lnTo>
                        <a:lnTo>
                          <a:pt x="864" y="0"/>
                        </a:lnTo>
                        <a:lnTo>
                          <a:pt x="909" y="0"/>
                        </a:lnTo>
                        <a:lnTo>
                          <a:pt x="969" y="0"/>
                        </a:lnTo>
                        <a:lnTo>
                          <a:pt x="1014" y="0"/>
                        </a:lnTo>
                        <a:lnTo>
                          <a:pt x="1059" y="0"/>
                        </a:lnTo>
                        <a:lnTo>
                          <a:pt x="1119" y="0"/>
                        </a:lnTo>
                        <a:lnTo>
                          <a:pt x="1164" y="0"/>
                        </a:lnTo>
                        <a:lnTo>
                          <a:pt x="1209" y="15"/>
                        </a:lnTo>
                        <a:lnTo>
                          <a:pt x="1254" y="45"/>
                        </a:lnTo>
                        <a:lnTo>
                          <a:pt x="1299" y="45"/>
                        </a:lnTo>
                        <a:lnTo>
                          <a:pt x="1344" y="45"/>
                        </a:lnTo>
                        <a:lnTo>
                          <a:pt x="1404" y="45"/>
                        </a:lnTo>
                        <a:lnTo>
                          <a:pt x="1464" y="45"/>
                        </a:lnTo>
                        <a:lnTo>
                          <a:pt x="1524" y="45"/>
                        </a:lnTo>
                        <a:lnTo>
                          <a:pt x="1536" y="48"/>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88" name="Freeform 5"/>
                  <p:cNvSpPr>
                    <a:spLocks/>
                  </p:cNvSpPr>
                  <p:nvPr/>
                </p:nvSpPr>
                <p:spPr bwMode="auto">
                  <a:xfrm>
                    <a:off x="3744" y="1470"/>
                    <a:ext cx="1042" cy="19"/>
                  </a:xfrm>
                  <a:custGeom>
                    <a:avLst/>
                    <a:gdLst>
                      <a:gd name="T0" fmla="*/ 0 w 1042"/>
                      <a:gd name="T1" fmla="*/ 18 h 19"/>
                      <a:gd name="T2" fmla="*/ 81 w 1042"/>
                      <a:gd name="T3" fmla="*/ 15 h 19"/>
                      <a:gd name="T4" fmla="*/ 141 w 1042"/>
                      <a:gd name="T5" fmla="*/ 15 h 19"/>
                      <a:gd name="T6" fmla="*/ 186 w 1042"/>
                      <a:gd name="T7" fmla="*/ 15 h 19"/>
                      <a:gd name="T8" fmla="*/ 231 w 1042"/>
                      <a:gd name="T9" fmla="*/ 15 h 19"/>
                      <a:gd name="T10" fmla="*/ 291 w 1042"/>
                      <a:gd name="T11" fmla="*/ 15 h 19"/>
                      <a:gd name="T12" fmla="*/ 351 w 1042"/>
                      <a:gd name="T13" fmla="*/ 15 h 19"/>
                      <a:gd name="T14" fmla="*/ 396 w 1042"/>
                      <a:gd name="T15" fmla="*/ 15 h 19"/>
                      <a:gd name="T16" fmla="*/ 456 w 1042"/>
                      <a:gd name="T17" fmla="*/ 15 h 19"/>
                      <a:gd name="T18" fmla="*/ 501 w 1042"/>
                      <a:gd name="T19" fmla="*/ 15 h 19"/>
                      <a:gd name="T20" fmla="*/ 546 w 1042"/>
                      <a:gd name="T21" fmla="*/ 15 h 19"/>
                      <a:gd name="T22" fmla="*/ 591 w 1042"/>
                      <a:gd name="T23" fmla="*/ 0 h 19"/>
                      <a:gd name="T24" fmla="*/ 651 w 1042"/>
                      <a:gd name="T25" fmla="*/ 0 h 19"/>
                      <a:gd name="T26" fmla="*/ 711 w 1042"/>
                      <a:gd name="T27" fmla="*/ 0 h 19"/>
                      <a:gd name="T28" fmla="*/ 771 w 1042"/>
                      <a:gd name="T29" fmla="*/ 0 h 19"/>
                      <a:gd name="T30" fmla="*/ 816 w 1042"/>
                      <a:gd name="T31" fmla="*/ 0 h 19"/>
                      <a:gd name="T32" fmla="*/ 861 w 1042"/>
                      <a:gd name="T33" fmla="*/ 0 h 19"/>
                      <a:gd name="T34" fmla="*/ 951 w 1042"/>
                      <a:gd name="T35" fmla="*/ 0 h 19"/>
                      <a:gd name="T36" fmla="*/ 996 w 1042"/>
                      <a:gd name="T37" fmla="*/ 0 h 19"/>
                      <a:gd name="T38" fmla="*/ 1041 w 1042"/>
                      <a:gd name="T39" fmla="*/ 15 h 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42"/>
                      <a:gd name="T61" fmla="*/ 0 h 19"/>
                      <a:gd name="T62" fmla="*/ 1042 w 1042"/>
                      <a:gd name="T63" fmla="*/ 19 h 1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42" h="19">
                        <a:moveTo>
                          <a:pt x="0" y="18"/>
                        </a:moveTo>
                        <a:lnTo>
                          <a:pt x="81" y="15"/>
                        </a:lnTo>
                        <a:lnTo>
                          <a:pt x="141" y="15"/>
                        </a:lnTo>
                        <a:lnTo>
                          <a:pt x="186" y="15"/>
                        </a:lnTo>
                        <a:lnTo>
                          <a:pt x="231" y="15"/>
                        </a:lnTo>
                        <a:lnTo>
                          <a:pt x="291" y="15"/>
                        </a:lnTo>
                        <a:lnTo>
                          <a:pt x="351" y="15"/>
                        </a:lnTo>
                        <a:lnTo>
                          <a:pt x="396" y="15"/>
                        </a:lnTo>
                        <a:lnTo>
                          <a:pt x="456" y="15"/>
                        </a:lnTo>
                        <a:lnTo>
                          <a:pt x="501" y="15"/>
                        </a:lnTo>
                        <a:lnTo>
                          <a:pt x="546" y="15"/>
                        </a:lnTo>
                        <a:lnTo>
                          <a:pt x="591" y="0"/>
                        </a:lnTo>
                        <a:lnTo>
                          <a:pt x="651" y="0"/>
                        </a:lnTo>
                        <a:lnTo>
                          <a:pt x="711" y="0"/>
                        </a:lnTo>
                        <a:lnTo>
                          <a:pt x="771" y="0"/>
                        </a:lnTo>
                        <a:lnTo>
                          <a:pt x="816" y="0"/>
                        </a:lnTo>
                        <a:lnTo>
                          <a:pt x="861" y="0"/>
                        </a:lnTo>
                        <a:lnTo>
                          <a:pt x="951" y="0"/>
                        </a:lnTo>
                        <a:lnTo>
                          <a:pt x="996" y="0"/>
                        </a:lnTo>
                        <a:lnTo>
                          <a:pt x="1041" y="15"/>
                        </a:lnTo>
                      </a:path>
                    </a:pathLst>
                  </a:custGeom>
                  <a:noFill/>
                  <a:ln w="38100" cap="rnd" cmpd="sng">
                    <a:solidFill>
                      <a:schemeClr val="tx1"/>
                    </a:solidFill>
                    <a:prstDash val="solid"/>
                    <a:round/>
                    <a:headEnd type="none" w="med" len="med"/>
                    <a:tailEnd type="none" w="med" len="med"/>
                  </a:ln>
                </p:spPr>
                <p:txBody>
                  <a:bodyPr/>
                  <a:lstStyle/>
                  <a:p>
                    <a:endParaRPr lang="en-US" sz="1600"/>
                  </a:p>
                </p:txBody>
              </p:sp>
            </p:grpSp>
            <p:sp>
              <p:nvSpPr>
                <p:cNvPr id="84" name="Freeform 7"/>
                <p:cNvSpPr>
                  <a:spLocks/>
                </p:cNvSpPr>
                <p:nvPr/>
              </p:nvSpPr>
              <p:spPr bwMode="auto">
                <a:xfrm>
                  <a:off x="1920" y="1392"/>
                  <a:ext cx="1" cy="184"/>
                </a:xfrm>
                <a:custGeom>
                  <a:avLst/>
                  <a:gdLst>
                    <a:gd name="T0" fmla="*/ 0 w 1"/>
                    <a:gd name="T1" fmla="*/ 0 h 184"/>
                    <a:gd name="T2" fmla="*/ 0 w 1"/>
                    <a:gd name="T3" fmla="*/ 48 h 184"/>
                    <a:gd name="T4" fmla="*/ 0 w 1"/>
                    <a:gd name="T5" fmla="*/ 93 h 184"/>
                    <a:gd name="T6" fmla="*/ 0 w 1"/>
                    <a:gd name="T7" fmla="*/ 138 h 184"/>
                    <a:gd name="T8" fmla="*/ 0 w 1"/>
                    <a:gd name="T9" fmla="*/ 183 h 184"/>
                    <a:gd name="T10" fmla="*/ 0 60000 65536"/>
                    <a:gd name="T11" fmla="*/ 0 60000 65536"/>
                    <a:gd name="T12" fmla="*/ 0 60000 65536"/>
                    <a:gd name="T13" fmla="*/ 0 60000 65536"/>
                    <a:gd name="T14" fmla="*/ 0 60000 65536"/>
                    <a:gd name="T15" fmla="*/ 0 w 1"/>
                    <a:gd name="T16" fmla="*/ 0 h 184"/>
                    <a:gd name="T17" fmla="*/ 1 w 1"/>
                    <a:gd name="T18" fmla="*/ 184 h 184"/>
                  </a:gdLst>
                  <a:ahLst/>
                  <a:cxnLst>
                    <a:cxn ang="T10">
                      <a:pos x="T0" y="T1"/>
                    </a:cxn>
                    <a:cxn ang="T11">
                      <a:pos x="T2" y="T3"/>
                    </a:cxn>
                    <a:cxn ang="T12">
                      <a:pos x="T4" y="T5"/>
                    </a:cxn>
                    <a:cxn ang="T13">
                      <a:pos x="T6" y="T7"/>
                    </a:cxn>
                    <a:cxn ang="T14">
                      <a:pos x="T8" y="T9"/>
                    </a:cxn>
                  </a:cxnLst>
                  <a:rect l="T15" t="T16" r="T17" b="T18"/>
                  <a:pathLst>
                    <a:path w="1" h="184">
                      <a:moveTo>
                        <a:pt x="0" y="0"/>
                      </a:moveTo>
                      <a:lnTo>
                        <a:pt x="0" y="48"/>
                      </a:lnTo>
                      <a:lnTo>
                        <a:pt x="0" y="93"/>
                      </a:lnTo>
                      <a:lnTo>
                        <a:pt x="0" y="138"/>
                      </a:lnTo>
                      <a:lnTo>
                        <a:pt x="0" y="183"/>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85" name="Freeform 8"/>
                <p:cNvSpPr>
                  <a:spLocks/>
                </p:cNvSpPr>
                <p:nvPr/>
              </p:nvSpPr>
              <p:spPr bwMode="auto">
                <a:xfrm>
                  <a:off x="3648" y="1392"/>
                  <a:ext cx="1" cy="184"/>
                </a:xfrm>
                <a:custGeom>
                  <a:avLst/>
                  <a:gdLst>
                    <a:gd name="T0" fmla="*/ 0 w 1"/>
                    <a:gd name="T1" fmla="*/ 0 h 184"/>
                    <a:gd name="T2" fmla="*/ 0 w 1"/>
                    <a:gd name="T3" fmla="*/ 48 h 184"/>
                    <a:gd name="T4" fmla="*/ 0 w 1"/>
                    <a:gd name="T5" fmla="*/ 93 h 184"/>
                    <a:gd name="T6" fmla="*/ 0 w 1"/>
                    <a:gd name="T7" fmla="*/ 138 h 184"/>
                    <a:gd name="T8" fmla="*/ 0 w 1"/>
                    <a:gd name="T9" fmla="*/ 183 h 184"/>
                    <a:gd name="T10" fmla="*/ 0 60000 65536"/>
                    <a:gd name="T11" fmla="*/ 0 60000 65536"/>
                    <a:gd name="T12" fmla="*/ 0 60000 65536"/>
                    <a:gd name="T13" fmla="*/ 0 60000 65536"/>
                    <a:gd name="T14" fmla="*/ 0 60000 65536"/>
                    <a:gd name="T15" fmla="*/ 0 w 1"/>
                    <a:gd name="T16" fmla="*/ 0 h 184"/>
                    <a:gd name="T17" fmla="*/ 1 w 1"/>
                    <a:gd name="T18" fmla="*/ 184 h 184"/>
                  </a:gdLst>
                  <a:ahLst/>
                  <a:cxnLst>
                    <a:cxn ang="T10">
                      <a:pos x="T0" y="T1"/>
                    </a:cxn>
                    <a:cxn ang="T11">
                      <a:pos x="T2" y="T3"/>
                    </a:cxn>
                    <a:cxn ang="T12">
                      <a:pos x="T4" y="T5"/>
                    </a:cxn>
                    <a:cxn ang="T13">
                      <a:pos x="T6" y="T7"/>
                    </a:cxn>
                    <a:cxn ang="T14">
                      <a:pos x="T8" y="T9"/>
                    </a:cxn>
                  </a:cxnLst>
                  <a:rect l="T15" t="T16" r="T17" b="T18"/>
                  <a:pathLst>
                    <a:path w="1" h="184">
                      <a:moveTo>
                        <a:pt x="0" y="0"/>
                      </a:moveTo>
                      <a:lnTo>
                        <a:pt x="0" y="48"/>
                      </a:lnTo>
                      <a:lnTo>
                        <a:pt x="0" y="93"/>
                      </a:lnTo>
                      <a:lnTo>
                        <a:pt x="0" y="138"/>
                      </a:lnTo>
                      <a:lnTo>
                        <a:pt x="0" y="183"/>
                      </a:lnTo>
                    </a:path>
                  </a:pathLst>
                </a:custGeom>
                <a:noFill/>
                <a:ln w="38100" cap="rnd" cmpd="sng">
                  <a:solidFill>
                    <a:schemeClr val="tx1"/>
                  </a:solidFill>
                  <a:prstDash val="solid"/>
                  <a:round/>
                  <a:headEnd type="none" w="med" len="med"/>
                  <a:tailEnd type="none" w="med" len="med"/>
                </a:ln>
              </p:spPr>
              <p:txBody>
                <a:bodyPr/>
                <a:lstStyle/>
                <a:p>
                  <a:endParaRPr lang="en-US" sz="1600"/>
                </a:p>
              </p:txBody>
            </p:sp>
          </p:grpSp>
          <p:sp>
            <p:nvSpPr>
              <p:cNvPr id="79" name="Rectangle 10"/>
              <p:cNvSpPr>
                <a:spLocks noChangeArrowheads="1"/>
              </p:cNvSpPr>
              <p:nvPr/>
            </p:nvSpPr>
            <p:spPr bwMode="auto">
              <a:xfrm>
                <a:off x="2881313" y="1739900"/>
                <a:ext cx="540638" cy="575796"/>
              </a:xfrm>
              <a:prstGeom prst="rect">
                <a:avLst/>
              </a:prstGeom>
              <a:noFill/>
              <a:ln w="12700">
                <a:noFill/>
                <a:miter lim="800000"/>
                <a:headEnd/>
                <a:tailEnd/>
              </a:ln>
            </p:spPr>
            <p:txBody>
              <a:bodyPr wrap="none" lIns="90488" tIns="44450" rIns="90488" bIns="44450">
                <a:spAutoFit/>
              </a:bodyPr>
              <a:lstStyle/>
              <a:p>
                <a:pPr algn="l"/>
                <a:r>
                  <a:rPr lang="en-US" sz="1600" b="1">
                    <a:solidFill>
                      <a:srgbClr val="0B0000"/>
                    </a:solidFill>
                    <a:latin typeface="Times New Roman" pitchFamily="18" charset="0"/>
                  </a:rPr>
                  <a:t>A</a:t>
                </a:r>
              </a:p>
            </p:txBody>
          </p:sp>
          <p:sp>
            <p:nvSpPr>
              <p:cNvPr id="80" name="Rectangle 11"/>
              <p:cNvSpPr>
                <a:spLocks noChangeArrowheads="1"/>
              </p:cNvSpPr>
              <p:nvPr/>
            </p:nvSpPr>
            <p:spPr bwMode="auto">
              <a:xfrm>
                <a:off x="5624513" y="1739900"/>
                <a:ext cx="540638" cy="575796"/>
              </a:xfrm>
              <a:prstGeom prst="rect">
                <a:avLst/>
              </a:prstGeom>
              <a:noFill/>
              <a:ln w="12700">
                <a:noFill/>
                <a:miter lim="800000"/>
                <a:headEnd/>
                <a:tailEnd/>
              </a:ln>
            </p:spPr>
            <p:txBody>
              <a:bodyPr wrap="none" lIns="90488" tIns="44450" rIns="90488" bIns="44450">
                <a:spAutoFit/>
              </a:bodyPr>
              <a:lstStyle/>
              <a:p>
                <a:pPr algn="l"/>
                <a:r>
                  <a:rPr lang="en-US" sz="1600" b="1">
                    <a:solidFill>
                      <a:srgbClr val="0B0000"/>
                    </a:solidFill>
                    <a:latin typeface="Times New Roman" pitchFamily="18" charset="0"/>
                  </a:rPr>
                  <a:t>A</a:t>
                </a:r>
              </a:p>
            </p:txBody>
          </p:sp>
          <p:sp>
            <p:nvSpPr>
              <p:cNvPr id="81" name="Rectangle 12"/>
              <p:cNvSpPr>
                <a:spLocks noChangeArrowheads="1"/>
              </p:cNvSpPr>
              <p:nvPr/>
            </p:nvSpPr>
            <p:spPr bwMode="auto">
              <a:xfrm>
                <a:off x="2881313" y="2501901"/>
                <a:ext cx="522267" cy="575796"/>
              </a:xfrm>
              <a:prstGeom prst="rect">
                <a:avLst/>
              </a:prstGeom>
              <a:noFill/>
              <a:ln w="12700">
                <a:noFill/>
                <a:miter lim="800000"/>
                <a:headEnd/>
                <a:tailEnd/>
              </a:ln>
            </p:spPr>
            <p:txBody>
              <a:bodyPr wrap="none" lIns="90488" tIns="44450" rIns="90488" bIns="44450">
                <a:spAutoFit/>
              </a:bodyPr>
              <a:lstStyle/>
              <a:p>
                <a:pPr algn="l"/>
                <a:r>
                  <a:rPr lang="en-US" sz="1600" b="1">
                    <a:solidFill>
                      <a:srgbClr val="0B0000"/>
                    </a:solidFill>
                    <a:latin typeface="Times New Roman" pitchFamily="18" charset="0"/>
                  </a:rPr>
                  <a:t>B</a:t>
                </a:r>
              </a:p>
            </p:txBody>
          </p:sp>
          <p:sp>
            <p:nvSpPr>
              <p:cNvPr id="82" name="Rectangle 13"/>
              <p:cNvSpPr>
                <a:spLocks noChangeArrowheads="1"/>
              </p:cNvSpPr>
              <p:nvPr/>
            </p:nvSpPr>
            <p:spPr bwMode="auto">
              <a:xfrm>
                <a:off x="5624513" y="2501901"/>
                <a:ext cx="522267" cy="575796"/>
              </a:xfrm>
              <a:prstGeom prst="rect">
                <a:avLst/>
              </a:prstGeom>
              <a:noFill/>
              <a:ln w="12700">
                <a:noFill/>
                <a:miter lim="800000"/>
                <a:headEnd/>
                <a:tailEnd/>
              </a:ln>
            </p:spPr>
            <p:txBody>
              <a:bodyPr wrap="none" lIns="90488" tIns="44450" rIns="90488" bIns="44450">
                <a:spAutoFit/>
              </a:bodyPr>
              <a:lstStyle/>
              <a:p>
                <a:pPr algn="l"/>
                <a:r>
                  <a:rPr lang="en-US" sz="1600" b="1">
                    <a:solidFill>
                      <a:srgbClr val="0B0000"/>
                    </a:solidFill>
                    <a:latin typeface="Times New Roman" pitchFamily="18" charset="0"/>
                  </a:rPr>
                  <a:t>B</a:t>
                </a:r>
              </a:p>
            </p:txBody>
          </p:sp>
        </p:grpSp>
        <p:grpSp>
          <p:nvGrpSpPr>
            <p:cNvPr id="51" name="Group 17"/>
            <p:cNvGrpSpPr>
              <a:grpSpLocks/>
            </p:cNvGrpSpPr>
            <p:nvPr/>
          </p:nvGrpSpPr>
          <p:grpSpPr bwMode="auto">
            <a:xfrm>
              <a:off x="1295400" y="3657600"/>
              <a:ext cx="6378575" cy="77788"/>
              <a:chOff x="816" y="2304"/>
              <a:chExt cx="4018" cy="49"/>
            </a:xfrm>
          </p:grpSpPr>
          <p:sp>
            <p:nvSpPr>
              <p:cNvPr id="75" name="Freeform 14"/>
              <p:cNvSpPr>
                <a:spLocks/>
              </p:cNvSpPr>
              <p:nvPr/>
            </p:nvSpPr>
            <p:spPr bwMode="auto">
              <a:xfrm>
                <a:off x="816" y="2334"/>
                <a:ext cx="1063" cy="19"/>
              </a:xfrm>
              <a:custGeom>
                <a:avLst/>
                <a:gdLst>
                  <a:gd name="T0" fmla="*/ 0 w 1063"/>
                  <a:gd name="T1" fmla="*/ 18 h 19"/>
                  <a:gd name="T2" fmla="*/ 57 w 1063"/>
                  <a:gd name="T3" fmla="*/ 0 h 19"/>
                  <a:gd name="T4" fmla="*/ 102 w 1063"/>
                  <a:gd name="T5" fmla="*/ 0 h 19"/>
                  <a:gd name="T6" fmla="*/ 147 w 1063"/>
                  <a:gd name="T7" fmla="*/ 0 h 19"/>
                  <a:gd name="T8" fmla="*/ 192 w 1063"/>
                  <a:gd name="T9" fmla="*/ 0 h 19"/>
                  <a:gd name="T10" fmla="*/ 237 w 1063"/>
                  <a:gd name="T11" fmla="*/ 0 h 19"/>
                  <a:gd name="T12" fmla="*/ 282 w 1063"/>
                  <a:gd name="T13" fmla="*/ 0 h 19"/>
                  <a:gd name="T14" fmla="*/ 327 w 1063"/>
                  <a:gd name="T15" fmla="*/ 0 h 19"/>
                  <a:gd name="T16" fmla="*/ 372 w 1063"/>
                  <a:gd name="T17" fmla="*/ 0 h 19"/>
                  <a:gd name="T18" fmla="*/ 417 w 1063"/>
                  <a:gd name="T19" fmla="*/ 0 h 19"/>
                  <a:gd name="T20" fmla="*/ 462 w 1063"/>
                  <a:gd name="T21" fmla="*/ 0 h 19"/>
                  <a:gd name="T22" fmla="*/ 507 w 1063"/>
                  <a:gd name="T23" fmla="*/ 0 h 19"/>
                  <a:gd name="T24" fmla="*/ 552 w 1063"/>
                  <a:gd name="T25" fmla="*/ 0 h 19"/>
                  <a:gd name="T26" fmla="*/ 612 w 1063"/>
                  <a:gd name="T27" fmla="*/ 0 h 19"/>
                  <a:gd name="T28" fmla="*/ 657 w 1063"/>
                  <a:gd name="T29" fmla="*/ 0 h 19"/>
                  <a:gd name="T30" fmla="*/ 702 w 1063"/>
                  <a:gd name="T31" fmla="*/ 0 h 19"/>
                  <a:gd name="T32" fmla="*/ 747 w 1063"/>
                  <a:gd name="T33" fmla="*/ 0 h 19"/>
                  <a:gd name="T34" fmla="*/ 792 w 1063"/>
                  <a:gd name="T35" fmla="*/ 0 h 19"/>
                  <a:gd name="T36" fmla="*/ 837 w 1063"/>
                  <a:gd name="T37" fmla="*/ 0 h 19"/>
                  <a:gd name="T38" fmla="*/ 882 w 1063"/>
                  <a:gd name="T39" fmla="*/ 0 h 19"/>
                  <a:gd name="T40" fmla="*/ 927 w 1063"/>
                  <a:gd name="T41" fmla="*/ 0 h 19"/>
                  <a:gd name="T42" fmla="*/ 1002 w 1063"/>
                  <a:gd name="T43" fmla="*/ 0 h 19"/>
                  <a:gd name="T44" fmla="*/ 1062 w 1063"/>
                  <a:gd name="T45" fmla="*/ 0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63"/>
                  <a:gd name="T70" fmla="*/ 0 h 19"/>
                  <a:gd name="T71" fmla="*/ 1063 w 1063"/>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63" h="19">
                    <a:moveTo>
                      <a:pt x="0" y="18"/>
                    </a:moveTo>
                    <a:lnTo>
                      <a:pt x="57" y="0"/>
                    </a:lnTo>
                    <a:lnTo>
                      <a:pt x="102" y="0"/>
                    </a:lnTo>
                    <a:lnTo>
                      <a:pt x="147" y="0"/>
                    </a:lnTo>
                    <a:lnTo>
                      <a:pt x="192" y="0"/>
                    </a:lnTo>
                    <a:lnTo>
                      <a:pt x="237" y="0"/>
                    </a:lnTo>
                    <a:lnTo>
                      <a:pt x="282" y="0"/>
                    </a:lnTo>
                    <a:lnTo>
                      <a:pt x="327" y="0"/>
                    </a:lnTo>
                    <a:lnTo>
                      <a:pt x="372" y="0"/>
                    </a:lnTo>
                    <a:lnTo>
                      <a:pt x="417" y="0"/>
                    </a:lnTo>
                    <a:lnTo>
                      <a:pt x="462" y="0"/>
                    </a:lnTo>
                    <a:lnTo>
                      <a:pt x="507" y="0"/>
                    </a:lnTo>
                    <a:lnTo>
                      <a:pt x="552" y="0"/>
                    </a:lnTo>
                    <a:lnTo>
                      <a:pt x="612" y="0"/>
                    </a:lnTo>
                    <a:lnTo>
                      <a:pt x="657" y="0"/>
                    </a:lnTo>
                    <a:lnTo>
                      <a:pt x="702" y="0"/>
                    </a:lnTo>
                    <a:lnTo>
                      <a:pt x="747" y="0"/>
                    </a:lnTo>
                    <a:lnTo>
                      <a:pt x="792" y="0"/>
                    </a:lnTo>
                    <a:lnTo>
                      <a:pt x="837" y="0"/>
                    </a:lnTo>
                    <a:lnTo>
                      <a:pt x="882" y="0"/>
                    </a:lnTo>
                    <a:lnTo>
                      <a:pt x="927" y="0"/>
                    </a:lnTo>
                    <a:lnTo>
                      <a:pt x="1002" y="0"/>
                    </a:lnTo>
                    <a:lnTo>
                      <a:pt x="1062" y="0"/>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76" name="Freeform 15"/>
              <p:cNvSpPr>
                <a:spLocks/>
              </p:cNvSpPr>
              <p:nvPr/>
            </p:nvSpPr>
            <p:spPr bwMode="auto">
              <a:xfrm>
                <a:off x="2064" y="2304"/>
                <a:ext cx="1537" cy="49"/>
              </a:xfrm>
              <a:custGeom>
                <a:avLst/>
                <a:gdLst>
                  <a:gd name="T0" fmla="*/ 0 w 1537"/>
                  <a:gd name="T1" fmla="*/ 48 h 49"/>
                  <a:gd name="T2" fmla="*/ 54 w 1537"/>
                  <a:gd name="T3" fmla="*/ 30 h 49"/>
                  <a:gd name="T4" fmla="*/ 99 w 1537"/>
                  <a:gd name="T5" fmla="*/ 30 h 49"/>
                  <a:gd name="T6" fmla="*/ 144 w 1537"/>
                  <a:gd name="T7" fmla="*/ 30 h 49"/>
                  <a:gd name="T8" fmla="*/ 204 w 1537"/>
                  <a:gd name="T9" fmla="*/ 30 h 49"/>
                  <a:gd name="T10" fmla="*/ 249 w 1537"/>
                  <a:gd name="T11" fmla="*/ 30 h 49"/>
                  <a:gd name="T12" fmla="*/ 294 w 1537"/>
                  <a:gd name="T13" fmla="*/ 30 h 49"/>
                  <a:gd name="T14" fmla="*/ 354 w 1537"/>
                  <a:gd name="T15" fmla="*/ 30 h 49"/>
                  <a:gd name="T16" fmla="*/ 399 w 1537"/>
                  <a:gd name="T17" fmla="*/ 30 h 49"/>
                  <a:gd name="T18" fmla="*/ 444 w 1537"/>
                  <a:gd name="T19" fmla="*/ 30 h 49"/>
                  <a:gd name="T20" fmla="*/ 489 w 1537"/>
                  <a:gd name="T21" fmla="*/ 30 h 49"/>
                  <a:gd name="T22" fmla="*/ 534 w 1537"/>
                  <a:gd name="T23" fmla="*/ 15 h 49"/>
                  <a:gd name="T24" fmla="*/ 579 w 1537"/>
                  <a:gd name="T25" fmla="*/ 0 h 49"/>
                  <a:gd name="T26" fmla="*/ 639 w 1537"/>
                  <a:gd name="T27" fmla="*/ 0 h 49"/>
                  <a:gd name="T28" fmla="*/ 684 w 1537"/>
                  <a:gd name="T29" fmla="*/ 0 h 49"/>
                  <a:gd name="T30" fmla="*/ 729 w 1537"/>
                  <a:gd name="T31" fmla="*/ 0 h 49"/>
                  <a:gd name="T32" fmla="*/ 774 w 1537"/>
                  <a:gd name="T33" fmla="*/ 0 h 49"/>
                  <a:gd name="T34" fmla="*/ 819 w 1537"/>
                  <a:gd name="T35" fmla="*/ 0 h 49"/>
                  <a:gd name="T36" fmla="*/ 864 w 1537"/>
                  <a:gd name="T37" fmla="*/ 0 h 49"/>
                  <a:gd name="T38" fmla="*/ 909 w 1537"/>
                  <a:gd name="T39" fmla="*/ 0 h 49"/>
                  <a:gd name="T40" fmla="*/ 969 w 1537"/>
                  <a:gd name="T41" fmla="*/ 0 h 49"/>
                  <a:gd name="T42" fmla="*/ 1014 w 1537"/>
                  <a:gd name="T43" fmla="*/ 0 h 49"/>
                  <a:gd name="T44" fmla="*/ 1059 w 1537"/>
                  <a:gd name="T45" fmla="*/ 0 h 49"/>
                  <a:gd name="T46" fmla="*/ 1119 w 1537"/>
                  <a:gd name="T47" fmla="*/ 0 h 49"/>
                  <a:gd name="T48" fmla="*/ 1164 w 1537"/>
                  <a:gd name="T49" fmla="*/ 0 h 49"/>
                  <a:gd name="T50" fmla="*/ 1209 w 1537"/>
                  <a:gd name="T51" fmla="*/ 15 h 49"/>
                  <a:gd name="T52" fmla="*/ 1254 w 1537"/>
                  <a:gd name="T53" fmla="*/ 45 h 49"/>
                  <a:gd name="T54" fmla="*/ 1299 w 1537"/>
                  <a:gd name="T55" fmla="*/ 45 h 49"/>
                  <a:gd name="T56" fmla="*/ 1344 w 1537"/>
                  <a:gd name="T57" fmla="*/ 45 h 49"/>
                  <a:gd name="T58" fmla="*/ 1404 w 1537"/>
                  <a:gd name="T59" fmla="*/ 45 h 49"/>
                  <a:gd name="T60" fmla="*/ 1464 w 1537"/>
                  <a:gd name="T61" fmla="*/ 45 h 49"/>
                  <a:gd name="T62" fmla="*/ 1524 w 1537"/>
                  <a:gd name="T63" fmla="*/ 45 h 49"/>
                  <a:gd name="T64" fmla="*/ 1536 w 1537"/>
                  <a:gd name="T65" fmla="*/ 48 h 49"/>
                  <a:gd name="T66" fmla="*/ 1536 w 1537"/>
                  <a:gd name="T67" fmla="*/ 48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37"/>
                  <a:gd name="T103" fmla="*/ 0 h 49"/>
                  <a:gd name="T104" fmla="*/ 1537 w 1537"/>
                  <a:gd name="T105" fmla="*/ 49 h 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37" h="49">
                    <a:moveTo>
                      <a:pt x="0" y="48"/>
                    </a:moveTo>
                    <a:lnTo>
                      <a:pt x="54" y="30"/>
                    </a:lnTo>
                    <a:lnTo>
                      <a:pt x="99" y="30"/>
                    </a:lnTo>
                    <a:lnTo>
                      <a:pt x="144" y="30"/>
                    </a:lnTo>
                    <a:lnTo>
                      <a:pt x="204" y="30"/>
                    </a:lnTo>
                    <a:lnTo>
                      <a:pt x="249" y="30"/>
                    </a:lnTo>
                    <a:lnTo>
                      <a:pt x="294" y="30"/>
                    </a:lnTo>
                    <a:lnTo>
                      <a:pt x="354" y="30"/>
                    </a:lnTo>
                    <a:lnTo>
                      <a:pt x="399" y="30"/>
                    </a:lnTo>
                    <a:lnTo>
                      <a:pt x="444" y="30"/>
                    </a:lnTo>
                    <a:lnTo>
                      <a:pt x="489" y="30"/>
                    </a:lnTo>
                    <a:lnTo>
                      <a:pt x="534" y="15"/>
                    </a:lnTo>
                    <a:lnTo>
                      <a:pt x="579" y="0"/>
                    </a:lnTo>
                    <a:lnTo>
                      <a:pt x="639" y="0"/>
                    </a:lnTo>
                    <a:lnTo>
                      <a:pt x="684" y="0"/>
                    </a:lnTo>
                    <a:lnTo>
                      <a:pt x="729" y="0"/>
                    </a:lnTo>
                    <a:lnTo>
                      <a:pt x="774" y="0"/>
                    </a:lnTo>
                    <a:lnTo>
                      <a:pt x="819" y="0"/>
                    </a:lnTo>
                    <a:lnTo>
                      <a:pt x="864" y="0"/>
                    </a:lnTo>
                    <a:lnTo>
                      <a:pt x="909" y="0"/>
                    </a:lnTo>
                    <a:lnTo>
                      <a:pt x="969" y="0"/>
                    </a:lnTo>
                    <a:lnTo>
                      <a:pt x="1014" y="0"/>
                    </a:lnTo>
                    <a:lnTo>
                      <a:pt x="1059" y="0"/>
                    </a:lnTo>
                    <a:lnTo>
                      <a:pt x="1119" y="0"/>
                    </a:lnTo>
                    <a:lnTo>
                      <a:pt x="1164" y="0"/>
                    </a:lnTo>
                    <a:lnTo>
                      <a:pt x="1209" y="15"/>
                    </a:lnTo>
                    <a:lnTo>
                      <a:pt x="1254" y="45"/>
                    </a:lnTo>
                    <a:lnTo>
                      <a:pt x="1299" y="45"/>
                    </a:lnTo>
                    <a:lnTo>
                      <a:pt x="1344" y="45"/>
                    </a:lnTo>
                    <a:lnTo>
                      <a:pt x="1404" y="45"/>
                    </a:lnTo>
                    <a:lnTo>
                      <a:pt x="1464" y="45"/>
                    </a:lnTo>
                    <a:lnTo>
                      <a:pt x="1524" y="45"/>
                    </a:lnTo>
                    <a:lnTo>
                      <a:pt x="1536" y="48"/>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77" name="Freeform 16"/>
              <p:cNvSpPr>
                <a:spLocks/>
              </p:cNvSpPr>
              <p:nvPr/>
            </p:nvSpPr>
            <p:spPr bwMode="auto">
              <a:xfrm>
                <a:off x="3792" y="2334"/>
                <a:ext cx="1042" cy="19"/>
              </a:xfrm>
              <a:custGeom>
                <a:avLst/>
                <a:gdLst>
                  <a:gd name="T0" fmla="*/ 0 w 1042"/>
                  <a:gd name="T1" fmla="*/ 18 h 19"/>
                  <a:gd name="T2" fmla="*/ 81 w 1042"/>
                  <a:gd name="T3" fmla="*/ 15 h 19"/>
                  <a:gd name="T4" fmla="*/ 141 w 1042"/>
                  <a:gd name="T5" fmla="*/ 15 h 19"/>
                  <a:gd name="T6" fmla="*/ 186 w 1042"/>
                  <a:gd name="T7" fmla="*/ 15 h 19"/>
                  <a:gd name="T8" fmla="*/ 231 w 1042"/>
                  <a:gd name="T9" fmla="*/ 15 h 19"/>
                  <a:gd name="T10" fmla="*/ 291 w 1042"/>
                  <a:gd name="T11" fmla="*/ 15 h 19"/>
                  <a:gd name="T12" fmla="*/ 351 w 1042"/>
                  <a:gd name="T13" fmla="*/ 15 h 19"/>
                  <a:gd name="T14" fmla="*/ 396 w 1042"/>
                  <a:gd name="T15" fmla="*/ 15 h 19"/>
                  <a:gd name="T16" fmla="*/ 456 w 1042"/>
                  <a:gd name="T17" fmla="*/ 15 h 19"/>
                  <a:gd name="T18" fmla="*/ 501 w 1042"/>
                  <a:gd name="T19" fmla="*/ 15 h 19"/>
                  <a:gd name="T20" fmla="*/ 546 w 1042"/>
                  <a:gd name="T21" fmla="*/ 15 h 19"/>
                  <a:gd name="T22" fmla="*/ 591 w 1042"/>
                  <a:gd name="T23" fmla="*/ 0 h 19"/>
                  <a:gd name="T24" fmla="*/ 651 w 1042"/>
                  <a:gd name="T25" fmla="*/ 0 h 19"/>
                  <a:gd name="T26" fmla="*/ 711 w 1042"/>
                  <a:gd name="T27" fmla="*/ 0 h 19"/>
                  <a:gd name="T28" fmla="*/ 771 w 1042"/>
                  <a:gd name="T29" fmla="*/ 0 h 19"/>
                  <a:gd name="T30" fmla="*/ 816 w 1042"/>
                  <a:gd name="T31" fmla="*/ 0 h 19"/>
                  <a:gd name="T32" fmla="*/ 861 w 1042"/>
                  <a:gd name="T33" fmla="*/ 0 h 19"/>
                  <a:gd name="T34" fmla="*/ 951 w 1042"/>
                  <a:gd name="T35" fmla="*/ 0 h 19"/>
                  <a:gd name="T36" fmla="*/ 996 w 1042"/>
                  <a:gd name="T37" fmla="*/ 0 h 19"/>
                  <a:gd name="T38" fmla="*/ 1041 w 1042"/>
                  <a:gd name="T39" fmla="*/ 15 h 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42"/>
                  <a:gd name="T61" fmla="*/ 0 h 19"/>
                  <a:gd name="T62" fmla="*/ 1042 w 1042"/>
                  <a:gd name="T63" fmla="*/ 19 h 1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42" h="19">
                    <a:moveTo>
                      <a:pt x="0" y="18"/>
                    </a:moveTo>
                    <a:lnTo>
                      <a:pt x="81" y="15"/>
                    </a:lnTo>
                    <a:lnTo>
                      <a:pt x="141" y="15"/>
                    </a:lnTo>
                    <a:lnTo>
                      <a:pt x="186" y="15"/>
                    </a:lnTo>
                    <a:lnTo>
                      <a:pt x="231" y="15"/>
                    </a:lnTo>
                    <a:lnTo>
                      <a:pt x="291" y="15"/>
                    </a:lnTo>
                    <a:lnTo>
                      <a:pt x="351" y="15"/>
                    </a:lnTo>
                    <a:lnTo>
                      <a:pt x="396" y="15"/>
                    </a:lnTo>
                    <a:lnTo>
                      <a:pt x="456" y="15"/>
                    </a:lnTo>
                    <a:lnTo>
                      <a:pt x="501" y="15"/>
                    </a:lnTo>
                    <a:lnTo>
                      <a:pt x="546" y="15"/>
                    </a:lnTo>
                    <a:lnTo>
                      <a:pt x="591" y="0"/>
                    </a:lnTo>
                    <a:lnTo>
                      <a:pt x="651" y="0"/>
                    </a:lnTo>
                    <a:lnTo>
                      <a:pt x="711" y="0"/>
                    </a:lnTo>
                    <a:lnTo>
                      <a:pt x="771" y="0"/>
                    </a:lnTo>
                    <a:lnTo>
                      <a:pt x="816" y="0"/>
                    </a:lnTo>
                    <a:lnTo>
                      <a:pt x="861" y="0"/>
                    </a:lnTo>
                    <a:lnTo>
                      <a:pt x="951" y="0"/>
                    </a:lnTo>
                    <a:lnTo>
                      <a:pt x="996" y="0"/>
                    </a:lnTo>
                    <a:lnTo>
                      <a:pt x="1041" y="15"/>
                    </a:lnTo>
                  </a:path>
                </a:pathLst>
              </a:custGeom>
              <a:noFill/>
              <a:ln w="38100" cap="rnd" cmpd="sng">
                <a:solidFill>
                  <a:schemeClr val="tx1"/>
                </a:solidFill>
                <a:prstDash val="solid"/>
                <a:round/>
                <a:headEnd type="none" w="med" len="med"/>
                <a:tailEnd type="none" w="med" len="med"/>
              </a:ln>
            </p:spPr>
            <p:txBody>
              <a:bodyPr/>
              <a:lstStyle/>
              <a:p>
                <a:endParaRPr lang="en-US" sz="1600"/>
              </a:p>
            </p:txBody>
          </p:sp>
        </p:grpSp>
        <p:grpSp>
          <p:nvGrpSpPr>
            <p:cNvPr id="52" name="Group 20"/>
            <p:cNvGrpSpPr>
              <a:grpSpLocks/>
            </p:cNvGrpSpPr>
            <p:nvPr/>
          </p:nvGrpSpPr>
          <p:grpSpPr bwMode="auto">
            <a:xfrm>
              <a:off x="5791200" y="3581400"/>
              <a:ext cx="153988" cy="292100"/>
              <a:chOff x="3648" y="2256"/>
              <a:chExt cx="97" cy="184"/>
            </a:xfrm>
          </p:grpSpPr>
          <p:sp>
            <p:nvSpPr>
              <p:cNvPr id="73" name="Freeform 18"/>
              <p:cNvSpPr>
                <a:spLocks/>
              </p:cNvSpPr>
              <p:nvPr/>
            </p:nvSpPr>
            <p:spPr bwMode="auto">
              <a:xfrm>
                <a:off x="3648" y="2256"/>
                <a:ext cx="1" cy="184"/>
              </a:xfrm>
              <a:custGeom>
                <a:avLst/>
                <a:gdLst>
                  <a:gd name="T0" fmla="*/ 0 w 1"/>
                  <a:gd name="T1" fmla="*/ 0 h 184"/>
                  <a:gd name="T2" fmla="*/ 0 w 1"/>
                  <a:gd name="T3" fmla="*/ 48 h 184"/>
                  <a:gd name="T4" fmla="*/ 0 w 1"/>
                  <a:gd name="T5" fmla="*/ 93 h 184"/>
                  <a:gd name="T6" fmla="*/ 0 w 1"/>
                  <a:gd name="T7" fmla="*/ 138 h 184"/>
                  <a:gd name="T8" fmla="*/ 0 w 1"/>
                  <a:gd name="T9" fmla="*/ 183 h 184"/>
                  <a:gd name="T10" fmla="*/ 0 60000 65536"/>
                  <a:gd name="T11" fmla="*/ 0 60000 65536"/>
                  <a:gd name="T12" fmla="*/ 0 60000 65536"/>
                  <a:gd name="T13" fmla="*/ 0 60000 65536"/>
                  <a:gd name="T14" fmla="*/ 0 60000 65536"/>
                  <a:gd name="T15" fmla="*/ 0 w 1"/>
                  <a:gd name="T16" fmla="*/ 0 h 184"/>
                  <a:gd name="T17" fmla="*/ 1 w 1"/>
                  <a:gd name="T18" fmla="*/ 184 h 184"/>
                </a:gdLst>
                <a:ahLst/>
                <a:cxnLst>
                  <a:cxn ang="T10">
                    <a:pos x="T0" y="T1"/>
                  </a:cxn>
                  <a:cxn ang="T11">
                    <a:pos x="T2" y="T3"/>
                  </a:cxn>
                  <a:cxn ang="T12">
                    <a:pos x="T4" y="T5"/>
                  </a:cxn>
                  <a:cxn ang="T13">
                    <a:pos x="T6" y="T7"/>
                  </a:cxn>
                  <a:cxn ang="T14">
                    <a:pos x="T8" y="T9"/>
                  </a:cxn>
                </a:cxnLst>
                <a:rect l="T15" t="T16" r="T17" b="T18"/>
                <a:pathLst>
                  <a:path w="1" h="184">
                    <a:moveTo>
                      <a:pt x="0" y="0"/>
                    </a:moveTo>
                    <a:lnTo>
                      <a:pt x="0" y="48"/>
                    </a:lnTo>
                    <a:lnTo>
                      <a:pt x="0" y="93"/>
                    </a:lnTo>
                    <a:lnTo>
                      <a:pt x="0" y="138"/>
                    </a:lnTo>
                    <a:lnTo>
                      <a:pt x="0" y="183"/>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74" name="Freeform 19"/>
              <p:cNvSpPr>
                <a:spLocks/>
              </p:cNvSpPr>
              <p:nvPr/>
            </p:nvSpPr>
            <p:spPr bwMode="auto">
              <a:xfrm>
                <a:off x="3744" y="2256"/>
                <a:ext cx="1" cy="184"/>
              </a:xfrm>
              <a:custGeom>
                <a:avLst/>
                <a:gdLst>
                  <a:gd name="T0" fmla="*/ 0 w 1"/>
                  <a:gd name="T1" fmla="*/ 0 h 184"/>
                  <a:gd name="T2" fmla="*/ 0 w 1"/>
                  <a:gd name="T3" fmla="*/ 48 h 184"/>
                  <a:gd name="T4" fmla="*/ 0 w 1"/>
                  <a:gd name="T5" fmla="*/ 93 h 184"/>
                  <a:gd name="T6" fmla="*/ 0 w 1"/>
                  <a:gd name="T7" fmla="*/ 138 h 184"/>
                  <a:gd name="T8" fmla="*/ 0 w 1"/>
                  <a:gd name="T9" fmla="*/ 183 h 184"/>
                  <a:gd name="T10" fmla="*/ 0 60000 65536"/>
                  <a:gd name="T11" fmla="*/ 0 60000 65536"/>
                  <a:gd name="T12" fmla="*/ 0 60000 65536"/>
                  <a:gd name="T13" fmla="*/ 0 60000 65536"/>
                  <a:gd name="T14" fmla="*/ 0 60000 65536"/>
                  <a:gd name="T15" fmla="*/ 0 w 1"/>
                  <a:gd name="T16" fmla="*/ 0 h 184"/>
                  <a:gd name="T17" fmla="*/ 1 w 1"/>
                  <a:gd name="T18" fmla="*/ 184 h 184"/>
                </a:gdLst>
                <a:ahLst/>
                <a:cxnLst>
                  <a:cxn ang="T10">
                    <a:pos x="T0" y="T1"/>
                  </a:cxn>
                  <a:cxn ang="T11">
                    <a:pos x="T2" y="T3"/>
                  </a:cxn>
                  <a:cxn ang="T12">
                    <a:pos x="T4" y="T5"/>
                  </a:cxn>
                  <a:cxn ang="T13">
                    <a:pos x="T6" y="T7"/>
                  </a:cxn>
                  <a:cxn ang="T14">
                    <a:pos x="T8" y="T9"/>
                  </a:cxn>
                </a:cxnLst>
                <a:rect l="T15" t="T16" r="T17" b="T18"/>
                <a:pathLst>
                  <a:path w="1" h="184">
                    <a:moveTo>
                      <a:pt x="0" y="0"/>
                    </a:moveTo>
                    <a:lnTo>
                      <a:pt x="0" y="48"/>
                    </a:lnTo>
                    <a:lnTo>
                      <a:pt x="0" y="93"/>
                    </a:lnTo>
                    <a:lnTo>
                      <a:pt x="0" y="138"/>
                    </a:lnTo>
                    <a:lnTo>
                      <a:pt x="0" y="183"/>
                    </a:lnTo>
                  </a:path>
                </a:pathLst>
              </a:custGeom>
              <a:noFill/>
              <a:ln w="38100" cap="rnd" cmpd="sng">
                <a:solidFill>
                  <a:schemeClr val="tx1"/>
                </a:solidFill>
                <a:prstDash val="solid"/>
                <a:round/>
                <a:headEnd type="none" w="med" len="med"/>
                <a:tailEnd type="none" w="med" len="med"/>
              </a:ln>
            </p:spPr>
            <p:txBody>
              <a:bodyPr/>
              <a:lstStyle/>
              <a:p>
                <a:endParaRPr lang="en-US" sz="1600"/>
              </a:p>
            </p:txBody>
          </p:sp>
        </p:grpSp>
        <p:grpSp>
          <p:nvGrpSpPr>
            <p:cNvPr id="53" name="Group 23"/>
            <p:cNvGrpSpPr>
              <a:grpSpLocks/>
            </p:cNvGrpSpPr>
            <p:nvPr/>
          </p:nvGrpSpPr>
          <p:grpSpPr bwMode="auto">
            <a:xfrm>
              <a:off x="3048000" y="3581400"/>
              <a:ext cx="153988" cy="292100"/>
              <a:chOff x="1920" y="2256"/>
              <a:chExt cx="97" cy="184"/>
            </a:xfrm>
          </p:grpSpPr>
          <p:sp>
            <p:nvSpPr>
              <p:cNvPr id="71" name="Freeform 21"/>
              <p:cNvSpPr>
                <a:spLocks/>
              </p:cNvSpPr>
              <p:nvPr/>
            </p:nvSpPr>
            <p:spPr bwMode="auto">
              <a:xfrm>
                <a:off x="1920" y="2256"/>
                <a:ext cx="1" cy="184"/>
              </a:xfrm>
              <a:custGeom>
                <a:avLst/>
                <a:gdLst>
                  <a:gd name="T0" fmla="*/ 0 w 1"/>
                  <a:gd name="T1" fmla="*/ 0 h 184"/>
                  <a:gd name="T2" fmla="*/ 0 w 1"/>
                  <a:gd name="T3" fmla="*/ 48 h 184"/>
                  <a:gd name="T4" fmla="*/ 0 w 1"/>
                  <a:gd name="T5" fmla="*/ 93 h 184"/>
                  <a:gd name="T6" fmla="*/ 0 w 1"/>
                  <a:gd name="T7" fmla="*/ 138 h 184"/>
                  <a:gd name="T8" fmla="*/ 0 w 1"/>
                  <a:gd name="T9" fmla="*/ 183 h 184"/>
                  <a:gd name="T10" fmla="*/ 0 60000 65536"/>
                  <a:gd name="T11" fmla="*/ 0 60000 65536"/>
                  <a:gd name="T12" fmla="*/ 0 60000 65536"/>
                  <a:gd name="T13" fmla="*/ 0 60000 65536"/>
                  <a:gd name="T14" fmla="*/ 0 60000 65536"/>
                  <a:gd name="T15" fmla="*/ 0 w 1"/>
                  <a:gd name="T16" fmla="*/ 0 h 184"/>
                  <a:gd name="T17" fmla="*/ 1 w 1"/>
                  <a:gd name="T18" fmla="*/ 184 h 184"/>
                </a:gdLst>
                <a:ahLst/>
                <a:cxnLst>
                  <a:cxn ang="T10">
                    <a:pos x="T0" y="T1"/>
                  </a:cxn>
                  <a:cxn ang="T11">
                    <a:pos x="T2" y="T3"/>
                  </a:cxn>
                  <a:cxn ang="T12">
                    <a:pos x="T4" y="T5"/>
                  </a:cxn>
                  <a:cxn ang="T13">
                    <a:pos x="T6" y="T7"/>
                  </a:cxn>
                  <a:cxn ang="T14">
                    <a:pos x="T8" y="T9"/>
                  </a:cxn>
                </a:cxnLst>
                <a:rect l="T15" t="T16" r="T17" b="T18"/>
                <a:pathLst>
                  <a:path w="1" h="184">
                    <a:moveTo>
                      <a:pt x="0" y="0"/>
                    </a:moveTo>
                    <a:lnTo>
                      <a:pt x="0" y="48"/>
                    </a:lnTo>
                    <a:lnTo>
                      <a:pt x="0" y="93"/>
                    </a:lnTo>
                    <a:lnTo>
                      <a:pt x="0" y="138"/>
                    </a:lnTo>
                    <a:lnTo>
                      <a:pt x="0" y="183"/>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72" name="Freeform 22"/>
              <p:cNvSpPr>
                <a:spLocks/>
              </p:cNvSpPr>
              <p:nvPr/>
            </p:nvSpPr>
            <p:spPr bwMode="auto">
              <a:xfrm>
                <a:off x="2016" y="2256"/>
                <a:ext cx="1" cy="184"/>
              </a:xfrm>
              <a:custGeom>
                <a:avLst/>
                <a:gdLst>
                  <a:gd name="T0" fmla="*/ 0 w 1"/>
                  <a:gd name="T1" fmla="*/ 0 h 184"/>
                  <a:gd name="T2" fmla="*/ 0 w 1"/>
                  <a:gd name="T3" fmla="*/ 48 h 184"/>
                  <a:gd name="T4" fmla="*/ 0 w 1"/>
                  <a:gd name="T5" fmla="*/ 93 h 184"/>
                  <a:gd name="T6" fmla="*/ 0 w 1"/>
                  <a:gd name="T7" fmla="*/ 138 h 184"/>
                  <a:gd name="T8" fmla="*/ 0 w 1"/>
                  <a:gd name="T9" fmla="*/ 183 h 184"/>
                  <a:gd name="T10" fmla="*/ 0 60000 65536"/>
                  <a:gd name="T11" fmla="*/ 0 60000 65536"/>
                  <a:gd name="T12" fmla="*/ 0 60000 65536"/>
                  <a:gd name="T13" fmla="*/ 0 60000 65536"/>
                  <a:gd name="T14" fmla="*/ 0 60000 65536"/>
                  <a:gd name="T15" fmla="*/ 0 w 1"/>
                  <a:gd name="T16" fmla="*/ 0 h 184"/>
                  <a:gd name="T17" fmla="*/ 1 w 1"/>
                  <a:gd name="T18" fmla="*/ 184 h 184"/>
                </a:gdLst>
                <a:ahLst/>
                <a:cxnLst>
                  <a:cxn ang="T10">
                    <a:pos x="T0" y="T1"/>
                  </a:cxn>
                  <a:cxn ang="T11">
                    <a:pos x="T2" y="T3"/>
                  </a:cxn>
                  <a:cxn ang="T12">
                    <a:pos x="T4" y="T5"/>
                  </a:cxn>
                  <a:cxn ang="T13">
                    <a:pos x="T6" y="T7"/>
                  </a:cxn>
                  <a:cxn ang="T14">
                    <a:pos x="T8" y="T9"/>
                  </a:cxn>
                </a:cxnLst>
                <a:rect l="T15" t="T16" r="T17" b="T18"/>
                <a:pathLst>
                  <a:path w="1" h="184">
                    <a:moveTo>
                      <a:pt x="0" y="0"/>
                    </a:moveTo>
                    <a:lnTo>
                      <a:pt x="0" y="48"/>
                    </a:lnTo>
                    <a:lnTo>
                      <a:pt x="0" y="93"/>
                    </a:lnTo>
                    <a:lnTo>
                      <a:pt x="0" y="138"/>
                    </a:lnTo>
                    <a:lnTo>
                      <a:pt x="0" y="183"/>
                    </a:lnTo>
                  </a:path>
                </a:pathLst>
              </a:custGeom>
              <a:noFill/>
              <a:ln w="38100" cap="rnd" cmpd="sng">
                <a:solidFill>
                  <a:schemeClr val="tx1"/>
                </a:solidFill>
                <a:prstDash val="solid"/>
                <a:round/>
                <a:headEnd type="none" w="med" len="med"/>
                <a:tailEnd type="none" w="med" len="med"/>
              </a:ln>
            </p:spPr>
            <p:txBody>
              <a:bodyPr/>
              <a:lstStyle/>
              <a:p>
                <a:endParaRPr lang="en-US" sz="1600"/>
              </a:p>
            </p:txBody>
          </p:sp>
        </p:grpSp>
        <p:sp>
          <p:nvSpPr>
            <p:cNvPr id="54" name="Rectangle 24"/>
            <p:cNvSpPr>
              <a:spLocks noChangeArrowheads="1"/>
            </p:cNvSpPr>
            <p:nvPr/>
          </p:nvSpPr>
          <p:spPr bwMode="auto">
            <a:xfrm>
              <a:off x="2856669" y="3082476"/>
              <a:ext cx="897352" cy="575796"/>
            </a:xfrm>
            <a:prstGeom prst="rect">
              <a:avLst/>
            </a:prstGeom>
            <a:noFill/>
            <a:ln w="12700">
              <a:noFill/>
              <a:miter lim="800000"/>
              <a:headEnd/>
              <a:tailEnd/>
            </a:ln>
          </p:spPr>
          <p:txBody>
            <a:bodyPr wrap="none" lIns="90488" tIns="44450" rIns="90488" bIns="44450">
              <a:spAutoFit/>
            </a:bodyPr>
            <a:lstStyle/>
            <a:p>
              <a:pPr algn="l"/>
              <a:r>
                <a:rPr lang="en-US" sz="1600" b="1" dirty="0">
                  <a:solidFill>
                    <a:srgbClr val="0B0000"/>
                  </a:solidFill>
                  <a:latin typeface="Times New Roman" pitchFamily="18" charset="0"/>
                </a:rPr>
                <a:t>1-11</a:t>
              </a:r>
            </a:p>
          </p:txBody>
        </p:sp>
        <p:sp>
          <p:nvSpPr>
            <p:cNvPr id="55" name="Rectangle 25"/>
            <p:cNvSpPr>
              <a:spLocks noChangeArrowheads="1"/>
            </p:cNvSpPr>
            <p:nvPr/>
          </p:nvSpPr>
          <p:spPr bwMode="auto">
            <a:xfrm>
              <a:off x="5600515" y="3103687"/>
              <a:ext cx="897352" cy="575796"/>
            </a:xfrm>
            <a:prstGeom prst="rect">
              <a:avLst/>
            </a:prstGeom>
            <a:noFill/>
            <a:ln w="12700">
              <a:noFill/>
              <a:miter lim="800000"/>
              <a:headEnd/>
              <a:tailEnd/>
            </a:ln>
          </p:spPr>
          <p:txBody>
            <a:bodyPr wrap="none" lIns="90488" tIns="44450" rIns="90488" bIns="44450">
              <a:spAutoFit/>
            </a:bodyPr>
            <a:lstStyle/>
            <a:p>
              <a:pPr algn="l"/>
              <a:r>
                <a:rPr lang="en-US" sz="1600" b="1" dirty="0">
                  <a:solidFill>
                    <a:srgbClr val="0B0000"/>
                  </a:solidFill>
                  <a:latin typeface="Times New Roman" pitchFamily="18" charset="0"/>
                </a:rPr>
                <a:t>1-11</a:t>
              </a:r>
            </a:p>
          </p:txBody>
        </p:sp>
        <p:sp>
          <p:nvSpPr>
            <p:cNvPr id="56" name="Rectangle 26"/>
            <p:cNvSpPr>
              <a:spLocks noChangeArrowheads="1"/>
            </p:cNvSpPr>
            <p:nvPr/>
          </p:nvSpPr>
          <p:spPr bwMode="auto">
            <a:xfrm>
              <a:off x="2852821" y="3871913"/>
              <a:ext cx="1083898" cy="575796"/>
            </a:xfrm>
            <a:prstGeom prst="rect">
              <a:avLst/>
            </a:prstGeom>
            <a:noFill/>
            <a:ln w="12700">
              <a:noFill/>
              <a:miter lim="800000"/>
              <a:headEnd/>
              <a:tailEnd/>
            </a:ln>
          </p:spPr>
          <p:txBody>
            <a:bodyPr wrap="none" lIns="90488" tIns="44450" rIns="90488" bIns="44450">
              <a:spAutoFit/>
            </a:bodyPr>
            <a:lstStyle/>
            <a:p>
              <a:pPr algn="l"/>
              <a:r>
                <a:rPr lang="en-US" sz="1600" b="1" dirty="0">
                  <a:solidFill>
                    <a:srgbClr val="0B0000"/>
                  </a:solidFill>
                  <a:latin typeface="Times New Roman" pitchFamily="18" charset="0"/>
                </a:rPr>
                <a:t>2-502</a:t>
              </a:r>
            </a:p>
          </p:txBody>
        </p:sp>
        <p:sp>
          <p:nvSpPr>
            <p:cNvPr id="57" name="Rectangle 27"/>
            <p:cNvSpPr>
              <a:spLocks noChangeArrowheads="1"/>
            </p:cNvSpPr>
            <p:nvPr/>
          </p:nvSpPr>
          <p:spPr bwMode="auto">
            <a:xfrm>
              <a:off x="5576516" y="3873499"/>
              <a:ext cx="1083898" cy="575796"/>
            </a:xfrm>
            <a:prstGeom prst="rect">
              <a:avLst/>
            </a:prstGeom>
            <a:noFill/>
            <a:ln w="12700">
              <a:noFill/>
              <a:miter lim="800000"/>
              <a:headEnd/>
              <a:tailEnd/>
            </a:ln>
          </p:spPr>
          <p:txBody>
            <a:bodyPr wrap="none" lIns="90488" tIns="44450" rIns="90488" bIns="44450">
              <a:spAutoFit/>
            </a:bodyPr>
            <a:lstStyle/>
            <a:p>
              <a:pPr algn="l"/>
              <a:r>
                <a:rPr lang="en-US" sz="1600" b="1" dirty="0">
                  <a:solidFill>
                    <a:srgbClr val="0B0000"/>
                  </a:solidFill>
                  <a:latin typeface="Times New Roman" pitchFamily="18" charset="0"/>
                </a:rPr>
                <a:t>2-502</a:t>
              </a:r>
            </a:p>
          </p:txBody>
        </p:sp>
        <p:sp>
          <p:nvSpPr>
            <p:cNvPr id="58" name="Freeform 29"/>
            <p:cNvSpPr>
              <a:spLocks/>
            </p:cNvSpPr>
            <p:nvPr/>
          </p:nvSpPr>
          <p:spPr bwMode="auto">
            <a:xfrm>
              <a:off x="838200" y="4924425"/>
              <a:ext cx="1687513" cy="30163"/>
            </a:xfrm>
            <a:custGeom>
              <a:avLst/>
              <a:gdLst>
                <a:gd name="T0" fmla="*/ 0 w 1063"/>
                <a:gd name="T1" fmla="*/ 45363559 h 19"/>
                <a:gd name="T2" fmla="*/ 143649726 w 1063"/>
                <a:gd name="T3" fmla="*/ 0 h 19"/>
                <a:gd name="T4" fmla="*/ 257055995 w 1063"/>
                <a:gd name="T5" fmla="*/ 0 h 19"/>
                <a:gd name="T6" fmla="*/ 370463801 w 1063"/>
                <a:gd name="T7" fmla="*/ 0 h 19"/>
                <a:gd name="T8" fmla="*/ 483870120 w 1063"/>
                <a:gd name="T9" fmla="*/ 0 h 19"/>
                <a:gd name="T10" fmla="*/ 597277926 w 1063"/>
                <a:gd name="T11" fmla="*/ 0 h 19"/>
                <a:gd name="T12" fmla="*/ 710684145 w 1063"/>
                <a:gd name="T13" fmla="*/ 0 h 19"/>
                <a:gd name="T14" fmla="*/ 824091952 w 1063"/>
                <a:gd name="T15" fmla="*/ 0 h 19"/>
                <a:gd name="T16" fmla="*/ 937498369 w 1063"/>
                <a:gd name="T17" fmla="*/ 0 h 19"/>
                <a:gd name="T18" fmla="*/ 1050906176 w 1063"/>
                <a:gd name="T19" fmla="*/ 0 h 19"/>
                <a:gd name="T20" fmla="*/ 1164312395 w 1063"/>
                <a:gd name="T21" fmla="*/ 0 h 19"/>
                <a:gd name="T22" fmla="*/ 1277720201 w 1063"/>
                <a:gd name="T23" fmla="*/ 0 h 19"/>
                <a:gd name="T24" fmla="*/ 1391126420 w 1063"/>
                <a:gd name="T25" fmla="*/ 0 h 19"/>
                <a:gd name="T26" fmla="*/ 1542335770 w 1063"/>
                <a:gd name="T27" fmla="*/ 0 h 19"/>
                <a:gd name="T28" fmla="*/ 1655743577 w 1063"/>
                <a:gd name="T29" fmla="*/ 0 h 19"/>
                <a:gd name="T30" fmla="*/ 1769150193 w 1063"/>
                <a:gd name="T31" fmla="*/ 0 h 19"/>
                <a:gd name="T32" fmla="*/ 1882557999 w 1063"/>
                <a:gd name="T33" fmla="*/ 0 h 19"/>
                <a:gd name="T34" fmla="*/ 1995964218 w 1063"/>
                <a:gd name="T35" fmla="*/ 0 h 19"/>
                <a:gd name="T36" fmla="*/ 2109372025 w 1063"/>
                <a:gd name="T37" fmla="*/ 0 h 19"/>
                <a:gd name="T38" fmla="*/ 2147483647 w 1063"/>
                <a:gd name="T39" fmla="*/ 0 h 19"/>
                <a:gd name="T40" fmla="*/ 2147483647 w 1063"/>
                <a:gd name="T41" fmla="*/ 0 h 19"/>
                <a:gd name="T42" fmla="*/ 2147483647 w 1063"/>
                <a:gd name="T43" fmla="*/ 0 h 19"/>
                <a:gd name="T44" fmla="*/ 2147483647 w 1063"/>
                <a:gd name="T45" fmla="*/ 0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63"/>
                <a:gd name="T70" fmla="*/ 0 h 19"/>
                <a:gd name="T71" fmla="*/ 1063 w 1063"/>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63" h="19">
                  <a:moveTo>
                    <a:pt x="0" y="18"/>
                  </a:moveTo>
                  <a:lnTo>
                    <a:pt x="57" y="0"/>
                  </a:lnTo>
                  <a:lnTo>
                    <a:pt x="102" y="0"/>
                  </a:lnTo>
                  <a:lnTo>
                    <a:pt x="147" y="0"/>
                  </a:lnTo>
                  <a:lnTo>
                    <a:pt x="192" y="0"/>
                  </a:lnTo>
                  <a:lnTo>
                    <a:pt x="237" y="0"/>
                  </a:lnTo>
                  <a:lnTo>
                    <a:pt x="282" y="0"/>
                  </a:lnTo>
                  <a:lnTo>
                    <a:pt x="327" y="0"/>
                  </a:lnTo>
                  <a:lnTo>
                    <a:pt x="372" y="0"/>
                  </a:lnTo>
                  <a:lnTo>
                    <a:pt x="417" y="0"/>
                  </a:lnTo>
                  <a:lnTo>
                    <a:pt x="462" y="0"/>
                  </a:lnTo>
                  <a:lnTo>
                    <a:pt x="507" y="0"/>
                  </a:lnTo>
                  <a:lnTo>
                    <a:pt x="552" y="0"/>
                  </a:lnTo>
                  <a:lnTo>
                    <a:pt x="612" y="0"/>
                  </a:lnTo>
                  <a:lnTo>
                    <a:pt x="657" y="0"/>
                  </a:lnTo>
                  <a:lnTo>
                    <a:pt x="702" y="0"/>
                  </a:lnTo>
                  <a:lnTo>
                    <a:pt x="747" y="0"/>
                  </a:lnTo>
                  <a:lnTo>
                    <a:pt x="792" y="0"/>
                  </a:lnTo>
                  <a:lnTo>
                    <a:pt x="837" y="0"/>
                  </a:lnTo>
                  <a:lnTo>
                    <a:pt x="882" y="0"/>
                  </a:lnTo>
                  <a:lnTo>
                    <a:pt x="927" y="0"/>
                  </a:lnTo>
                  <a:lnTo>
                    <a:pt x="1002" y="0"/>
                  </a:lnTo>
                  <a:lnTo>
                    <a:pt x="1062" y="0"/>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59" name="Freeform 30"/>
            <p:cNvSpPr>
              <a:spLocks/>
            </p:cNvSpPr>
            <p:nvPr/>
          </p:nvSpPr>
          <p:spPr bwMode="auto">
            <a:xfrm>
              <a:off x="3468688" y="4876800"/>
              <a:ext cx="2247900" cy="77788"/>
            </a:xfrm>
            <a:custGeom>
              <a:avLst/>
              <a:gdLst>
                <a:gd name="T0" fmla="*/ 0 w 1537"/>
                <a:gd name="T1" fmla="*/ 120968289 h 49"/>
                <a:gd name="T2" fmla="*/ 115504336 w 1537"/>
                <a:gd name="T3" fmla="*/ 75605175 h 49"/>
                <a:gd name="T4" fmla="*/ 211758932 w 1537"/>
                <a:gd name="T5" fmla="*/ 75605175 h 49"/>
                <a:gd name="T6" fmla="*/ 308013482 w 1537"/>
                <a:gd name="T7" fmla="*/ 75605175 h 49"/>
                <a:gd name="T8" fmla="*/ 436351511 w 1537"/>
                <a:gd name="T9" fmla="*/ 75605175 h 49"/>
                <a:gd name="T10" fmla="*/ 532606061 w 1537"/>
                <a:gd name="T11" fmla="*/ 75605175 h 49"/>
                <a:gd name="T12" fmla="*/ 628859149 w 1537"/>
                <a:gd name="T13" fmla="*/ 75605175 h 49"/>
                <a:gd name="T14" fmla="*/ 757198549 w 1537"/>
                <a:gd name="T15" fmla="*/ 75605175 h 49"/>
                <a:gd name="T16" fmla="*/ 853451819 w 1537"/>
                <a:gd name="T17" fmla="*/ 75605175 h 49"/>
                <a:gd name="T18" fmla="*/ 949706370 w 1537"/>
                <a:gd name="T19" fmla="*/ 75605175 h 49"/>
                <a:gd name="T20" fmla="*/ 1045959457 w 1537"/>
                <a:gd name="T21" fmla="*/ 75605175 h 49"/>
                <a:gd name="T22" fmla="*/ 1142214007 w 1537"/>
                <a:gd name="T23" fmla="*/ 37803381 h 49"/>
                <a:gd name="T24" fmla="*/ 1238468558 w 1537"/>
                <a:gd name="T25" fmla="*/ 0 h 49"/>
                <a:gd name="T26" fmla="*/ 1366806495 w 1537"/>
                <a:gd name="T27" fmla="*/ 0 h 49"/>
                <a:gd name="T28" fmla="*/ 1463061045 w 1537"/>
                <a:gd name="T29" fmla="*/ 0 h 49"/>
                <a:gd name="T30" fmla="*/ 1559314499 w 1537"/>
                <a:gd name="T31" fmla="*/ 0 h 49"/>
                <a:gd name="T32" fmla="*/ 1655569049 w 1537"/>
                <a:gd name="T33" fmla="*/ 0 h 49"/>
                <a:gd name="T34" fmla="*/ 1751822137 w 1537"/>
                <a:gd name="T35" fmla="*/ 0 h 49"/>
                <a:gd name="T36" fmla="*/ 1848076687 w 1537"/>
                <a:gd name="T37" fmla="*/ 0 h 49"/>
                <a:gd name="T38" fmla="*/ 1944331237 w 1537"/>
                <a:gd name="T39" fmla="*/ 0 h 49"/>
                <a:gd name="T40" fmla="*/ 2072669175 w 1537"/>
                <a:gd name="T41" fmla="*/ 0 h 49"/>
                <a:gd name="T42" fmla="*/ 2147483647 w 1537"/>
                <a:gd name="T43" fmla="*/ 0 h 49"/>
                <a:gd name="T44" fmla="*/ 2147483647 w 1537"/>
                <a:gd name="T45" fmla="*/ 0 h 49"/>
                <a:gd name="T46" fmla="*/ 2147483647 w 1537"/>
                <a:gd name="T47" fmla="*/ 0 h 49"/>
                <a:gd name="T48" fmla="*/ 2147483647 w 1537"/>
                <a:gd name="T49" fmla="*/ 0 h 49"/>
                <a:gd name="T50" fmla="*/ 2147483647 w 1537"/>
                <a:gd name="T51" fmla="*/ 37803381 h 49"/>
                <a:gd name="T52" fmla="*/ 2147483647 w 1537"/>
                <a:gd name="T53" fmla="*/ 113408568 h 49"/>
                <a:gd name="T54" fmla="*/ 2147483647 w 1537"/>
                <a:gd name="T55" fmla="*/ 113408568 h 49"/>
                <a:gd name="T56" fmla="*/ 2147483647 w 1537"/>
                <a:gd name="T57" fmla="*/ 113408568 h 49"/>
                <a:gd name="T58" fmla="*/ 2147483647 w 1537"/>
                <a:gd name="T59" fmla="*/ 113408568 h 49"/>
                <a:gd name="T60" fmla="*/ 2147483647 w 1537"/>
                <a:gd name="T61" fmla="*/ 113408568 h 49"/>
                <a:gd name="T62" fmla="*/ 2147483647 w 1537"/>
                <a:gd name="T63" fmla="*/ 113408568 h 49"/>
                <a:gd name="T64" fmla="*/ 2147483647 w 1537"/>
                <a:gd name="T65" fmla="*/ 120968289 h 49"/>
                <a:gd name="T66" fmla="*/ 2147483647 w 1537"/>
                <a:gd name="T67" fmla="*/ 120968289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37"/>
                <a:gd name="T103" fmla="*/ 0 h 49"/>
                <a:gd name="T104" fmla="*/ 1537 w 1537"/>
                <a:gd name="T105" fmla="*/ 49 h 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37" h="49">
                  <a:moveTo>
                    <a:pt x="0" y="48"/>
                  </a:moveTo>
                  <a:lnTo>
                    <a:pt x="54" y="30"/>
                  </a:lnTo>
                  <a:lnTo>
                    <a:pt x="99" y="30"/>
                  </a:lnTo>
                  <a:lnTo>
                    <a:pt x="144" y="30"/>
                  </a:lnTo>
                  <a:lnTo>
                    <a:pt x="204" y="30"/>
                  </a:lnTo>
                  <a:lnTo>
                    <a:pt x="249" y="30"/>
                  </a:lnTo>
                  <a:lnTo>
                    <a:pt x="294" y="30"/>
                  </a:lnTo>
                  <a:lnTo>
                    <a:pt x="354" y="30"/>
                  </a:lnTo>
                  <a:lnTo>
                    <a:pt x="399" y="30"/>
                  </a:lnTo>
                  <a:lnTo>
                    <a:pt x="444" y="30"/>
                  </a:lnTo>
                  <a:lnTo>
                    <a:pt x="489" y="30"/>
                  </a:lnTo>
                  <a:lnTo>
                    <a:pt x="534" y="15"/>
                  </a:lnTo>
                  <a:lnTo>
                    <a:pt x="579" y="0"/>
                  </a:lnTo>
                  <a:lnTo>
                    <a:pt x="639" y="0"/>
                  </a:lnTo>
                  <a:lnTo>
                    <a:pt x="684" y="0"/>
                  </a:lnTo>
                  <a:lnTo>
                    <a:pt x="729" y="0"/>
                  </a:lnTo>
                  <a:lnTo>
                    <a:pt x="774" y="0"/>
                  </a:lnTo>
                  <a:lnTo>
                    <a:pt x="819" y="0"/>
                  </a:lnTo>
                  <a:lnTo>
                    <a:pt x="864" y="0"/>
                  </a:lnTo>
                  <a:lnTo>
                    <a:pt x="909" y="0"/>
                  </a:lnTo>
                  <a:lnTo>
                    <a:pt x="969" y="0"/>
                  </a:lnTo>
                  <a:lnTo>
                    <a:pt x="1014" y="0"/>
                  </a:lnTo>
                  <a:lnTo>
                    <a:pt x="1059" y="0"/>
                  </a:lnTo>
                  <a:lnTo>
                    <a:pt x="1119" y="0"/>
                  </a:lnTo>
                  <a:lnTo>
                    <a:pt x="1164" y="0"/>
                  </a:lnTo>
                  <a:lnTo>
                    <a:pt x="1209" y="15"/>
                  </a:lnTo>
                  <a:lnTo>
                    <a:pt x="1254" y="45"/>
                  </a:lnTo>
                  <a:lnTo>
                    <a:pt x="1299" y="45"/>
                  </a:lnTo>
                  <a:lnTo>
                    <a:pt x="1344" y="45"/>
                  </a:lnTo>
                  <a:lnTo>
                    <a:pt x="1404" y="45"/>
                  </a:lnTo>
                  <a:lnTo>
                    <a:pt x="1464" y="45"/>
                  </a:lnTo>
                  <a:lnTo>
                    <a:pt x="1524" y="45"/>
                  </a:lnTo>
                  <a:lnTo>
                    <a:pt x="1536" y="48"/>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60" name="Freeform 31"/>
            <p:cNvSpPr>
              <a:spLocks/>
            </p:cNvSpPr>
            <p:nvPr/>
          </p:nvSpPr>
          <p:spPr bwMode="auto">
            <a:xfrm>
              <a:off x="6770688" y="4938713"/>
              <a:ext cx="1654175" cy="30162"/>
            </a:xfrm>
            <a:custGeom>
              <a:avLst/>
              <a:gdLst>
                <a:gd name="T0" fmla="*/ 0 w 1042"/>
                <a:gd name="T1" fmla="*/ 45362055 h 19"/>
                <a:gd name="T2" fmla="*/ 204131816 w 1042"/>
                <a:gd name="T3" fmla="*/ 37800921 h 19"/>
                <a:gd name="T4" fmla="*/ 355341170 w 1042"/>
                <a:gd name="T5" fmla="*/ 37800921 h 19"/>
                <a:gd name="T6" fmla="*/ 468749041 w 1042"/>
                <a:gd name="T7" fmla="*/ 37800921 h 19"/>
                <a:gd name="T8" fmla="*/ 582155226 w 1042"/>
                <a:gd name="T9" fmla="*/ 37800921 h 19"/>
                <a:gd name="T10" fmla="*/ 733364530 w 1042"/>
                <a:gd name="T11" fmla="*/ 37800921 h 19"/>
                <a:gd name="T12" fmla="*/ 884574032 w 1042"/>
                <a:gd name="T13" fmla="*/ 37800921 h 19"/>
                <a:gd name="T14" fmla="*/ 997981804 w 1042"/>
                <a:gd name="T15" fmla="*/ 37800921 h 19"/>
                <a:gd name="T16" fmla="*/ 1149191108 w 1042"/>
                <a:gd name="T17" fmla="*/ 37800921 h 19"/>
                <a:gd name="T18" fmla="*/ 1262597293 w 1042"/>
                <a:gd name="T19" fmla="*/ 37800921 h 19"/>
                <a:gd name="T20" fmla="*/ 1376005065 w 1042"/>
                <a:gd name="T21" fmla="*/ 37800921 h 19"/>
                <a:gd name="T22" fmla="*/ 1489411249 w 1042"/>
                <a:gd name="T23" fmla="*/ 0 h 19"/>
                <a:gd name="T24" fmla="*/ 1640620553 w 1042"/>
                <a:gd name="T25" fmla="*/ 0 h 19"/>
                <a:gd name="T26" fmla="*/ 1791830254 w 1042"/>
                <a:gd name="T27" fmla="*/ 0 h 19"/>
                <a:gd name="T28" fmla="*/ 1943039558 w 1042"/>
                <a:gd name="T29" fmla="*/ 0 h 19"/>
                <a:gd name="T30" fmla="*/ 2056447330 w 1042"/>
                <a:gd name="T31" fmla="*/ 0 h 19"/>
                <a:gd name="T32" fmla="*/ 2147483647 w 1042"/>
                <a:gd name="T33" fmla="*/ 0 h 19"/>
                <a:gd name="T34" fmla="*/ 2147483647 w 1042"/>
                <a:gd name="T35" fmla="*/ 0 h 19"/>
                <a:gd name="T36" fmla="*/ 2147483647 w 1042"/>
                <a:gd name="T37" fmla="*/ 0 h 19"/>
                <a:gd name="T38" fmla="*/ 2147483647 w 1042"/>
                <a:gd name="T39" fmla="*/ 37800921 h 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42"/>
                <a:gd name="T61" fmla="*/ 0 h 19"/>
                <a:gd name="T62" fmla="*/ 1042 w 1042"/>
                <a:gd name="T63" fmla="*/ 19 h 1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42" h="19">
                  <a:moveTo>
                    <a:pt x="0" y="18"/>
                  </a:moveTo>
                  <a:lnTo>
                    <a:pt x="81" y="15"/>
                  </a:lnTo>
                  <a:lnTo>
                    <a:pt x="141" y="15"/>
                  </a:lnTo>
                  <a:lnTo>
                    <a:pt x="186" y="15"/>
                  </a:lnTo>
                  <a:lnTo>
                    <a:pt x="231" y="15"/>
                  </a:lnTo>
                  <a:lnTo>
                    <a:pt x="291" y="15"/>
                  </a:lnTo>
                  <a:lnTo>
                    <a:pt x="351" y="15"/>
                  </a:lnTo>
                  <a:lnTo>
                    <a:pt x="396" y="15"/>
                  </a:lnTo>
                  <a:lnTo>
                    <a:pt x="456" y="15"/>
                  </a:lnTo>
                  <a:lnTo>
                    <a:pt x="501" y="15"/>
                  </a:lnTo>
                  <a:lnTo>
                    <a:pt x="546" y="15"/>
                  </a:lnTo>
                  <a:lnTo>
                    <a:pt x="591" y="0"/>
                  </a:lnTo>
                  <a:lnTo>
                    <a:pt x="651" y="0"/>
                  </a:lnTo>
                  <a:lnTo>
                    <a:pt x="711" y="0"/>
                  </a:lnTo>
                  <a:lnTo>
                    <a:pt x="771" y="0"/>
                  </a:lnTo>
                  <a:lnTo>
                    <a:pt x="816" y="0"/>
                  </a:lnTo>
                  <a:lnTo>
                    <a:pt x="861" y="0"/>
                  </a:lnTo>
                  <a:lnTo>
                    <a:pt x="951" y="0"/>
                  </a:lnTo>
                  <a:lnTo>
                    <a:pt x="996" y="0"/>
                  </a:lnTo>
                  <a:lnTo>
                    <a:pt x="1041" y="15"/>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61" name="Rectangle 35"/>
            <p:cNvSpPr>
              <a:spLocks noChangeArrowheads="1"/>
            </p:cNvSpPr>
            <p:nvPr/>
          </p:nvSpPr>
          <p:spPr bwMode="auto">
            <a:xfrm>
              <a:off x="2927714" y="4397502"/>
              <a:ext cx="485775" cy="575796"/>
            </a:xfrm>
            <a:prstGeom prst="rect">
              <a:avLst/>
            </a:prstGeom>
            <a:noFill/>
            <a:ln w="12700">
              <a:noFill/>
              <a:miter lim="800000"/>
              <a:headEnd/>
              <a:tailEnd/>
            </a:ln>
          </p:spPr>
          <p:txBody>
            <a:bodyPr lIns="90488" tIns="44450" rIns="90488" bIns="44450">
              <a:spAutoFit/>
            </a:bodyPr>
            <a:lstStyle/>
            <a:p>
              <a:pPr algn="l"/>
              <a:r>
                <a:rPr lang="en-US" sz="1600" b="1" dirty="0">
                  <a:solidFill>
                    <a:srgbClr val="0B0000"/>
                  </a:solidFill>
                  <a:latin typeface="Times New Roman" pitchFamily="18" charset="0"/>
                </a:rPr>
                <a:t>1</a:t>
              </a:r>
            </a:p>
          </p:txBody>
        </p:sp>
        <p:sp>
          <p:nvSpPr>
            <p:cNvPr id="62" name="Rectangle 36"/>
            <p:cNvSpPr>
              <a:spLocks noChangeArrowheads="1"/>
            </p:cNvSpPr>
            <p:nvPr/>
          </p:nvSpPr>
          <p:spPr bwMode="auto">
            <a:xfrm>
              <a:off x="6117611" y="4439508"/>
              <a:ext cx="471488" cy="493911"/>
            </a:xfrm>
            <a:prstGeom prst="rect">
              <a:avLst/>
            </a:prstGeom>
            <a:noFill/>
            <a:ln w="12700">
              <a:noFill/>
              <a:miter lim="800000"/>
              <a:headEnd/>
              <a:tailEnd/>
            </a:ln>
          </p:spPr>
          <p:txBody>
            <a:bodyPr lIns="90488" tIns="44450" rIns="90488" bIns="44450">
              <a:spAutoFit/>
            </a:bodyPr>
            <a:lstStyle/>
            <a:p>
              <a:pPr algn="l"/>
              <a:r>
                <a:rPr lang="en-US" sz="1600" b="1" dirty="0">
                  <a:solidFill>
                    <a:srgbClr val="0B0000"/>
                  </a:solidFill>
                  <a:latin typeface="Times New Roman" pitchFamily="18" charset="0"/>
                </a:rPr>
                <a:t>1</a:t>
              </a:r>
            </a:p>
          </p:txBody>
        </p:sp>
        <p:sp>
          <p:nvSpPr>
            <p:cNvPr id="63" name="Rectangle 37"/>
            <p:cNvSpPr>
              <a:spLocks noChangeArrowheads="1"/>
            </p:cNvSpPr>
            <p:nvPr/>
          </p:nvSpPr>
          <p:spPr bwMode="auto">
            <a:xfrm>
              <a:off x="2844915" y="5091112"/>
              <a:ext cx="638176" cy="575796"/>
            </a:xfrm>
            <a:prstGeom prst="rect">
              <a:avLst/>
            </a:prstGeom>
            <a:noFill/>
            <a:ln w="12700">
              <a:noFill/>
              <a:miter lim="800000"/>
              <a:headEnd/>
              <a:tailEnd/>
            </a:ln>
          </p:spPr>
          <p:txBody>
            <a:bodyPr lIns="90488" tIns="44450" rIns="90488" bIns="44450">
              <a:spAutoFit/>
            </a:bodyPr>
            <a:lstStyle/>
            <a:p>
              <a:pPr algn="l"/>
              <a:r>
                <a:rPr lang="en-US" sz="1600" b="1" dirty="0">
                  <a:solidFill>
                    <a:schemeClr val="bg1"/>
                  </a:solidFill>
                  <a:latin typeface="Times New Roman" pitchFamily="18" charset="0"/>
                </a:rPr>
                <a:t>  </a:t>
              </a:r>
              <a:r>
                <a:rPr lang="en-US" sz="1600" b="1" dirty="0">
                  <a:solidFill>
                    <a:srgbClr val="0B0000"/>
                  </a:solidFill>
                  <a:latin typeface="Times New Roman" pitchFamily="18" charset="0"/>
                </a:rPr>
                <a:t>2</a:t>
              </a:r>
            </a:p>
          </p:txBody>
        </p:sp>
        <p:sp>
          <p:nvSpPr>
            <p:cNvPr id="64" name="Rectangle 38"/>
            <p:cNvSpPr>
              <a:spLocks noChangeArrowheads="1"/>
            </p:cNvSpPr>
            <p:nvPr/>
          </p:nvSpPr>
          <p:spPr bwMode="auto">
            <a:xfrm>
              <a:off x="6079320" y="5026026"/>
              <a:ext cx="700087" cy="575796"/>
            </a:xfrm>
            <a:prstGeom prst="rect">
              <a:avLst/>
            </a:prstGeom>
            <a:noFill/>
            <a:ln w="12700">
              <a:noFill/>
              <a:miter lim="800000"/>
              <a:headEnd/>
              <a:tailEnd/>
            </a:ln>
          </p:spPr>
          <p:txBody>
            <a:bodyPr lIns="90488" tIns="44450" rIns="90488" bIns="44450">
              <a:spAutoFit/>
            </a:bodyPr>
            <a:lstStyle/>
            <a:p>
              <a:pPr algn="l"/>
              <a:r>
                <a:rPr lang="en-US" sz="1600" b="1" dirty="0">
                  <a:solidFill>
                    <a:schemeClr val="bg1"/>
                  </a:solidFill>
                  <a:latin typeface="Times New Roman" pitchFamily="18" charset="0"/>
                </a:rPr>
                <a:t> </a:t>
              </a:r>
              <a:r>
                <a:rPr lang="en-US" sz="1600" b="1" dirty="0">
                  <a:solidFill>
                    <a:srgbClr val="0B0000"/>
                  </a:solidFill>
                  <a:latin typeface="Times New Roman" pitchFamily="18" charset="0"/>
                </a:rPr>
                <a:t>2</a:t>
              </a:r>
            </a:p>
          </p:txBody>
        </p:sp>
        <p:sp>
          <p:nvSpPr>
            <p:cNvPr id="65" name="Oval 41"/>
            <p:cNvSpPr>
              <a:spLocks noChangeArrowheads="1"/>
            </p:cNvSpPr>
            <p:nvPr/>
          </p:nvSpPr>
          <p:spPr bwMode="auto">
            <a:xfrm flipH="1" flipV="1">
              <a:off x="2667000" y="4879975"/>
              <a:ext cx="168275" cy="149225"/>
            </a:xfrm>
            <a:prstGeom prst="ellipse">
              <a:avLst/>
            </a:prstGeom>
            <a:solidFill>
              <a:schemeClr val="tx1"/>
            </a:solidFill>
            <a:ln w="12700">
              <a:solidFill>
                <a:schemeClr val="tx1"/>
              </a:solidFill>
              <a:round/>
              <a:headEnd/>
              <a:tailEnd/>
            </a:ln>
          </p:spPr>
          <p:txBody>
            <a:bodyPr wrap="none" anchor="ctr"/>
            <a:lstStyle/>
            <a:p>
              <a:endParaRPr lang="en-US" sz="1600"/>
            </a:p>
          </p:txBody>
        </p:sp>
        <p:sp>
          <p:nvSpPr>
            <p:cNvPr id="66" name="Oval 42"/>
            <p:cNvSpPr>
              <a:spLocks noChangeArrowheads="1"/>
            </p:cNvSpPr>
            <p:nvPr/>
          </p:nvSpPr>
          <p:spPr bwMode="auto">
            <a:xfrm flipH="1" flipV="1">
              <a:off x="2955925" y="4879975"/>
              <a:ext cx="168275" cy="149225"/>
            </a:xfrm>
            <a:prstGeom prst="ellipse">
              <a:avLst/>
            </a:prstGeom>
            <a:solidFill>
              <a:schemeClr val="tx1"/>
            </a:solidFill>
            <a:ln w="12700">
              <a:solidFill>
                <a:schemeClr val="tx1"/>
              </a:solidFill>
              <a:round/>
              <a:headEnd/>
              <a:tailEnd/>
            </a:ln>
          </p:spPr>
          <p:txBody>
            <a:bodyPr wrap="none" anchor="ctr"/>
            <a:lstStyle/>
            <a:p>
              <a:endParaRPr lang="en-US" sz="1600"/>
            </a:p>
          </p:txBody>
        </p:sp>
        <p:sp>
          <p:nvSpPr>
            <p:cNvPr id="67" name="Oval 43"/>
            <p:cNvSpPr>
              <a:spLocks noChangeArrowheads="1"/>
            </p:cNvSpPr>
            <p:nvPr/>
          </p:nvSpPr>
          <p:spPr bwMode="auto">
            <a:xfrm flipH="1" flipV="1">
              <a:off x="3184525" y="4879975"/>
              <a:ext cx="168275" cy="149225"/>
            </a:xfrm>
            <a:prstGeom prst="ellipse">
              <a:avLst/>
            </a:prstGeom>
            <a:solidFill>
              <a:schemeClr val="tx1"/>
            </a:solidFill>
            <a:ln w="12700">
              <a:solidFill>
                <a:schemeClr val="tx1"/>
              </a:solidFill>
              <a:round/>
              <a:headEnd/>
              <a:tailEnd/>
            </a:ln>
          </p:spPr>
          <p:txBody>
            <a:bodyPr wrap="none" anchor="ctr"/>
            <a:lstStyle/>
            <a:p>
              <a:endParaRPr lang="en-US" sz="1600"/>
            </a:p>
          </p:txBody>
        </p:sp>
        <p:sp>
          <p:nvSpPr>
            <p:cNvPr id="68" name="Oval 45"/>
            <p:cNvSpPr>
              <a:spLocks noChangeArrowheads="1"/>
            </p:cNvSpPr>
            <p:nvPr/>
          </p:nvSpPr>
          <p:spPr bwMode="auto">
            <a:xfrm flipH="1" flipV="1">
              <a:off x="5867400" y="4876800"/>
              <a:ext cx="168275" cy="149225"/>
            </a:xfrm>
            <a:prstGeom prst="ellipse">
              <a:avLst/>
            </a:prstGeom>
            <a:solidFill>
              <a:schemeClr val="tx1"/>
            </a:solidFill>
            <a:ln w="12700">
              <a:solidFill>
                <a:schemeClr val="tx1"/>
              </a:solidFill>
              <a:round/>
              <a:headEnd/>
              <a:tailEnd/>
            </a:ln>
          </p:spPr>
          <p:txBody>
            <a:bodyPr wrap="none" anchor="ctr"/>
            <a:lstStyle/>
            <a:p>
              <a:endParaRPr lang="en-US" sz="1600"/>
            </a:p>
          </p:txBody>
        </p:sp>
        <p:sp>
          <p:nvSpPr>
            <p:cNvPr id="69" name="Oval 46"/>
            <p:cNvSpPr>
              <a:spLocks noChangeArrowheads="1"/>
            </p:cNvSpPr>
            <p:nvPr/>
          </p:nvSpPr>
          <p:spPr bwMode="auto">
            <a:xfrm flipH="1" flipV="1">
              <a:off x="6156325" y="4876800"/>
              <a:ext cx="168275" cy="149225"/>
            </a:xfrm>
            <a:prstGeom prst="ellipse">
              <a:avLst/>
            </a:prstGeom>
            <a:solidFill>
              <a:schemeClr val="tx1"/>
            </a:solidFill>
            <a:ln w="12700">
              <a:solidFill>
                <a:schemeClr val="tx1"/>
              </a:solidFill>
              <a:round/>
              <a:headEnd/>
              <a:tailEnd/>
            </a:ln>
          </p:spPr>
          <p:txBody>
            <a:bodyPr wrap="none" anchor="ctr"/>
            <a:lstStyle/>
            <a:p>
              <a:endParaRPr lang="en-US" sz="1600"/>
            </a:p>
          </p:txBody>
        </p:sp>
        <p:sp>
          <p:nvSpPr>
            <p:cNvPr id="70" name="Oval 47"/>
            <p:cNvSpPr>
              <a:spLocks noChangeArrowheads="1"/>
            </p:cNvSpPr>
            <p:nvPr/>
          </p:nvSpPr>
          <p:spPr bwMode="auto">
            <a:xfrm flipH="1" flipV="1">
              <a:off x="6384925" y="4876800"/>
              <a:ext cx="168275" cy="149225"/>
            </a:xfrm>
            <a:prstGeom prst="ellipse">
              <a:avLst/>
            </a:prstGeom>
            <a:solidFill>
              <a:schemeClr val="tx1"/>
            </a:solidFill>
            <a:ln w="12700">
              <a:solidFill>
                <a:schemeClr val="tx1"/>
              </a:solidFill>
              <a:round/>
              <a:headEnd/>
              <a:tailEnd/>
            </a:ln>
          </p:spPr>
          <p:txBody>
            <a:bodyPr wrap="none" anchor="ctr"/>
            <a:lstStyle/>
            <a:p>
              <a:endParaRPr lang="en-US" sz="1600"/>
            </a:p>
          </p:txBody>
        </p:sp>
      </p:grpSp>
    </p:spTree>
    <p:extLst>
      <p:ext uri="{BB962C8B-B14F-4D97-AF65-F5344CB8AC3E}">
        <p14:creationId xmlns:p14="http://schemas.microsoft.com/office/powerpoint/2010/main" val="3243302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352120"/>
            <a:ext cx="9144000" cy="638480"/>
          </a:xfrm>
          <a:prstGeom prst="rect">
            <a:avLst/>
          </a:prstGeom>
          <a:noFill/>
          <a:ln w="12700">
            <a:miter lim="800000"/>
            <a:headEnd/>
            <a:tailEnd/>
          </a:ln>
        </p:spPr>
        <p:txBody>
          <a:bodyPr vert="horz" wrap="square" lIns="90488" tIns="44450" rIns="90488" bIns="4445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Areas</a:t>
            </a:r>
          </a:p>
        </p:txBody>
      </p:sp>
      <p:sp>
        <p:nvSpPr>
          <p:cNvPr id="34" name="Rectangle 33"/>
          <p:cNvSpPr/>
          <p:nvPr/>
        </p:nvSpPr>
        <p:spPr>
          <a:xfrm>
            <a:off x="848032" y="1638300"/>
            <a:ext cx="8295968" cy="2031325"/>
          </a:xfrm>
          <a:prstGeom prst="rect">
            <a:avLst/>
          </a:prstGeom>
        </p:spPr>
        <p:txBody>
          <a:bodyPr wrap="square">
            <a:spAutoFit/>
          </a:bodyPr>
          <a:lstStyle/>
          <a:p>
            <a:r>
              <a:rPr lang="en-US" dirty="0">
                <a:latin typeface="Arial" panose="020B0604020202020204" pitchFamily="34" charset="0"/>
                <a:cs typeface="Arial" panose="020B0604020202020204" pitchFamily="34" charset="0"/>
              </a:rPr>
              <a:t>An area is a control measure symbol with multiple sets of coordinates that start and finish at the same point. Areas normally are marked with the abbreviation for the type of area in the icon field, followed by a name in field 3. This labeling should be in the center of the area unless the area is too small, or the labeling would interfere with locating units. The type of area determines the number of fields being used. Not all fields are required for each area. Some areas may use only one field, while other areas will use several.</a:t>
            </a:r>
          </a:p>
        </p:txBody>
      </p:sp>
      <p:pic>
        <p:nvPicPr>
          <p:cNvPr id="35" name="Picture 34"/>
          <p:cNvPicPr>
            <a:picLocks noChangeAspect="1"/>
          </p:cNvPicPr>
          <p:nvPr/>
        </p:nvPicPr>
        <p:blipFill>
          <a:blip r:embed="rId3"/>
          <a:stretch>
            <a:fillRect/>
          </a:stretch>
        </p:blipFill>
        <p:spPr>
          <a:xfrm>
            <a:off x="1970043" y="3948267"/>
            <a:ext cx="5203913" cy="2655935"/>
          </a:xfrm>
          <a:prstGeom prst="rect">
            <a:avLst/>
          </a:prstGeom>
        </p:spPr>
      </p:pic>
    </p:spTree>
    <p:extLst>
      <p:ext uri="{BB962C8B-B14F-4D97-AF65-F5344CB8AC3E}">
        <p14:creationId xmlns:p14="http://schemas.microsoft.com/office/powerpoint/2010/main" val="24272968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234563"/>
            <a:ext cx="9144000" cy="838200"/>
          </a:xfrm>
          <a:prstGeom prst="rect">
            <a:avLst/>
          </a:prstGeom>
          <a:noFill/>
          <a:ln w="12700">
            <a:miter lim="800000"/>
            <a:headEnd/>
            <a:tailEnd/>
          </a:ln>
        </p:spPr>
        <p:txBody>
          <a:bodyPr vert="horz" wrap="square" lIns="90488" tIns="44450" rIns="90488" bIns="4445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Areas</a:t>
            </a:r>
          </a:p>
        </p:txBody>
      </p:sp>
      <p:grpSp>
        <p:nvGrpSpPr>
          <p:cNvPr id="36" name="Group 35"/>
          <p:cNvGrpSpPr/>
          <p:nvPr/>
        </p:nvGrpSpPr>
        <p:grpSpPr>
          <a:xfrm>
            <a:off x="609600" y="1600200"/>
            <a:ext cx="2286000" cy="1371600"/>
            <a:chOff x="1066800" y="1905000"/>
            <a:chExt cx="2438400" cy="1600200"/>
          </a:xfrm>
        </p:grpSpPr>
        <p:sp>
          <p:nvSpPr>
            <p:cNvPr id="34" name="Rounded Rectangle 33"/>
            <p:cNvSpPr/>
            <p:nvPr/>
          </p:nvSpPr>
          <p:spPr>
            <a:xfrm>
              <a:off x="1066800" y="1905000"/>
              <a:ext cx="2362200" cy="1600200"/>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1219200" y="2474267"/>
              <a:ext cx="2286000" cy="461665"/>
            </a:xfrm>
            <a:prstGeom prst="rect">
              <a:avLst/>
            </a:prstGeom>
            <a:noFill/>
          </p:spPr>
          <p:txBody>
            <a:bodyPr wrap="square" rtlCol="0">
              <a:spAutoFit/>
            </a:bodyPr>
            <a:lstStyle/>
            <a:p>
              <a:r>
                <a:rPr lang="en-US" sz="2400" b="1" dirty="0"/>
                <a:t>TAI ATLANTA</a:t>
              </a:r>
            </a:p>
          </p:txBody>
        </p:sp>
      </p:grpSp>
      <p:sp>
        <p:nvSpPr>
          <p:cNvPr id="37" name="Oval 36"/>
          <p:cNvSpPr/>
          <p:nvPr/>
        </p:nvSpPr>
        <p:spPr>
          <a:xfrm>
            <a:off x="3279775" y="1447799"/>
            <a:ext cx="2514600" cy="1676400"/>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3651250" y="2055166"/>
            <a:ext cx="2143125" cy="461665"/>
          </a:xfrm>
          <a:prstGeom prst="rect">
            <a:avLst/>
          </a:prstGeom>
          <a:noFill/>
        </p:spPr>
        <p:txBody>
          <a:bodyPr wrap="square" rtlCol="0">
            <a:spAutoFit/>
          </a:bodyPr>
          <a:lstStyle/>
          <a:p>
            <a:r>
              <a:rPr lang="en-US" sz="2400" b="1" dirty="0"/>
              <a:t>AA EAGLE</a:t>
            </a:r>
          </a:p>
        </p:txBody>
      </p:sp>
      <p:sp>
        <p:nvSpPr>
          <p:cNvPr id="39" name="Freeform 38"/>
          <p:cNvSpPr/>
          <p:nvPr/>
        </p:nvSpPr>
        <p:spPr>
          <a:xfrm>
            <a:off x="5783417" y="1337481"/>
            <a:ext cx="3036967" cy="2579426"/>
          </a:xfrm>
          <a:custGeom>
            <a:avLst/>
            <a:gdLst>
              <a:gd name="connsiteX0" fmla="*/ 1913920 w 3036967"/>
              <a:gd name="connsiteY0" fmla="*/ 81886 h 2579426"/>
              <a:gd name="connsiteX1" fmla="*/ 1832034 w 3036967"/>
              <a:gd name="connsiteY1" fmla="*/ 54591 h 2579426"/>
              <a:gd name="connsiteX2" fmla="*/ 1504487 w 3036967"/>
              <a:gd name="connsiteY2" fmla="*/ 95534 h 2579426"/>
              <a:gd name="connsiteX3" fmla="*/ 1340714 w 3036967"/>
              <a:gd name="connsiteY3" fmla="*/ 109182 h 2579426"/>
              <a:gd name="connsiteX4" fmla="*/ 1272476 w 3036967"/>
              <a:gd name="connsiteY4" fmla="*/ 136477 h 2579426"/>
              <a:gd name="connsiteX5" fmla="*/ 1190589 w 3036967"/>
              <a:gd name="connsiteY5" fmla="*/ 191068 h 2579426"/>
              <a:gd name="connsiteX6" fmla="*/ 1095055 w 3036967"/>
              <a:gd name="connsiteY6" fmla="*/ 313898 h 2579426"/>
              <a:gd name="connsiteX7" fmla="*/ 1054111 w 3036967"/>
              <a:gd name="connsiteY7" fmla="*/ 395785 h 2579426"/>
              <a:gd name="connsiteX8" fmla="*/ 1026816 w 3036967"/>
              <a:gd name="connsiteY8" fmla="*/ 477671 h 2579426"/>
              <a:gd name="connsiteX9" fmla="*/ 1013168 w 3036967"/>
              <a:gd name="connsiteY9" fmla="*/ 518615 h 2579426"/>
              <a:gd name="connsiteX10" fmla="*/ 958577 w 3036967"/>
              <a:gd name="connsiteY10" fmla="*/ 600501 h 2579426"/>
              <a:gd name="connsiteX11" fmla="*/ 931282 w 3036967"/>
              <a:gd name="connsiteY11" fmla="*/ 723331 h 2579426"/>
              <a:gd name="connsiteX12" fmla="*/ 903986 w 3036967"/>
              <a:gd name="connsiteY12" fmla="*/ 764274 h 2579426"/>
              <a:gd name="connsiteX13" fmla="*/ 835747 w 3036967"/>
              <a:gd name="connsiteY13" fmla="*/ 887104 h 2579426"/>
              <a:gd name="connsiteX14" fmla="*/ 794804 w 3036967"/>
              <a:gd name="connsiteY14" fmla="*/ 914400 h 2579426"/>
              <a:gd name="connsiteX15" fmla="*/ 740213 w 3036967"/>
              <a:gd name="connsiteY15" fmla="*/ 982638 h 2579426"/>
              <a:gd name="connsiteX16" fmla="*/ 631031 w 3036967"/>
              <a:gd name="connsiteY16" fmla="*/ 1091820 h 2579426"/>
              <a:gd name="connsiteX17" fmla="*/ 549144 w 3036967"/>
              <a:gd name="connsiteY17" fmla="*/ 1146412 h 2579426"/>
              <a:gd name="connsiteX18" fmla="*/ 439962 w 3036967"/>
              <a:gd name="connsiteY18" fmla="*/ 1241946 h 2579426"/>
              <a:gd name="connsiteX19" fmla="*/ 358076 w 3036967"/>
              <a:gd name="connsiteY19" fmla="*/ 1296537 h 2579426"/>
              <a:gd name="connsiteX20" fmla="*/ 262541 w 3036967"/>
              <a:gd name="connsiteY20" fmla="*/ 1405719 h 2579426"/>
              <a:gd name="connsiteX21" fmla="*/ 194302 w 3036967"/>
              <a:gd name="connsiteY21" fmla="*/ 1473958 h 2579426"/>
              <a:gd name="connsiteX22" fmla="*/ 167007 w 3036967"/>
              <a:gd name="connsiteY22" fmla="*/ 1514901 h 2579426"/>
              <a:gd name="connsiteX23" fmla="*/ 85120 w 3036967"/>
              <a:gd name="connsiteY23" fmla="*/ 1596788 h 2579426"/>
              <a:gd name="connsiteX24" fmla="*/ 30529 w 3036967"/>
              <a:gd name="connsiteY24" fmla="*/ 1678674 h 2579426"/>
              <a:gd name="connsiteX25" fmla="*/ 16882 w 3036967"/>
              <a:gd name="connsiteY25" fmla="*/ 1719618 h 2579426"/>
              <a:gd name="connsiteX26" fmla="*/ 16882 w 3036967"/>
              <a:gd name="connsiteY26" fmla="*/ 2129050 h 2579426"/>
              <a:gd name="connsiteX27" fmla="*/ 98768 w 3036967"/>
              <a:gd name="connsiteY27" fmla="*/ 2292823 h 2579426"/>
              <a:gd name="connsiteX28" fmla="*/ 139711 w 3036967"/>
              <a:gd name="connsiteY28" fmla="*/ 2320119 h 2579426"/>
              <a:gd name="connsiteX29" fmla="*/ 153359 w 3036967"/>
              <a:gd name="connsiteY29" fmla="*/ 2361062 h 2579426"/>
              <a:gd name="connsiteX30" fmla="*/ 194302 w 3036967"/>
              <a:gd name="connsiteY30" fmla="*/ 2374710 h 2579426"/>
              <a:gd name="connsiteX31" fmla="*/ 235246 w 3036967"/>
              <a:gd name="connsiteY31" fmla="*/ 2402006 h 2579426"/>
              <a:gd name="connsiteX32" fmla="*/ 358076 w 3036967"/>
              <a:gd name="connsiteY32" fmla="*/ 2497540 h 2579426"/>
              <a:gd name="connsiteX33" fmla="*/ 399019 w 3036967"/>
              <a:gd name="connsiteY33" fmla="*/ 2524835 h 2579426"/>
              <a:gd name="connsiteX34" fmla="*/ 631031 w 3036967"/>
              <a:gd name="connsiteY34" fmla="*/ 2565779 h 2579426"/>
              <a:gd name="connsiteX35" fmla="*/ 972225 w 3036967"/>
              <a:gd name="connsiteY35" fmla="*/ 2579426 h 2579426"/>
              <a:gd name="connsiteX36" fmla="*/ 1286123 w 3036967"/>
              <a:gd name="connsiteY36" fmla="*/ 2565779 h 2579426"/>
              <a:gd name="connsiteX37" fmla="*/ 1368010 w 3036967"/>
              <a:gd name="connsiteY37" fmla="*/ 2538483 h 2579426"/>
              <a:gd name="connsiteX38" fmla="*/ 1408953 w 3036967"/>
              <a:gd name="connsiteY38" fmla="*/ 2524835 h 2579426"/>
              <a:gd name="connsiteX39" fmla="*/ 1463544 w 3036967"/>
              <a:gd name="connsiteY39" fmla="*/ 2470244 h 2579426"/>
              <a:gd name="connsiteX40" fmla="*/ 1600022 w 3036967"/>
              <a:gd name="connsiteY40" fmla="*/ 2429301 h 2579426"/>
              <a:gd name="connsiteX41" fmla="*/ 1736499 w 3036967"/>
              <a:gd name="connsiteY41" fmla="*/ 2374710 h 2579426"/>
              <a:gd name="connsiteX42" fmla="*/ 1777443 w 3036967"/>
              <a:gd name="connsiteY42" fmla="*/ 2361062 h 2579426"/>
              <a:gd name="connsiteX43" fmla="*/ 1832034 w 3036967"/>
              <a:gd name="connsiteY43" fmla="*/ 2347415 h 2579426"/>
              <a:gd name="connsiteX44" fmla="*/ 1872977 w 3036967"/>
              <a:gd name="connsiteY44" fmla="*/ 2333767 h 2579426"/>
              <a:gd name="connsiteX45" fmla="*/ 2023102 w 3036967"/>
              <a:gd name="connsiteY45" fmla="*/ 2320119 h 2579426"/>
              <a:gd name="connsiteX46" fmla="*/ 2104989 w 3036967"/>
              <a:gd name="connsiteY46" fmla="*/ 2292823 h 2579426"/>
              <a:gd name="connsiteX47" fmla="*/ 2145932 w 3036967"/>
              <a:gd name="connsiteY47" fmla="*/ 2279176 h 2579426"/>
              <a:gd name="connsiteX48" fmla="*/ 2186876 w 3036967"/>
              <a:gd name="connsiteY48" fmla="*/ 2251880 h 2579426"/>
              <a:gd name="connsiteX49" fmla="*/ 2241467 w 3036967"/>
              <a:gd name="connsiteY49" fmla="*/ 2238232 h 2579426"/>
              <a:gd name="connsiteX50" fmla="*/ 2323353 w 3036967"/>
              <a:gd name="connsiteY50" fmla="*/ 2210937 h 2579426"/>
              <a:gd name="connsiteX51" fmla="*/ 2364296 w 3036967"/>
              <a:gd name="connsiteY51" fmla="*/ 2197289 h 2579426"/>
              <a:gd name="connsiteX52" fmla="*/ 2405240 w 3036967"/>
              <a:gd name="connsiteY52" fmla="*/ 2183641 h 2579426"/>
              <a:gd name="connsiteX53" fmla="*/ 2446183 w 3036967"/>
              <a:gd name="connsiteY53" fmla="*/ 2142698 h 2579426"/>
              <a:gd name="connsiteX54" fmla="*/ 2487126 w 3036967"/>
              <a:gd name="connsiteY54" fmla="*/ 2129050 h 2579426"/>
              <a:gd name="connsiteX55" fmla="*/ 2555365 w 3036967"/>
              <a:gd name="connsiteY55" fmla="*/ 2074459 h 2579426"/>
              <a:gd name="connsiteX56" fmla="*/ 2609956 w 3036967"/>
              <a:gd name="connsiteY56" fmla="*/ 2033516 h 2579426"/>
              <a:gd name="connsiteX57" fmla="*/ 2650899 w 3036967"/>
              <a:gd name="connsiteY57" fmla="*/ 1992573 h 2579426"/>
              <a:gd name="connsiteX58" fmla="*/ 2732786 w 3036967"/>
              <a:gd name="connsiteY58" fmla="*/ 1937982 h 2579426"/>
              <a:gd name="connsiteX59" fmla="*/ 2773729 w 3036967"/>
              <a:gd name="connsiteY59" fmla="*/ 1910686 h 2579426"/>
              <a:gd name="connsiteX60" fmla="*/ 2814673 w 3036967"/>
              <a:gd name="connsiteY60" fmla="*/ 1869743 h 2579426"/>
              <a:gd name="connsiteX61" fmla="*/ 2855616 w 3036967"/>
              <a:gd name="connsiteY61" fmla="*/ 1787856 h 2579426"/>
              <a:gd name="connsiteX62" fmla="*/ 2882911 w 3036967"/>
              <a:gd name="connsiteY62" fmla="*/ 1705970 h 2579426"/>
              <a:gd name="connsiteX63" fmla="*/ 2896559 w 3036967"/>
              <a:gd name="connsiteY63" fmla="*/ 1665026 h 2579426"/>
              <a:gd name="connsiteX64" fmla="*/ 2937502 w 3036967"/>
              <a:gd name="connsiteY64" fmla="*/ 1610435 h 2579426"/>
              <a:gd name="connsiteX65" fmla="*/ 2951150 w 3036967"/>
              <a:gd name="connsiteY65" fmla="*/ 1569492 h 2579426"/>
              <a:gd name="connsiteX66" fmla="*/ 2978446 w 3036967"/>
              <a:gd name="connsiteY66" fmla="*/ 1528549 h 2579426"/>
              <a:gd name="connsiteX67" fmla="*/ 2992093 w 3036967"/>
              <a:gd name="connsiteY67" fmla="*/ 1460310 h 2579426"/>
              <a:gd name="connsiteX68" fmla="*/ 3019389 w 3036967"/>
              <a:gd name="connsiteY68" fmla="*/ 1337480 h 2579426"/>
              <a:gd name="connsiteX69" fmla="*/ 3019389 w 3036967"/>
              <a:gd name="connsiteY69" fmla="*/ 382137 h 2579426"/>
              <a:gd name="connsiteX70" fmla="*/ 2964798 w 3036967"/>
              <a:gd name="connsiteY70" fmla="*/ 286603 h 2579426"/>
              <a:gd name="connsiteX71" fmla="*/ 2937502 w 3036967"/>
              <a:gd name="connsiteY71" fmla="*/ 204716 h 2579426"/>
              <a:gd name="connsiteX72" fmla="*/ 2841968 w 3036967"/>
              <a:gd name="connsiteY72" fmla="*/ 95534 h 2579426"/>
              <a:gd name="connsiteX73" fmla="*/ 2801025 w 3036967"/>
              <a:gd name="connsiteY73" fmla="*/ 81886 h 2579426"/>
              <a:gd name="connsiteX74" fmla="*/ 2705490 w 3036967"/>
              <a:gd name="connsiteY74" fmla="*/ 68238 h 2579426"/>
              <a:gd name="connsiteX75" fmla="*/ 2596308 w 3036967"/>
              <a:gd name="connsiteY75" fmla="*/ 40943 h 2579426"/>
              <a:gd name="connsiteX76" fmla="*/ 2432535 w 3036967"/>
              <a:gd name="connsiteY76" fmla="*/ 0 h 2579426"/>
              <a:gd name="connsiteX77" fmla="*/ 2255114 w 3036967"/>
              <a:gd name="connsiteY77" fmla="*/ 13647 h 2579426"/>
              <a:gd name="connsiteX78" fmla="*/ 2091341 w 3036967"/>
              <a:gd name="connsiteY78" fmla="*/ 40943 h 2579426"/>
              <a:gd name="connsiteX79" fmla="*/ 2036750 w 3036967"/>
              <a:gd name="connsiteY79" fmla="*/ 27295 h 2579426"/>
              <a:gd name="connsiteX80" fmla="*/ 1941216 w 3036967"/>
              <a:gd name="connsiteY80" fmla="*/ 54591 h 2579426"/>
              <a:gd name="connsiteX81" fmla="*/ 1913920 w 3036967"/>
              <a:gd name="connsiteY81" fmla="*/ 81886 h 25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036967" h="2579426">
                <a:moveTo>
                  <a:pt x="1913920" y="81886"/>
                </a:moveTo>
                <a:cubicBezTo>
                  <a:pt x="1895723" y="81886"/>
                  <a:pt x="1860761" y="56187"/>
                  <a:pt x="1832034" y="54591"/>
                </a:cubicBezTo>
                <a:cubicBezTo>
                  <a:pt x="1702673" y="47404"/>
                  <a:pt x="1631808" y="84924"/>
                  <a:pt x="1504487" y="95534"/>
                </a:cubicBezTo>
                <a:lnTo>
                  <a:pt x="1340714" y="109182"/>
                </a:lnTo>
                <a:cubicBezTo>
                  <a:pt x="1317968" y="118280"/>
                  <a:pt x="1293983" y="124746"/>
                  <a:pt x="1272476" y="136477"/>
                </a:cubicBezTo>
                <a:cubicBezTo>
                  <a:pt x="1243676" y="152186"/>
                  <a:pt x="1190589" y="191068"/>
                  <a:pt x="1190589" y="191068"/>
                </a:cubicBezTo>
                <a:cubicBezTo>
                  <a:pt x="1125292" y="289014"/>
                  <a:pt x="1159195" y="249758"/>
                  <a:pt x="1095055" y="313898"/>
                </a:cubicBezTo>
                <a:cubicBezTo>
                  <a:pt x="1045278" y="463225"/>
                  <a:pt x="1124667" y="237034"/>
                  <a:pt x="1054111" y="395785"/>
                </a:cubicBezTo>
                <a:cubicBezTo>
                  <a:pt x="1042426" y="422077"/>
                  <a:pt x="1035914" y="450376"/>
                  <a:pt x="1026816" y="477671"/>
                </a:cubicBezTo>
                <a:cubicBezTo>
                  <a:pt x="1022267" y="491319"/>
                  <a:pt x="1021148" y="506645"/>
                  <a:pt x="1013168" y="518615"/>
                </a:cubicBezTo>
                <a:lnTo>
                  <a:pt x="958577" y="600501"/>
                </a:lnTo>
                <a:cubicBezTo>
                  <a:pt x="953336" y="631944"/>
                  <a:pt x="948079" y="689737"/>
                  <a:pt x="931282" y="723331"/>
                </a:cubicBezTo>
                <a:cubicBezTo>
                  <a:pt x="923947" y="738002"/>
                  <a:pt x="913085" y="750626"/>
                  <a:pt x="903986" y="764274"/>
                </a:cubicBezTo>
                <a:cubicBezTo>
                  <a:pt x="889764" y="806940"/>
                  <a:pt x="875972" y="860287"/>
                  <a:pt x="835747" y="887104"/>
                </a:cubicBezTo>
                <a:lnTo>
                  <a:pt x="794804" y="914400"/>
                </a:lnTo>
                <a:cubicBezTo>
                  <a:pt x="764069" y="1006603"/>
                  <a:pt x="806694" y="906659"/>
                  <a:pt x="740213" y="982638"/>
                </a:cubicBezTo>
                <a:cubicBezTo>
                  <a:pt x="637739" y="1099752"/>
                  <a:pt x="737661" y="1038506"/>
                  <a:pt x="631031" y="1091820"/>
                </a:cubicBezTo>
                <a:cubicBezTo>
                  <a:pt x="577917" y="1171491"/>
                  <a:pt x="637274" y="1102347"/>
                  <a:pt x="549144" y="1146412"/>
                </a:cubicBezTo>
                <a:cubicBezTo>
                  <a:pt x="494968" y="1173500"/>
                  <a:pt x="486875" y="1204415"/>
                  <a:pt x="439962" y="1241946"/>
                </a:cubicBezTo>
                <a:cubicBezTo>
                  <a:pt x="414346" y="1262439"/>
                  <a:pt x="358076" y="1296537"/>
                  <a:pt x="358076" y="1296537"/>
                </a:cubicBezTo>
                <a:cubicBezTo>
                  <a:pt x="294385" y="1392071"/>
                  <a:pt x="330779" y="1360226"/>
                  <a:pt x="262541" y="1405719"/>
                </a:cubicBezTo>
                <a:cubicBezTo>
                  <a:pt x="189755" y="1514899"/>
                  <a:pt x="285287" y="1382973"/>
                  <a:pt x="194302" y="1473958"/>
                </a:cubicBezTo>
                <a:cubicBezTo>
                  <a:pt x="182704" y="1485556"/>
                  <a:pt x="177904" y="1502642"/>
                  <a:pt x="167007" y="1514901"/>
                </a:cubicBezTo>
                <a:cubicBezTo>
                  <a:pt x="141361" y="1543752"/>
                  <a:pt x="106533" y="1564669"/>
                  <a:pt x="85120" y="1596788"/>
                </a:cubicBezTo>
                <a:lnTo>
                  <a:pt x="30529" y="1678674"/>
                </a:lnTo>
                <a:cubicBezTo>
                  <a:pt x="25980" y="1692322"/>
                  <a:pt x="19703" y="1705511"/>
                  <a:pt x="16882" y="1719618"/>
                </a:cubicBezTo>
                <a:cubicBezTo>
                  <a:pt x="-11257" y="1860316"/>
                  <a:pt x="793" y="1973524"/>
                  <a:pt x="16882" y="2129050"/>
                </a:cubicBezTo>
                <a:cubicBezTo>
                  <a:pt x="20919" y="2168074"/>
                  <a:pt x="66563" y="2271352"/>
                  <a:pt x="98768" y="2292823"/>
                </a:cubicBezTo>
                <a:lnTo>
                  <a:pt x="139711" y="2320119"/>
                </a:lnTo>
                <a:cubicBezTo>
                  <a:pt x="144260" y="2333767"/>
                  <a:pt x="143187" y="2350890"/>
                  <a:pt x="153359" y="2361062"/>
                </a:cubicBezTo>
                <a:cubicBezTo>
                  <a:pt x="163531" y="2371234"/>
                  <a:pt x="181435" y="2368276"/>
                  <a:pt x="194302" y="2374710"/>
                </a:cubicBezTo>
                <a:cubicBezTo>
                  <a:pt x="208973" y="2382046"/>
                  <a:pt x="222645" y="2391505"/>
                  <a:pt x="235246" y="2402006"/>
                </a:cubicBezTo>
                <a:cubicBezTo>
                  <a:pt x="363525" y="2508905"/>
                  <a:pt x="151114" y="2359566"/>
                  <a:pt x="358076" y="2497540"/>
                </a:cubicBezTo>
                <a:cubicBezTo>
                  <a:pt x="371724" y="2506638"/>
                  <a:pt x="382935" y="2521618"/>
                  <a:pt x="399019" y="2524835"/>
                </a:cubicBezTo>
                <a:cubicBezTo>
                  <a:pt x="459591" y="2536950"/>
                  <a:pt x="592146" y="2564224"/>
                  <a:pt x="631031" y="2565779"/>
                </a:cubicBezTo>
                <a:lnTo>
                  <a:pt x="972225" y="2579426"/>
                </a:lnTo>
                <a:cubicBezTo>
                  <a:pt x="1076858" y="2574877"/>
                  <a:pt x="1181947" y="2576556"/>
                  <a:pt x="1286123" y="2565779"/>
                </a:cubicBezTo>
                <a:cubicBezTo>
                  <a:pt x="1314742" y="2562818"/>
                  <a:pt x="1340714" y="2547582"/>
                  <a:pt x="1368010" y="2538483"/>
                </a:cubicBezTo>
                <a:lnTo>
                  <a:pt x="1408953" y="2524835"/>
                </a:lnTo>
                <a:cubicBezTo>
                  <a:pt x="1427150" y="2506638"/>
                  <a:pt x="1441477" y="2483484"/>
                  <a:pt x="1463544" y="2470244"/>
                </a:cubicBezTo>
                <a:cubicBezTo>
                  <a:pt x="1487275" y="2456006"/>
                  <a:pt x="1567032" y="2437549"/>
                  <a:pt x="1600022" y="2429301"/>
                </a:cubicBezTo>
                <a:cubicBezTo>
                  <a:pt x="1670669" y="2382203"/>
                  <a:pt x="1620857" y="2409403"/>
                  <a:pt x="1736499" y="2374710"/>
                </a:cubicBezTo>
                <a:cubicBezTo>
                  <a:pt x="1750279" y="2370576"/>
                  <a:pt x="1763610" y="2365014"/>
                  <a:pt x="1777443" y="2361062"/>
                </a:cubicBezTo>
                <a:cubicBezTo>
                  <a:pt x="1795478" y="2355909"/>
                  <a:pt x="1813999" y="2352568"/>
                  <a:pt x="1832034" y="2347415"/>
                </a:cubicBezTo>
                <a:cubicBezTo>
                  <a:pt x="1845866" y="2343463"/>
                  <a:pt x="1858736" y="2335802"/>
                  <a:pt x="1872977" y="2333767"/>
                </a:cubicBezTo>
                <a:cubicBezTo>
                  <a:pt x="1922720" y="2326661"/>
                  <a:pt x="1973060" y="2324668"/>
                  <a:pt x="2023102" y="2320119"/>
                </a:cubicBezTo>
                <a:lnTo>
                  <a:pt x="2104989" y="2292823"/>
                </a:lnTo>
                <a:lnTo>
                  <a:pt x="2145932" y="2279176"/>
                </a:lnTo>
                <a:cubicBezTo>
                  <a:pt x="2159580" y="2270077"/>
                  <a:pt x="2171799" y="2258341"/>
                  <a:pt x="2186876" y="2251880"/>
                </a:cubicBezTo>
                <a:cubicBezTo>
                  <a:pt x="2204116" y="2244491"/>
                  <a:pt x="2223501" y="2243622"/>
                  <a:pt x="2241467" y="2238232"/>
                </a:cubicBezTo>
                <a:cubicBezTo>
                  <a:pt x="2269025" y="2229965"/>
                  <a:pt x="2296058" y="2220035"/>
                  <a:pt x="2323353" y="2210937"/>
                </a:cubicBezTo>
                <a:lnTo>
                  <a:pt x="2364296" y="2197289"/>
                </a:lnTo>
                <a:lnTo>
                  <a:pt x="2405240" y="2183641"/>
                </a:lnTo>
                <a:cubicBezTo>
                  <a:pt x="2418888" y="2169993"/>
                  <a:pt x="2430124" y="2153404"/>
                  <a:pt x="2446183" y="2142698"/>
                </a:cubicBezTo>
                <a:cubicBezTo>
                  <a:pt x="2458153" y="2134718"/>
                  <a:pt x="2475892" y="2138037"/>
                  <a:pt x="2487126" y="2129050"/>
                </a:cubicBezTo>
                <a:cubicBezTo>
                  <a:pt x="2575315" y="2058499"/>
                  <a:pt x="2452454" y="2108764"/>
                  <a:pt x="2555365" y="2074459"/>
                </a:cubicBezTo>
                <a:cubicBezTo>
                  <a:pt x="2573562" y="2060811"/>
                  <a:pt x="2592686" y="2048319"/>
                  <a:pt x="2609956" y="2033516"/>
                </a:cubicBezTo>
                <a:cubicBezTo>
                  <a:pt x="2624610" y="2020955"/>
                  <a:pt x="2635664" y="2004422"/>
                  <a:pt x="2650899" y="1992573"/>
                </a:cubicBezTo>
                <a:cubicBezTo>
                  <a:pt x="2676794" y="1972433"/>
                  <a:pt x="2705490" y="1956179"/>
                  <a:pt x="2732786" y="1937982"/>
                </a:cubicBezTo>
                <a:cubicBezTo>
                  <a:pt x="2746434" y="1928883"/>
                  <a:pt x="2762130" y="1922284"/>
                  <a:pt x="2773729" y="1910686"/>
                </a:cubicBezTo>
                <a:lnTo>
                  <a:pt x="2814673" y="1869743"/>
                </a:lnTo>
                <a:cubicBezTo>
                  <a:pt x="2864439" y="1720437"/>
                  <a:pt x="2785071" y="1946583"/>
                  <a:pt x="2855616" y="1787856"/>
                </a:cubicBezTo>
                <a:cubicBezTo>
                  <a:pt x="2867301" y="1761564"/>
                  <a:pt x="2873813" y="1733265"/>
                  <a:pt x="2882911" y="1705970"/>
                </a:cubicBezTo>
                <a:cubicBezTo>
                  <a:pt x="2887460" y="1692322"/>
                  <a:pt x="2887927" y="1676535"/>
                  <a:pt x="2896559" y="1665026"/>
                </a:cubicBezTo>
                <a:lnTo>
                  <a:pt x="2937502" y="1610435"/>
                </a:lnTo>
                <a:cubicBezTo>
                  <a:pt x="2942051" y="1596787"/>
                  <a:pt x="2944716" y="1582359"/>
                  <a:pt x="2951150" y="1569492"/>
                </a:cubicBezTo>
                <a:cubicBezTo>
                  <a:pt x="2958486" y="1554821"/>
                  <a:pt x="2972687" y="1543907"/>
                  <a:pt x="2978446" y="1528549"/>
                </a:cubicBezTo>
                <a:cubicBezTo>
                  <a:pt x="2986591" y="1506829"/>
                  <a:pt x="2987061" y="1482954"/>
                  <a:pt x="2992093" y="1460310"/>
                </a:cubicBezTo>
                <a:cubicBezTo>
                  <a:pt x="3030654" y="1286782"/>
                  <a:pt x="2978210" y="1543370"/>
                  <a:pt x="3019389" y="1337480"/>
                </a:cubicBezTo>
                <a:cubicBezTo>
                  <a:pt x="3043579" y="902064"/>
                  <a:pt x="3042064" y="1039711"/>
                  <a:pt x="3019389" y="382137"/>
                </a:cubicBezTo>
                <a:cubicBezTo>
                  <a:pt x="3016224" y="290342"/>
                  <a:pt x="3025314" y="306774"/>
                  <a:pt x="2964798" y="286603"/>
                </a:cubicBezTo>
                <a:cubicBezTo>
                  <a:pt x="2955699" y="259307"/>
                  <a:pt x="2953462" y="228656"/>
                  <a:pt x="2937502" y="204716"/>
                </a:cubicBezTo>
                <a:cubicBezTo>
                  <a:pt x="2896558" y="143299"/>
                  <a:pt x="2898834" y="123967"/>
                  <a:pt x="2841968" y="95534"/>
                </a:cubicBezTo>
                <a:cubicBezTo>
                  <a:pt x="2829101" y="89100"/>
                  <a:pt x="2815132" y="84707"/>
                  <a:pt x="2801025" y="81886"/>
                </a:cubicBezTo>
                <a:cubicBezTo>
                  <a:pt x="2769481" y="75577"/>
                  <a:pt x="2737335" y="72787"/>
                  <a:pt x="2705490" y="68238"/>
                </a:cubicBezTo>
                <a:cubicBezTo>
                  <a:pt x="2581235" y="26822"/>
                  <a:pt x="2777507" y="90362"/>
                  <a:pt x="2596308" y="40943"/>
                </a:cubicBezTo>
                <a:cubicBezTo>
                  <a:pt x="2426383" y="-5401"/>
                  <a:pt x="2602228" y="28280"/>
                  <a:pt x="2432535" y="0"/>
                </a:cubicBezTo>
                <a:lnTo>
                  <a:pt x="2255114" y="13647"/>
                </a:lnTo>
                <a:cubicBezTo>
                  <a:pt x="2129415" y="25074"/>
                  <a:pt x="2167374" y="15598"/>
                  <a:pt x="2091341" y="40943"/>
                </a:cubicBezTo>
                <a:cubicBezTo>
                  <a:pt x="2073144" y="36394"/>
                  <a:pt x="2055507" y="27295"/>
                  <a:pt x="2036750" y="27295"/>
                </a:cubicBezTo>
                <a:cubicBezTo>
                  <a:pt x="2028004" y="27295"/>
                  <a:pt x="1954088" y="48155"/>
                  <a:pt x="1941216" y="54591"/>
                </a:cubicBezTo>
                <a:cubicBezTo>
                  <a:pt x="1926545" y="61926"/>
                  <a:pt x="1932117" y="81886"/>
                  <a:pt x="1913920" y="81886"/>
                </a:cubicBezTo>
                <a:close/>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6165850" y="2487261"/>
            <a:ext cx="2590800" cy="461665"/>
          </a:xfrm>
          <a:prstGeom prst="rect">
            <a:avLst/>
          </a:prstGeom>
          <a:noFill/>
        </p:spPr>
        <p:txBody>
          <a:bodyPr wrap="square" rtlCol="0">
            <a:spAutoFit/>
          </a:bodyPr>
          <a:lstStyle/>
          <a:p>
            <a:r>
              <a:rPr lang="en-US" sz="2400" b="1" dirty="0"/>
              <a:t>EA DESTROYER</a:t>
            </a:r>
          </a:p>
        </p:txBody>
      </p:sp>
      <p:grpSp>
        <p:nvGrpSpPr>
          <p:cNvPr id="47" name="Group 46"/>
          <p:cNvGrpSpPr/>
          <p:nvPr/>
        </p:nvGrpSpPr>
        <p:grpSpPr>
          <a:xfrm rot="2383385">
            <a:off x="321883" y="3873652"/>
            <a:ext cx="2636433" cy="1958383"/>
            <a:chOff x="398664" y="4059107"/>
            <a:chExt cx="2636433" cy="1958383"/>
          </a:xfrm>
        </p:grpSpPr>
        <p:sp>
          <p:nvSpPr>
            <p:cNvPr id="41" name="Freeform 40"/>
            <p:cNvSpPr/>
            <p:nvPr/>
          </p:nvSpPr>
          <p:spPr>
            <a:xfrm>
              <a:off x="398664" y="4191000"/>
              <a:ext cx="2636433" cy="1826490"/>
            </a:xfrm>
            <a:custGeom>
              <a:avLst/>
              <a:gdLst>
                <a:gd name="connsiteX0" fmla="*/ 955344 w 2636433"/>
                <a:gd name="connsiteY0" fmla="*/ 81887 h 1692323"/>
                <a:gd name="connsiteX1" fmla="*/ 395785 w 2636433"/>
                <a:gd name="connsiteY1" fmla="*/ 54591 h 1692323"/>
                <a:gd name="connsiteX2" fmla="*/ 327547 w 2636433"/>
                <a:gd name="connsiteY2" fmla="*/ 68239 h 1692323"/>
                <a:gd name="connsiteX3" fmla="*/ 272956 w 2636433"/>
                <a:gd name="connsiteY3" fmla="*/ 95535 h 1692323"/>
                <a:gd name="connsiteX4" fmla="*/ 232012 w 2636433"/>
                <a:gd name="connsiteY4" fmla="*/ 109183 h 1692323"/>
                <a:gd name="connsiteX5" fmla="*/ 150126 w 2636433"/>
                <a:gd name="connsiteY5" fmla="*/ 177421 h 1692323"/>
                <a:gd name="connsiteX6" fmla="*/ 95535 w 2636433"/>
                <a:gd name="connsiteY6" fmla="*/ 259308 h 1692323"/>
                <a:gd name="connsiteX7" fmla="*/ 81887 w 2636433"/>
                <a:gd name="connsiteY7" fmla="*/ 313899 h 1692323"/>
                <a:gd name="connsiteX8" fmla="*/ 27296 w 2636433"/>
                <a:gd name="connsiteY8" fmla="*/ 395786 h 1692323"/>
                <a:gd name="connsiteX9" fmla="*/ 0 w 2636433"/>
                <a:gd name="connsiteY9" fmla="*/ 436729 h 1692323"/>
                <a:gd name="connsiteX10" fmla="*/ 40944 w 2636433"/>
                <a:gd name="connsiteY10" fmla="*/ 873457 h 1692323"/>
                <a:gd name="connsiteX11" fmla="*/ 40944 w 2636433"/>
                <a:gd name="connsiteY11" fmla="*/ 873457 h 1692323"/>
                <a:gd name="connsiteX12" fmla="*/ 95535 w 2636433"/>
                <a:gd name="connsiteY12" fmla="*/ 1023583 h 1692323"/>
                <a:gd name="connsiteX13" fmla="*/ 136478 w 2636433"/>
                <a:gd name="connsiteY13" fmla="*/ 1050878 h 1692323"/>
                <a:gd name="connsiteX14" fmla="*/ 232012 w 2636433"/>
                <a:gd name="connsiteY14" fmla="*/ 1091821 h 1692323"/>
                <a:gd name="connsiteX15" fmla="*/ 272956 w 2636433"/>
                <a:gd name="connsiteY15" fmla="*/ 1132765 h 1692323"/>
                <a:gd name="connsiteX16" fmla="*/ 354842 w 2636433"/>
                <a:gd name="connsiteY16" fmla="*/ 1160060 h 1692323"/>
                <a:gd name="connsiteX17" fmla="*/ 409433 w 2636433"/>
                <a:gd name="connsiteY17" fmla="*/ 1173708 h 1692323"/>
                <a:gd name="connsiteX18" fmla="*/ 450376 w 2636433"/>
                <a:gd name="connsiteY18" fmla="*/ 1187356 h 1692323"/>
                <a:gd name="connsiteX19" fmla="*/ 532263 w 2636433"/>
                <a:gd name="connsiteY19" fmla="*/ 1201003 h 1692323"/>
                <a:gd name="connsiteX20" fmla="*/ 573206 w 2636433"/>
                <a:gd name="connsiteY20" fmla="*/ 1228299 h 1692323"/>
                <a:gd name="connsiteX21" fmla="*/ 668741 w 2636433"/>
                <a:gd name="connsiteY21" fmla="*/ 1255594 h 1692323"/>
                <a:gd name="connsiteX22" fmla="*/ 791570 w 2636433"/>
                <a:gd name="connsiteY22" fmla="*/ 1296538 h 1692323"/>
                <a:gd name="connsiteX23" fmla="*/ 873457 w 2636433"/>
                <a:gd name="connsiteY23" fmla="*/ 1323833 h 1692323"/>
                <a:gd name="connsiteX24" fmla="*/ 914400 w 2636433"/>
                <a:gd name="connsiteY24" fmla="*/ 1337481 h 1692323"/>
                <a:gd name="connsiteX25" fmla="*/ 982639 w 2636433"/>
                <a:gd name="connsiteY25" fmla="*/ 1364777 h 1692323"/>
                <a:gd name="connsiteX26" fmla="*/ 1064526 w 2636433"/>
                <a:gd name="connsiteY26" fmla="*/ 1392072 h 1692323"/>
                <a:gd name="connsiteX27" fmla="*/ 1105469 w 2636433"/>
                <a:gd name="connsiteY27" fmla="*/ 1405720 h 1692323"/>
                <a:gd name="connsiteX28" fmla="*/ 1146412 w 2636433"/>
                <a:gd name="connsiteY28" fmla="*/ 1433015 h 1692323"/>
                <a:gd name="connsiteX29" fmla="*/ 1187356 w 2636433"/>
                <a:gd name="connsiteY29" fmla="*/ 1473959 h 1692323"/>
                <a:gd name="connsiteX30" fmla="*/ 1241947 w 2636433"/>
                <a:gd name="connsiteY30" fmla="*/ 1487606 h 1692323"/>
                <a:gd name="connsiteX31" fmla="*/ 1282890 w 2636433"/>
                <a:gd name="connsiteY31" fmla="*/ 1501254 h 1692323"/>
                <a:gd name="connsiteX32" fmla="*/ 1323833 w 2636433"/>
                <a:gd name="connsiteY32" fmla="*/ 1528550 h 1692323"/>
                <a:gd name="connsiteX33" fmla="*/ 1364776 w 2636433"/>
                <a:gd name="connsiteY33" fmla="*/ 1542197 h 1692323"/>
                <a:gd name="connsiteX34" fmla="*/ 1419368 w 2636433"/>
                <a:gd name="connsiteY34" fmla="*/ 1569493 h 1692323"/>
                <a:gd name="connsiteX35" fmla="*/ 1460311 w 2636433"/>
                <a:gd name="connsiteY35" fmla="*/ 1596789 h 1692323"/>
                <a:gd name="connsiteX36" fmla="*/ 1528550 w 2636433"/>
                <a:gd name="connsiteY36" fmla="*/ 1610436 h 1692323"/>
                <a:gd name="connsiteX37" fmla="*/ 1569493 w 2636433"/>
                <a:gd name="connsiteY37" fmla="*/ 1624084 h 1692323"/>
                <a:gd name="connsiteX38" fmla="*/ 1678675 w 2636433"/>
                <a:gd name="connsiteY38" fmla="*/ 1651380 h 1692323"/>
                <a:gd name="connsiteX39" fmla="*/ 1746914 w 2636433"/>
                <a:gd name="connsiteY39" fmla="*/ 1665027 h 1692323"/>
                <a:gd name="connsiteX40" fmla="*/ 1787857 w 2636433"/>
                <a:gd name="connsiteY40" fmla="*/ 1678675 h 1692323"/>
                <a:gd name="connsiteX41" fmla="*/ 1842448 w 2636433"/>
                <a:gd name="connsiteY41" fmla="*/ 1692323 h 1692323"/>
                <a:gd name="connsiteX42" fmla="*/ 2142699 w 2636433"/>
                <a:gd name="connsiteY42" fmla="*/ 1665027 h 1692323"/>
                <a:gd name="connsiteX43" fmla="*/ 2265529 w 2636433"/>
                <a:gd name="connsiteY43" fmla="*/ 1610436 h 1692323"/>
                <a:gd name="connsiteX44" fmla="*/ 2361063 w 2636433"/>
                <a:gd name="connsiteY44" fmla="*/ 1583141 h 1692323"/>
                <a:gd name="connsiteX45" fmla="*/ 2402006 w 2636433"/>
                <a:gd name="connsiteY45" fmla="*/ 1555845 h 1692323"/>
                <a:gd name="connsiteX46" fmla="*/ 2483893 w 2636433"/>
                <a:gd name="connsiteY46" fmla="*/ 1514902 h 1692323"/>
                <a:gd name="connsiteX47" fmla="*/ 2511188 w 2636433"/>
                <a:gd name="connsiteY47" fmla="*/ 1473959 h 1692323"/>
                <a:gd name="connsiteX48" fmla="*/ 2552132 w 2636433"/>
                <a:gd name="connsiteY48" fmla="*/ 1337481 h 1692323"/>
                <a:gd name="connsiteX49" fmla="*/ 2565779 w 2636433"/>
                <a:gd name="connsiteY49" fmla="*/ 1296538 h 1692323"/>
                <a:gd name="connsiteX50" fmla="*/ 2579427 w 2636433"/>
                <a:gd name="connsiteY50" fmla="*/ 1241947 h 1692323"/>
                <a:gd name="connsiteX51" fmla="*/ 2593075 w 2636433"/>
                <a:gd name="connsiteY51" fmla="*/ 1201003 h 1692323"/>
                <a:gd name="connsiteX52" fmla="*/ 2606723 w 2636433"/>
                <a:gd name="connsiteY52" fmla="*/ 1132765 h 1692323"/>
                <a:gd name="connsiteX53" fmla="*/ 2620370 w 2636433"/>
                <a:gd name="connsiteY53" fmla="*/ 996287 h 1692323"/>
                <a:gd name="connsiteX54" fmla="*/ 2634018 w 2636433"/>
                <a:gd name="connsiteY54" fmla="*/ 941696 h 1692323"/>
                <a:gd name="connsiteX55" fmla="*/ 2606723 w 2636433"/>
                <a:gd name="connsiteY55" fmla="*/ 614150 h 1692323"/>
                <a:gd name="connsiteX56" fmla="*/ 2579427 w 2636433"/>
                <a:gd name="connsiteY56" fmla="*/ 559559 h 1692323"/>
                <a:gd name="connsiteX57" fmla="*/ 2552132 w 2636433"/>
                <a:gd name="connsiteY57" fmla="*/ 382138 h 1692323"/>
                <a:gd name="connsiteX58" fmla="*/ 2524836 w 2636433"/>
                <a:gd name="connsiteY58" fmla="*/ 300251 h 1692323"/>
                <a:gd name="connsiteX59" fmla="*/ 2483893 w 2636433"/>
                <a:gd name="connsiteY59" fmla="*/ 286603 h 1692323"/>
                <a:gd name="connsiteX60" fmla="*/ 2429302 w 2636433"/>
                <a:gd name="connsiteY60" fmla="*/ 232012 h 1692323"/>
                <a:gd name="connsiteX61" fmla="*/ 2415654 w 2636433"/>
                <a:gd name="connsiteY61" fmla="*/ 191069 h 1692323"/>
                <a:gd name="connsiteX62" fmla="*/ 2374711 w 2636433"/>
                <a:gd name="connsiteY62" fmla="*/ 163774 h 1692323"/>
                <a:gd name="connsiteX63" fmla="*/ 2292824 w 2636433"/>
                <a:gd name="connsiteY63" fmla="*/ 109183 h 1692323"/>
                <a:gd name="connsiteX64" fmla="*/ 2251881 w 2636433"/>
                <a:gd name="connsiteY64" fmla="*/ 68239 h 1692323"/>
                <a:gd name="connsiteX65" fmla="*/ 2088108 w 2636433"/>
                <a:gd name="connsiteY65" fmla="*/ 40944 h 1692323"/>
                <a:gd name="connsiteX66" fmla="*/ 1815153 w 2636433"/>
                <a:gd name="connsiteY66" fmla="*/ 13648 h 1692323"/>
                <a:gd name="connsiteX67" fmla="*/ 1610436 w 2636433"/>
                <a:gd name="connsiteY67" fmla="*/ 0 h 1692323"/>
                <a:gd name="connsiteX68" fmla="*/ 1433015 w 2636433"/>
                <a:gd name="connsiteY68" fmla="*/ 13648 h 1692323"/>
                <a:gd name="connsiteX69" fmla="*/ 1351129 w 2636433"/>
                <a:gd name="connsiteY69" fmla="*/ 54591 h 1692323"/>
                <a:gd name="connsiteX70" fmla="*/ 1296538 w 2636433"/>
                <a:gd name="connsiteY70" fmla="*/ 68239 h 1692323"/>
                <a:gd name="connsiteX71" fmla="*/ 955344 w 2636433"/>
                <a:gd name="connsiteY71" fmla="*/ 81887 h 1692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36433" h="1692323">
                  <a:moveTo>
                    <a:pt x="955344" y="81887"/>
                  </a:moveTo>
                  <a:cubicBezTo>
                    <a:pt x="805219" y="79612"/>
                    <a:pt x="838833" y="54591"/>
                    <a:pt x="395785" y="54591"/>
                  </a:cubicBezTo>
                  <a:cubicBezTo>
                    <a:pt x="372589" y="54591"/>
                    <a:pt x="350293" y="63690"/>
                    <a:pt x="327547" y="68239"/>
                  </a:cubicBezTo>
                  <a:cubicBezTo>
                    <a:pt x="309350" y="77338"/>
                    <a:pt x="291656" y="87521"/>
                    <a:pt x="272956" y="95535"/>
                  </a:cubicBezTo>
                  <a:cubicBezTo>
                    <a:pt x="259733" y="101202"/>
                    <a:pt x="244879" y="102749"/>
                    <a:pt x="232012" y="109183"/>
                  </a:cubicBezTo>
                  <a:cubicBezTo>
                    <a:pt x="194010" y="128184"/>
                    <a:pt x="180310" y="147237"/>
                    <a:pt x="150126" y="177421"/>
                  </a:cubicBezTo>
                  <a:cubicBezTo>
                    <a:pt x="107515" y="305255"/>
                    <a:pt x="177320" y="116185"/>
                    <a:pt x="95535" y="259308"/>
                  </a:cubicBezTo>
                  <a:cubicBezTo>
                    <a:pt x="86229" y="275594"/>
                    <a:pt x="90275" y="297122"/>
                    <a:pt x="81887" y="313899"/>
                  </a:cubicBezTo>
                  <a:cubicBezTo>
                    <a:pt x="67216" y="343241"/>
                    <a:pt x="45493" y="368490"/>
                    <a:pt x="27296" y="395786"/>
                  </a:cubicBezTo>
                  <a:lnTo>
                    <a:pt x="0" y="436729"/>
                  </a:lnTo>
                  <a:cubicBezTo>
                    <a:pt x="14754" y="820322"/>
                    <a:pt x="-23784" y="679277"/>
                    <a:pt x="40944" y="873457"/>
                  </a:cubicBezTo>
                  <a:lnTo>
                    <a:pt x="40944" y="873457"/>
                  </a:lnTo>
                  <a:cubicBezTo>
                    <a:pt x="51043" y="923957"/>
                    <a:pt x="56456" y="984504"/>
                    <a:pt x="95535" y="1023583"/>
                  </a:cubicBezTo>
                  <a:cubicBezTo>
                    <a:pt x="107133" y="1035181"/>
                    <a:pt x="122237" y="1042740"/>
                    <a:pt x="136478" y="1050878"/>
                  </a:cubicBezTo>
                  <a:cubicBezTo>
                    <a:pt x="183702" y="1077863"/>
                    <a:pt x="186075" y="1076509"/>
                    <a:pt x="232012" y="1091821"/>
                  </a:cubicBezTo>
                  <a:cubicBezTo>
                    <a:pt x="245660" y="1105469"/>
                    <a:pt x="256084" y="1123392"/>
                    <a:pt x="272956" y="1132765"/>
                  </a:cubicBezTo>
                  <a:cubicBezTo>
                    <a:pt x="298107" y="1146738"/>
                    <a:pt x="326929" y="1153082"/>
                    <a:pt x="354842" y="1160060"/>
                  </a:cubicBezTo>
                  <a:cubicBezTo>
                    <a:pt x="373039" y="1164609"/>
                    <a:pt x="391398" y="1168555"/>
                    <a:pt x="409433" y="1173708"/>
                  </a:cubicBezTo>
                  <a:cubicBezTo>
                    <a:pt x="423265" y="1177660"/>
                    <a:pt x="436333" y="1184235"/>
                    <a:pt x="450376" y="1187356"/>
                  </a:cubicBezTo>
                  <a:cubicBezTo>
                    <a:pt x="477389" y="1193359"/>
                    <a:pt x="504967" y="1196454"/>
                    <a:pt x="532263" y="1201003"/>
                  </a:cubicBezTo>
                  <a:cubicBezTo>
                    <a:pt x="545911" y="1210102"/>
                    <a:pt x="558535" y="1220963"/>
                    <a:pt x="573206" y="1228299"/>
                  </a:cubicBezTo>
                  <a:cubicBezTo>
                    <a:pt x="596142" y="1239767"/>
                    <a:pt x="646872" y="1249033"/>
                    <a:pt x="668741" y="1255594"/>
                  </a:cubicBezTo>
                  <a:cubicBezTo>
                    <a:pt x="668746" y="1255595"/>
                    <a:pt x="771096" y="1289713"/>
                    <a:pt x="791570" y="1296538"/>
                  </a:cubicBezTo>
                  <a:lnTo>
                    <a:pt x="873457" y="1323833"/>
                  </a:lnTo>
                  <a:cubicBezTo>
                    <a:pt x="887105" y="1328382"/>
                    <a:pt x="901043" y="1332138"/>
                    <a:pt x="914400" y="1337481"/>
                  </a:cubicBezTo>
                  <a:cubicBezTo>
                    <a:pt x="937146" y="1346580"/>
                    <a:pt x="959615" y="1356405"/>
                    <a:pt x="982639" y="1364777"/>
                  </a:cubicBezTo>
                  <a:cubicBezTo>
                    <a:pt x="1009679" y="1374610"/>
                    <a:pt x="1037230" y="1382974"/>
                    <a:pt x="1064526" y="1392072"/>
                  </a:cubicBezTo>
                  <a:cubicBezTo>
                    <a:pt x="1078174" y="1396621"/>
                    <a:pt x="1093499" y="1397740"/>
                    <a:pt x="1105469" y="1405720"/>
                  </a:cubicBezTo>
                  <a:cubicBezTo>
                    <a:pt x="1119117" y="1414818"/>
                    <a:pt x="1133811" y="1422514"/>
                    <a:pt x="1146412" y="1433015"/>
                  </a:cubicBezTo>
                  <a:cubicBezTo>
                    <a:pt x="1161240" y="1445371"/>
                    <a:pt x="1170598" y="1464383"/>
                    <a:pt x="1187356" y="1473959"/>
                  </a:cubicBezTo>
                  <a:cubicBezTo>
                    <a:pt x="1203642" y="1483265"/>
                    <a:pt x="1223912" y="1482453"/>
                    <a:pt x="1241947" y="1487606"/>
                  </a:cubicBezTo>
                  <a:cubicBezTo>
                    <a:pt x="1255779" y="1491558"/>
                    <a:pt x="1270023" y="1494820"/>
                    <a:pt x="1282890" y="1501254"/>
                  </a:cubicBezTo>
                  <a:cubicBezTo>
                    <a:pt x="1297561" y="1508590"/>
                    <a:pt x="1309162" y="1521215"/>
                    <a:pt x="1323833" y="1528550"/>
                  </a:cubicBezTo>
                  <a:cubicBezTo>
                    <a:pt x="1336700" y="1534984"/>
                    <a:pt x="1351553" y="1536530"/>
                    <a:pt x="1364776" y="1542197"/>
                  </a:cubicBezTo>
                  <a:cubicBezTo>
                    <a:pt x="1383476" y="1550211"/>
                    <a:pt x="1401703" y="1559399"/>
                    <a:pt x="1419368" y="1569493"/>
                  </a:cubicBezTo>
                  <a:cubicBezTo>
                    <a:pt x="1433609" y="1577631"/>
                    <a:pt x="1444953" y="1591030"/>
                    <a:pt x="1460311" y="1596789"/>
                  </a:cubicBezTo>
                  <a:cubicBezTo>
                    <a:pt x="1482031" y="1604934"/>
                    <a:pt x="1506046" y="1604810"/>
                    <a:pt x="1528550" y="1610436"/>
                  </a:cubicBezTo>
                  <a:cubicBezTo>
                    <a:pt x="1542506" y="1613925"/>
                    <a:pt x="1555614" y="1620299"/>
                    <a:pt x="1569493" y="1624084"/>
                  </a:cubicBezTo>
                  <a:cubicBezTo>
                    <a:pt x="1605685" y="1633955"/>
                    <a:pt x="1641889" y="1644023"/>
                    <a:pt x="1678675" y="1651380"/>
                  </a:cubicBezTo>
                  <a:cubicBezTo>
                    <a:pt x="1701421" y="1655929"/>
                    <a:pt x="1724410" y="1659401"/>
                    <a:pt x="1746914" y="1665027"/>
                  </a:cubicBezTo>
                  <a:cubicBezTo>
                    <a:pt x="1760870" y="1668516"/>
                    <a:pt x="1774025" y="1674723"/>
                    <a:pt x="1787857" y="1678675"/>
                  </a:cubicBezTo>
                  <a:cubicBezTo>
                    <a:pt x="1805892" y="1683828"/>
                    <a:pt x="1824251" y="1687774"/>
                    <a:pt x="1842448" y="1692323"/>
                  </a:cubicBezTo>
                  <a:cubicBezTo>
                    <a:pt x="1942532" y="1683224"/>
                    <a:pt x="2043213" y="1679239"/>
                    <a:pt x="2142699" y="1665027"/>
                  </a:cubicBezTo>
                  <a:cubicBezTo>
                    <a:pt x="2270028" y="1646837"/>
                    <a:pt x="2183610" y="1645544"/>
                    <a:pt x="2265529" y="1610436"/>
                  </a:cubicBezTo>
                  <a:cubicBezTo>
                    <a:pt x="2326754" y="1584197"/>
                    <a:pt x="2307942" y="1609702"/>
                    <a:pt x="2361063" y="1583141"/>
                  </a:cubicBezTo>
                  <a:cubicBezTo>
                    <a:pt x="2375734" y="1575805"/>
                    <a:pt x="2387335" y="1563181"/>
                    <a:pt x="2402006" y="1555845"/>
                  </a:cubicBezTo>
                  <a:cubicBezTo>
                    <a:pt x="2515022" y="1499336"/>
                    <a:pt x="2366549" y="1593131"/>
                    <a:pt x="2483893" y="1514902"/>
                  </a:cubicBezTo>
                  <a:cubicBezTo>
                    <a:pt x="2492991" y="1501254"/>
                    <a:pt x="2504526" y="1488948"/>
                    <a:pt x="2511188" y="1473959"/>
                  </a:cubicBezTo>
                  <a:cubicBezTo>
                    <a:pt x="2537133" y="1415583"/>
                    <a:pt x="2536253" y="1393058"/>
                    <a:pt x="2552132" y="1337481"/>
                  </a:cubicBezTo>
                  <a:cubicBezTo>
                    <a:pt x="2556084" y="1323649"/>
                    <a:pt x="2561827" y="1310370"/>
                    <a:pt x="2565779" y="1296538"/>
                  </a:cubicBezTo>
                  <a:cubicBezTo>
                    <a:pt x="2570932" y="1278503"/>
                    <a:pt x="2574274" y="1259982"/>
                    <a:pt x="2579427" y="1241947"/>
                  </a:cubicBezTo>
                  <a:cubicBezTo>
                    <a:pt x="2583379" y="1228114"/>
                    <a:pt x="2589586" y="1214960"/>
                    <a:pt x="2593075" y="1201003"/>
                  </a:cubicBezTo>
                  <a:cubicBezTo>
                    <a:pt x="2598701" y="1178499"/>
                    <a:pt x="2602174" y="1155511"/>
                    <a:pt x="2606723" y="1132765"/>
                  </a:cubicBezTo>
                  <a:cubicBezTo>
                    <a:pt x="2611272" y="1087272"/>
                    <a:pt x="2613904" y="1041547"/>
                    <a:pt x="2620370" y="996287"/>
                  </a:cubicBezTo>
                  <a:cubicBezTo>
                    <a:pt x="2623023" y="977718"/>
                    <a:pt x="2634018" y="960453"/>
                    <a:pt x="2634018" y="941696"/>
                  </a:cubicBezTo>
                  <a:cubicBezTo>
                    <a:pt x="2634018" y="868740"/>
                    <a:pt x="2648458" y="711531"/>
                    <a:pt x="2606723" y="614150"/>
                  </a:cubicBezTo>
                  <a:cubicBezTo>
                    <a:pt x="2598709" y="595450"/>
                    <a:pt x="2588526" y="577756"/>
                    <a:pt x="2579427" y="559559"/>
                  </a:cubicBezTo>
                  <a:cubicBezTo>
                    <a:pt x="2569817" y="473072"/>
                    <a:pt x="2572988" y="451659"/>
                    <a:pt x="2552132" y="382138"/>
                  </a:cubicBezTo>
                  <a:cubicBezTo>
                    <a:pt x="2543864" y="354579"/>
                    <a:pt x="2552132" y="309350"/>
                    <a:pt x="2524836" y="300251"/>
                  </a:cubicBezTo>
                  <a:lnTo>
                    <a:pt x="2483893" y="286603"/>
                  </a:lnTo>
                  <a:cubicBezTo>
                    <a:pt x="2447498" y="177422"/>
                    <a:pt x="2502090" y="304800"/>
                    <a:pt x="2429302" y="232012"/>
                  </a:cubicBezTo>
                  <a:cubicBezTo>
                    <a:pt x="2419130" y="221840"/>
                    <a:pt x="2424641" y="202302"/>
                    <a:pt x="2415654" y="191069"/>
                  </a:cubicBezTo>
                  <a:cubicBezTo>
                    <a:pt x="2405407" y="178261"/>
                    <a:pt x="2388359" y="172872"/>
                    <a:pt x="2374711" y="163774"/>
                  </a:cubicBezTo>
                  <a:cubicBezTo>
                    <a:pt x="2315667" y="75208"/>
                    <a:pt x="2387735" y="163418"/>
                    <a:pt x="2292824" y="109183"/>
                  </a:cubicBezTo>
                  <a:cubicBezTo>
                    <a:pt x="2276066" y="99607"/>
                    <a:pt x="2270191" y="74343"/>
                    <a:pt x="2251881" y="68239"/>
                  </a:cubicBezTo>
                  <a:cubicBezTo>
                    <a:pt x="2199377" y="50738"/>
                    <a:pt x="2143113" y="47056"/>
                    <a:pt x="2088108" y="40944"/>
                  </a:cubicBezTo>
                  <a:cubicBezTo>
                    <a:pt x="1979449" y="28871"/>
                    <a:pt x="1928104" y="22337"/>
                    <a:pt x="1815153" y="13648"/>
                  </a:cubicBezTo>
                  <a:cubicBezTo>
                    <a:pt x="1746964" y="8403"/>
                    <a:pt x="1678675" y="4549"/>
                    <a:pt x="1610436" y="0"/>
                  </a:cubicBezTo>
                  <a:cubicBezTo>
                    <a:pt x="1551296" y="4549"/>
                    <a:pt x="1491872" y="6291"/>
                    <a:pt x="1433015" y="13648"/>
                  </a:cubicBezTo>
                  <a:cubicBezTo>
                    <a:pt x="1378892" y="20413"/>
                    <a:pt x="1401327" y="33077"/>
                    <a:pt x="1351129" y="54591"/>
                  </a:cubicBezTo>
                  <a:cubicBezTo>
                    <a:pt x="1333889" y="61980"/>
                    <a:pt x="1315283" y="67570"/>
                    <a:pt x="1296538" y="68239"/>
                  </a:cubicBezTo>
                  <a:cubicBezTo>
                    <a:pt x="1187425" y="72136"/>
                    <a:pt x="1105469" y="84162"/>
                    <a:pt x="955344" y="81887"/>
                  </a:cubicBezTo>
                  <a:close/>
                </a:path>
              </a:pathLst>
            </a:custGeom>
            <a:no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rot="542863">
              <a:off x="1259680" y="4059107"/>
              <a:ext cx="914400" cy="502657"/>
            </a:xfrm>
            <a:prstGeom prst="rect">
              <a:avLst/>
            </a:prstGeom>
            <a:solidFill>
              <a:srgbClr val="3399FF"/>
            </a:solidFill>
            <a:ln>
              <a:solidFill>
                <a:srgbClr val="33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p:cNvGrpSpPr/>
            <p:nvPr/>
          </p:nvGrpSpPr>
          <p:grpSpPr>
            <a:xfrm>
              <a:off x="1470419" y="4137615"/>
              <a:ext cx="492921" cy="184210"/>
              <a:chOff x="4191000" y="4874496"/>
              <a:chExt cx="835024" cy="229749"/>
            </a:xfrm>
          </p:grpSpPr>
          <p:sp>
            <p:nvSpPr>
              <p:cNvPr id="43" name="Oval 42"/>
              <p:cNvSpPr/>
              <p:nvPr/>
            </p:nvSpPr>
            <p:spPr>
              <a:xfrm>
                <a:off x="4191000" y="4876800"/>
                <a:ext cx="228600" cy="22744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4494212" y="4874515"/>
                <a:ext cx="228600" cy="22744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797424" y="4874496"/>
                <a:ext cx="228600" cy="22744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8" name="TextBox 47"/>
          <p:cNvSpPr txBox="1"/>
          <p:nvPr/>
        </p:nvSpPr>
        <p:spPr>
          <a:xfrm>
            <a:off x="947023" y="4593121"/>
            <a:ext cx="2143125" cy="461665"/>
          </a:xfrm>
          <a:prstGeom prst="rect">
            <a:avLst/>
          </a:prstGeom>
          <a:noFill/>
        </p:spPr>
        <p:txBody>
          <a:bodyPr wrap="square" rtlCol="0">
            <a:spAutoFit/>
          </a:bodyPr>
          <a:lstStyle/>
          <a:p>
            <a:r>
              <a:rPr lang="en-US" sz="2400" b="1" dirty="0"/>
              <a:t>(P) SNAKE</a:t>
            </a:r>
          </a:p>
        </p:txBody>
      </p:sp>
      <p:sp>
        <p:nvSpPr>
          <p:cNvPr id="50" name="Freeform 49"/>
          <p:cNvSpPr/>
          <p:nvPr/>
        </p:nvSpPr>
        <p:spPr>
          <a:xfrm>
            <a:off x="3279775" y="4116981"/>
            <a:ext cx="2798569" cy="1751441"/>
          </a:xfrm>
          <a:custGeom>
            <a:avLst/>
            <a:gdLst>
              <a:gd name="connsiteX0" fmla="*/ 1296537 w 2552131"/>
              <a:gd name="connsiteY0" fmla="*/ 136478 h 1241947"/>
              <a:gd name="connsiteX1" fmla="*/ 1105469 w 2552131"/>
              <a:gd name="connsiteY1" fmla="*/ 122830 h 1241947"/>
              <a:gd name="connsiteX2" fmla="*/ 832513 w 2552131"/>
              <a:gd name="connsiteY2" fmla="*/ 109183 h 1241947"/>
              <a:gd name="connsiteX3" fmla="*/ 668740 w 2552131"/>
              <a:gd name="connsiteY3" fmla="*/ 95535 h 1241947"/>
              <a:gd name="connsiteX4" fmla="*/ 573206 w 2552131"/>
              <a:gd name="connsiteY4" fmla="*/ 40944 h 1241947"/>
              <a:gd name="connsiteX5" fmla="*/ 532263 w 2552131"/>
              <a:gd name="connsiteY5" fmla="*/ 27296 h 1241947"/>
              <a:gd name="connsiteX6" fmla="*/ 245660 w 2552131"/>
              <a:gd name="connsiteY6" fmla="*/ 40944 h 1241947"/>
              <a:gd name="connsiteX7" fmla="*/ 204716 w 2552131"/>
              <a:gd name="connsiteY7" fmla="*/ 54591 h 1241947"/>
              <a:gd name="connsiteX8" fmla="*/ 163773 w 2552131"/>
              <a:gd name="connsiteY8" fmla="*/ 81887 h 1241947"/>
              <a:gd name="connsiteX9" fmla="*/ 95534 w 2552131"/>
              <a:gd name="connsiteY9" fmla="*/ 136478 h 1241947"/>
              <a:gd name="connsiteX10" fmla="*/ 40943 w 2552131"/>
              <a:gd name="connsiteY10" fmla="*/ 259308 h 1241947"/>
              <a:gd name="connsiteX11" fmla="*/ 13648 w 2552131"/>
              <a:gd name="connsiteY11" fmla="*/ 341194 h 1241947"/>
              <a:gd name="connsiteX12" fmla="*/ 0 w 2552131"/>
              <a:gd name="connsiteY12" fmla="*/ 409433 h 1241947"/>
              <a:gd name="connsiteX13" fmla="*/ 13648 w 2552131"/>
              <a:gd name="connsiteY13" fmla="*/ 668741 h 1241947"/>
              <a:gd name="connsiteX14" fmla="*/ 27295 w 2552131"/>
              <a:gd name="connsiteY14" fmla="*/ 709684 h 1241947"/>
              <a:gd name="connsiteX15" fmla="*/ 40943 w 2552131"/>
              <a:gd name="connsiteY15" fmla="*/ 791571 h 1241947"/>
              <a:gd name="connsiteX16" fmla="*/ 54591 w 2552131"/>
              <a:gd name="connsiteY16" fmla="*/ 832514 h 1241947"/>
              <a:gd name="connsiteX17" fmla="*/ 177421 w 2552131"/>
              <a:gd name="connsiteY17" fmla="*/ 941696 h 1241947"/>
              <a:gd name="connsiteX18" fmla="*/ 245660 w 2552131"/>
              <a:gd name="connsiteY18" fmla="*/ 1009935 h 1241947"/>
              <a:gd name="connsiteX19" fmla="*/ 300251 w 2552131"/>
              <a:gd name="connsiteY19" fmla="*/ 1064526 h 1241947"/>
              <a:gd name="connsiteX20" fmla="*/ 327546 w 2552131"/>
              <a:gd name="connsiteY20" fmla="*/ 1105469 h 1241947"/>
              <a:gd name="connsiteX21" fmla="*/ 409433 w 2552131"/>
              <a:gd name="connsiteY21" fmla="*/ 1132765 h 1241947"/>
              <a:gd name="connsiteX22" fmla="*/ 450376 w 2552131"/>
              <a:gd name="connsiteY22" fmla="*/ 1146412 h 1241947"/>
              <a:gd name="connsiteX23" fmla="*/ 668740 w 2552131"/>
              <a:gd name="connsiteY23" fmla="*/ 1173708 h 1241947"/>
              <a:gd name="connsiteX24" fmla="*/ 791570 w 2552131"/>
              <a:gd name="connsiteY24" fmla="*/ 1201003 h 1241947"/>
              <a:gd name="connsiteX25" fmla="*/ 1746913 w 2552131"/>
              <a:gd name="connsiteY25" fmla="*/ 1201003 h 1241947"/>
              <a:gd name="connsiteX26" fmla="*/ 1787857 w 2552131"/>
              <a:gd name="connsiteY26" fmla="*/ 1214651 h 1241947"/>
              <a:gd name="connsiteX27" fmla="*/ 2047164 w 2552131"/>
              <a:gd name="connsiteY27" fmla="*/ 1241947 h 1241947"/>
              <a:gd name="connsiteX28" fmla="*/ 2320119 w 2552131"/>
              <a:gd name="connsiteY28" fmla="*/ 1214651 h 1241947"/>
              <a:gd name="connsiteX29" fmla="*/ 2361063 w 2552131"/>
              <a:gd name="connsiteY29" fmla="*/ 1187356 h 1241947"/>
              <a:gd name="connsiteX30" fmla="*/ 2456597 w 2552131"/>
              <a:gd name="connsiteY30" fmla="*/ 1064526 h 1241947"/>
              <a:gd name="connsiteX31" fmla="*/ 2497540 w 2552131"/>
              <a:gd name="connsiteY31" fmla="*/ 1023583 h 1241947"/>
              <a:gd name="connsiteX32" fmla="*/ 2538483 w 2552131"/>
              <a:gd name="connsiteY32" fmla="*/ 900753 h 1241947"/>
              <a:gd name="connsiteX33" fmla="*/ 2552131 w 2552131"/>
              <a:gd name="connsiteY33" fmla="*/ 859809 h 1241947"/>
              <a:gd name="connsiteX34" fmla="*/ 2538483 w 2552131"/>
              <a:gd name="connsiteY34" fmla="*/ 368490 h 1241947"/>
              <a:gd name="connsiteX35" fmla="*/ 2497540 w 2552131"/>
              <a:gd name="connsiteY35" fmla="*/ 191069 h 1241947"/>
              <a:gd name="connsiteX36" fmla="*/ 2483892 w 2552131"/>
              <a:gd name="connsiteY36" fmla="*/ 150126 h 1241947"/>
              <a:gd name="connsiteX37" fmla="*/ 2442949 w 2552131"/>
              <a:gd name="connsiteY37" fmla="*/ 136478 h 1241947"/>
              <a:gd name="connsiteX38" fmla="*/ 2415654 w 2552131"/>
              <a:gd name="connsiteY38" fmla="*/ 95535 h 1241947"/>
              <a:gd name="connsiteX39" fmla="*/ 2374710 w 2552131"/>
              <a:gd name="connsiteY39" fmla="*/ 81887 h 1241947"/>
              <a:gd name="connsiteX40" fmla="*/ 2320119 w 2552131"/>
              <a:gd name="connsiteY40" fmla="*/ 68239 h 1241947"/>
              <a:gd name="connsiteX41" fmla="*/ 2279176 w 2552131"/>
              <a:gd name="connsiteY41" fmla="*/ 54591 h 1241947"/>
              <a:gd name="connsiteX42" fmla="*/ 2142698 w 2552131"/>
              <a:gd name="connsiteY42" fmla="*/ 40944 h 1241947"/>
              <a:gd name="connsiteX43" fmla="*/ 2088107 w 2552131"/>
              <a:gd name="connsiteY43" fmla="*/ 27296 h 1241947"/>
              <a:gd name="connsiteX44" fmla="*/ 1815152 w 2552131"/>
              <a:gd name="connsiteY44" fmla="*/ 0 h 1241947"/>
              <a:gd name="connsiteX45" fmla="*/ 1528549 w 2552131"/>
              <a:gd name="connsiteY45" fmla="*/ 40944 h 1241947"/>
              <a:gd name="connsiteX46" fmla="*/ 1446663 w 2552131"/>
              <a:gd name="connsiteY46" fmla="*/ 95535 h 1241947"/>
              <a:gd name="connsiteX47" fmla="*/ 1378424 w 2552131"/>
              <a:gd name="connsiteY47" fmla="*/ 150126 h 1241947"/>
              <a:gd name="connsiteX48" fmla="*/ 1296537 w 2552131"/>
              <a:gd name="connsiteY48" fmla="*/ 136478 h 124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552131" h="1241947">
                <a:moveTo>
                  <a:pt x="1296537" y="136478"/>
                </a:moveTo>
                <a:lnTo>
                  <a:pt x="1105469" y="122830"/>
                </a:lnTo>
                <a:lnTo>
                  <a:pt x="832513" y="109183"/>
                </a:lnTo>
                <a:cubicBezTo>
                  <a:pt x="777839" y="105766"/>
                  <a:pt x="723331" y="100084"/>
                  <a:pt x="668740" y="95535"/>
                </a:cubicBezTo>
                <a:cubicBezTo>
                  <a:pt x="627619" y="68120"/>
                  <a:pt x="621693" y="61724"/>
                  <a:pt x="573206" y="40944"/>
                </a:cubicBezTo>
                <a:cubicBezTo>
                  <a:pt x="559983" y="35277"/>
                  <a:pt x="545911" y="31845"/>
                  <a:pt x="532263" y="27296"/>
                </a:cubicBezTo>
                <a:cubicBezTo>
                  <a:pt x="436729" y="31845"/>
                  <a:pt x="340972" y="33001"/>
                  <a:pt x="245660" y="40944"/>
                </a:cubicBezTo>
                <a:cubicBezTo>
                  <a:pt x="231324" y="42139"/>
                  <a:pt x="217583" y="48157"/>
                  <a:pt x="204716" y="54591"/>
                </a:cubicBezTo>
                <a:cubicBezTo>
                  <a:pt x="190045" y="61926"/>
                  <a:pt x="177421" y="72788"/>
                  <a:pt x="163773" y="81887"/>
                </a:cubicBezTo>
                <a:cubicBezTo>
                  <a:pt x="85551" y="199222"/>
                  <a:pt x="189707" y="61140"/>
                  <a:pt x="95534" y="136478"/>
                </a:cubicBezTo>
                <a:cubicBezTo>
                  <a:pt x="66043" y="160071"/>
                  <a:pt x="49283" y="234289"/>
                  <a:pt x="40943" y="259308"/>
                </a:cubicBezTo>
                <a:lnTo>
                  <a:pt x="13648" y="341194"/>
                </a:lnTo>
                <a:lnTo>
                  <a:pt x="0" y="409433"/>
                </a:lnTo>
                <a:cubicBezTo>
                  <a:pt x="4549" y="495869"/>
                  <a:pt x="5812" y="582541"/>
                  <a:pt x="13648" y="668741"/>
                </a:cubicBezTo>
                <a:cubicBezTo>
                  <a:pt x="14950" y="683068"/>
                  <a:pt x="24174" y="695641"/>
                  <a:pt x="27295" y="709684"/>
                </a:cubicBezTo>
                <a:cubicBezTo>
                  <a:pt x="33298" y="736697"/>
                  <a:pt x="34940" y="764558"/>
                  <a:pt x="40943" y="791571"/>
                </a:cubicBezTo>
                <a:cubicBezTo>
                  <a:pt x="44064" y="805614"/>
                  <a:pt x="45759" y="821158"/>
                  <a:pt x="54591" y="832514"/>
                </a:cubicBezTo>
                <a:cubicBezTo>
                  <a:pt x="104928" y="897232"/>
                  <a:pt x="122694" y="905211"/>
                  <a:pt x="177421" y="941696"/>
                </a:cubicBezTo>
                <a:cubicBezTo>
                  <a:pt x="209428" y="1037716"/>
                  <a:pt x="161336" y="925610"/>
                  <a:pt x="245660" y="1009935"/>
                </a:cubicBezTo>
                <a:cubicBezTo>
                  <a:pt x="318447" y="1082723"/>
                  <a:pt x="191067" y="1028131"/>
                  <a:pt x="300251" y="1064526"/>
                </a:cubicBezTo>
                <a:cubicBezTo>
                  <a:pt x="309349" y="1078174"/>
                  <a:pt x="313637" y="1096776"/>
                  <a:pt x="327546" y="1105469"/>
                </a:cubicBezTo>
                <a:cubicBezTo>
                  <a:pt x="351945" y="1120718"/>
                  <a:pt x="382137" y="1123667"/>
                  <a:pt x="409433" y="1132765"/>
                </a:cubicBezTo>
                <a:cubicBezTo>
                  <a:pt x="423081" y="1137314"/>
                  <a:pt x="436101" y="1144628"/>
                  <a:pt x="450376" y="1146412"/>
                </a:cubicBezTo>
                <a:cubicBezTo>
                  <a:pt x="523164" y="1155511"/>
                  <a:pt x="596810" y="1159322"/>
                  <a:pt x="668740" y="1173708"/>
                </a:cubicBezTo>
                <a:cubicBezTo>
                  <a:pt x="755372" y="1191035"/>
                  <a:pt x="714475" y="1181730"/>
                  <a:pt x="791570" y="1201003"/>
                </a:cubicBezTo>
                <a:cubicBezTo>
                  <a:pt x="1198132" y="1191763"/>
                  <a:pt x="1376617" y="1175466"/>
                  <a:pt x="1746913" y="1201003"/>
                </a:cubicBezTo>
                <a:cubicBezTo>
                  <a:pt x="1761265" y="1201993"/>
                  <a:pt x="1773666" y="1212286"/>
                  <a:pt x="1787857" y="1214651"/>
                </a:cubicBezTo>
                <a:cubicBezTo>
                  <a:pt x="1815904" y="1219326"/>
                  <a:pt x="2025318" y="1239762"/>
                  <a:pt x="2047164" y="1241947"/>
                </a:cubicBezTo>
                <a:cubicBezTo>
                  <a:pt x="2138149" y="1232848"/>
                  <a:pt x="2230032" y="1230318"/>
                  <a:pt x="2320119" y="1214651"/>
                </a:cubicBezTo>
                <a:cubicBezTo>
                  <a:pt x="2336279" y="1211841"/>
                  <a:pt x="2348462" y="1197857"/>
                  <a:pt x="2361063" y="1187356"/>
                </a:cubicBezTo>
                <a:cubicBezTo>
                  <a:pt x="2476304" y="1091322"/>
                  <a:pt x="2304445" y="1216678"/>
                  <a:pt x="2456597" y="1064526"/>
                </a:cubicBezTo>
                <a:lnTo>
                  <a:pt x="2497540" y="1023583"/>
                </a:lnTo>
                <a:lnTo>
                  <a:pt x="2538483" y="900753"/>
                </a:lnTo>
                <a:lnTo>
                  <a:pt x="2552131" y="859809"/>
                </a:lnTo>
                <a:cubicBezTo>
                  <a:pt x="2547582" y="696036"/>
                  <a:pt x="2546095" y="532149"/>
                  <a:pt x="2538483" y="368490"/>
                </a:cubicBezTo>
                <a:cubicBezTo>
                  <a:pt x="2534652" y="286128"/>
                  <a:pt x="2522589" y="266215"/>
                  <a:pt x="2497540" y="191069"/>
                </a:cubicBezTo>
                <a:cubicBezTo>
                  <a:pt x="2492991" y="177421"/>
                  <a:pt x="2497540" y="154675"/>
                  <a:pt x="2483892" y="150126"/>
                </a:cubicBezTo>
                <a:lnTo>
                  <a:pt x="2442949" y="136478"/>
                </a:lnTo>
                <a:cubicBezTo>
                  <a:pt x="2433851" y="122830"/>
                  <a:pt x="2428462" y="105781"/>
                  <a:pt x="2415654" y="95535"/>
                </a:cubicBezTo>
                <a:cubicBezTo>
                  <a:pt x="2404420" y="86548"/>
                  <a:pt x="2388543" y="85839"/>
                  <a:pt x="2374710" y="81887"/>
                </a:cubicBezTo>
                <a:cubicBezTo>
                  <a:pt x="2356675" y="76734"/>
                  <a:pt x="2338154" y="73392"/>
                  <a:pt x="2320119" y="68239"/>
                </a:cubicBezTo>
                <a:cubicBezTo>
                  <a:pt x="2306287" y="64287"/>
                  <a:pt x="2293395" y="56778"/>
                  <a:pt x="2279176" y="54591"/>
                </a:cubicBezTo>
                <a:cubicBezTo>
                  <a:pt x="2233988" y="47639"/>
                  <a:pt x="2188191" y="45493"/>
                  <a:pt x="2142698" y="40944"/>
                </a:cubicBezTo>
                <a:cubicBezTo>
                  <a:pt x="2124501" y="36395"/>
                  <a:pt x="2106609" y="30380"/>
                  <a:pt x="2088107" y="27296"/>
                </a:cubicBezTo>
                <a:cubicBezTo>
                  <a:pt x="2006337" y="13667"/>
                  <a:pt x="1893346" y="6516"/>
                  <a:pt x="1815152" y="0"/>
                </a:cubicBezTo>
                <a:cubicBezTo>
                  <a:pt x="1775537" y="2641"/>
                  <a:pt x="1593779" y="-2543"/>
                  <a:pt x="1528549" y="40944"/>
                </a:cubicBezTo>
                <a:lnTo>
                  <a:pt x="1446663" y="95535"/>
                </a:lnTo>
                <a:cubicBezTo>
                  <a:pt x="1425704" y="126972"/>
                  <a:pt x="1422371" y="150126"/>
                  <a:pt x="1378424" y="150126"/>
                </a:cubicBezTo>
                <a:cubicBezTo>
                  <a:pt x="1350752" y="150126"/>
                  <a:pt x="1296537" y="136478"/>
                  <a:pt x="1296537" y="136478"/>
                </a:cubicBezTo>
                <a:close/>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3758037" y="4374106"/>
            <a:ext cx="2143125" cy="461665"/>
          </a:xfrm>
          <a:prstGeom prst="rect">
            <a:avLst/>
          </a:prstGeom>
          <a:noFill/>
        </p:spPr>
        <p:txBody>
          <a:bodyPr wrap="square" rtlCol="0">
            <a:spAutoFit/>
          </a:bodyPr>
          <a:lstStyle/>
          <a:p>
            <a:r>
              <a:rPr lang="en-US" sz="2400" b="1" dirty="0"/>
              <a:t>ATK TEXAS</a:t>
            </a:r>
          </a:p>
        </p:txBody>
      </p:sp>
      <p:grpSp>
        <p:nvGrpSpPr>
          <p:cNvPr id="55" name="Group 54"/>
          <p:cNvGrpSpPr/>
          <p:nvPr/>
        </p:nvGrpSpPr>
        <p:grpSpPr>
          <a:xfrm>
            <a:off x="4267200" y="5092896"/>
            <a:ext cx="762000" cy="457200"/>
            <a:chOff x="4038600" y="4950854"/>
            <a:chExt cx="1228725" cy="764146"/>
          </a:xfrm>
        </p:grpSpPr>
        <p:sp>
          <p:nvSpPr>
            <p:cNvPr id="52" name="Rectangle 51"/>
            <p:cNvSpPr/>
            <p:nvPr/>
          </p:nvSpPr>
          <p:spPr>
            <a:xfrm>
              <a:off x="4038600" y="4953000"/>
              <a:ext cx="1219200" cy="762000"/>
            </a:xfrm>
            <a:prstGeom prst="rect">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Connector 52"/>
            <p:cNvCxnSpPr/>
            <p:nvPr/>
          </p:nvCxnSpPr>
          <p:spPr>
            <a:xfrm flipH="1">
              <a:off x="4048125" y="4950854"/>
              <a:ext cx="1219200" cy="76200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4276725" y="5147188"/>
              <a:ext cx="762000" cy="38100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Connector 55"/>
          <p:cNvCxnSpPr/>
          <p:nvPr/>
        </p:nvCxnSpPr>
        <p:spPr>
          <a:xfrm flipH="1" flipV="1">
            <a:off x="4273107" y="5099878"/>
            <a:ext cx="750186" cy="431469"/>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4645246" y="4962736"/>
            <a:ext cx="0" cy="13035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003273" y="5236680"/>
            <a:ext cx="762001" cy="230832"/>
          </a:xfrm>
          <a:prstGeom prst="rect">
            <a:avLst/>
          </a:prstGeom>
          <a:noFill/>
        </p:spPr>
        <p:txBody>
          <a:bodyPr wrap="square" rtlCol="0">
            <a:spAutoFit/>
          </a:bodyPr>
          <a:lstStyle/>
          <a:p>
            <a:r>
              <a:rPr lang="en-US" sz="900" b="1" dirty="0">
                <a:solidFill>
                  <a:srgbClr val="0000FF"/>
                </a:solidFill>
              </a:rPr>
              <a:t>A/1-8</a:t>
            </a:r>
          </a:p>
        </p:txBody>
      </p:sp>
      <p:grpSp>
        <p:nvGrpSpPr>
          <p:cNvPr id="95" name="Group 94"/>
          <p:cNvGrpSpPr/>
          <p:nvPr/>
        </p:nvGrpSpPr>
        <p:grpSpPr>
          <a:xfrm>
            <a:off x="6461943" y="4166456"/>
            <a:ext cx="2381693" cy="1850065"/>
            <a:chOff x="6461943" y="4166456"/>
            <a:chExt cx="2381693" cy="1850065"/>
          </a:xfrm>
        </p:grpSpPr>
        <p:cxnSp>
          <p:nvCxnSpPr>
            <p:cNvPr id="66" name="Straight Connector 65"/>
            <p:cNvCxnSpPr>
              <a:stCxn id="64" idx="36"/>
              <a:endCxn id="64" idx="46"/>
            </p:cNvCxnSpPr>
            <p:nvPr/>
          </p:nvCxnSpPr>
          <p:spPr>
            <a:xfrm flipH="1">
              <a:off x="6802185" y="4187721"/>
              <a:ext cx="404037" cy="70174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endCxn id="64" idx="63"/>
            </p:cNvCxnSpPr>
            <p:nvPr/>
          </p:nvCxnSpPr>
          <p:spPr>
            <a:xfrm flipH="1">
              <a:off x="6461943" y="4187721"/>
              <a:ext cx="929457" cy="159488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endCxn id="64" idx="66"/>
            </p:cNvCxnSpPr>
            <p:nvPr/>
          </p:nvCxnSpPr>
          <p:spPr>
            <a:xfrm flipH="1">
              <a:off x="6547004" y="4187721"/>
              <a:ext cx="996796" cy="177563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a:endCxn id="64" idx="68"/>
            </p:cNvCxnSpPr>
            <p:nvPr/>
          </p:nvCxnSpPr>
          <p:spPr>
            <a:xfrm flipH="1">
              <a:off x="6600166" y="4187721"/>
              <a:ext cx="1055174" cy="18288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a:endCxn id="64" idx="74"/>
            </p:cNvCxnSpPr>
            <p:nvPr/>
          </p:nvCxnSpPr>
          <p:spPr>
            <a:xfrm flipH="1">
              <a:off x="6897878" y="4187721"/>
              <a:ext cx="877121" cy="162678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stCxn id="64" idx="35"/>
              <a:endCxn id="64" idx="86"/>
            </p:cNvCxnSpPr>
            <p:nvPr/>
          </p:nvCxnSpPr>
          <p:spPr>
            <a:xfrm flipH="1">
              <a:off x="7365711" y="4177089"/>
              <a:ext cx="669851" cy="159488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endCxn id="64" idx="83"/>
            </p:cNvCxnSpPr>
            <p:nvPr/>
          </p:nvCxnSpPr>
          <p:spPr>
            <a:xfrm flipH="1">
              <a:off x="7259385" y="4184905"/>
              <a:ext cx="652320" cy="142757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a:endCxn id="64" idx="1"/>
            </p:cNvCxnSpPr>
            <p:nvPr/>
          </p:nvCxnSpPr>
          <p:spPr>
            <a:xfrm flipH="1">
              <a:off x="7397608" y="4174273"/>
              <a:ext cx="797443" cy="178908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64" idx="34"/>
              <a:endCxn id="64" idx="4"/>
            </p:cNvCxnSpPr>
            <p:nvPr/>
          </p:nvCxnSpPr>
          <p:spPr>
            <a:xfrm flipH="1">
              <a:off x="7620892" y="4166456"/>
              <a:ext cx="797442" cy="170121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a:stCxn id="64" idx="32"/>
              <a:endCxn id="64" idx="7"/>
            </p:cNvCxnSpPr>
            <p:nvPr/>
          </p:nvCxnSpPr>
          <p:spPr>
            <a:xfrm flipH="1">
              <a:off x="7854808" y="4198354"/>
              <a:ext cx="691116" cy="154172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stCxn id="64" idx="30"/>
              <a:endCxn id="64" idx="8"/>
            </p:cNvCxnSpPr>
            <p:nvPr/>
          </p:nvCxnSpPr>
          <p:spPr>
            <a:xfrm flipH="1">
              <a:off x="7982399" y="4283414"/>
              <a:ext cx="680484" cy="142476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64" idx="27"/>
              <a:endCxn id="64" idx="9"/>
            </p:cNvCxnSpPr>
            <p:nvPr/>
          </p:nvCxnSpPr>
          <p:spPr>
            <a:xfrm flipH="1">
              <a:off x="8248213" y="4389740"/>
              <a:ext cx="499730" cy="130780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a:stCxn id="64" idx="24"/>
              <a:endCxn id="64" idx="11"/>
            </p:cNvCxnSpPr>
            <p:nvPr/>
          </p:nvCxnSpPr>
          <p:spPr>
            <a:xfrm flipH="1">
              <a:off x="8386436" y="4527963"/>
              <a:ext cx="425302" cy="113768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a:stCxn id="64" idx="22"/>
              <a:endCxn id="64" idx="14"/>
            </p:cNvCxnSpPr>
            <p:nvPr/>
          </p:nvCxnSpPr>
          <p:spPr>
            <a:xfrm flipH="1">
              <a:off x="8556557" y="4942633"/>
              <a:ext cx="287079" cy="68048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64" name="Freeform 63"/>
          <p:cNvSpPr/>
          <p:nvPr/>
        </p:nvSpPr>
        <p:spPr>
          <a:xfrm rot="10800000">
            <a:off x="6461943" y="4166456"/>
            <a:ext cx="2386794" cy="1852880"/>
          </a:xfrm>
          <a:custGeom>
            <a:avLst/>
            <a:gdLst>
              <a:gd name="connsiteX0" fmla="*/ 1504292 w 2386794"/>
              <a:gd name="connsiteY0" fmla="*/ 66610 h 1852880"/>
              <a:gd name="connsiteX1" fmla="*/ 1451129 w 2386794"/>
              <a:gd name="connsiteY1" fmla="*/ 55977 h 1852880"/>
              <a:gd name="connsiteX2" fmla="*/ 1344803 w 2386794"/>
              <a:gd name="connsiteY2" fmla="*/ 98508 h 1852880"/>
              <a:gd name="connsiteX3" fmla="*/ 1312906 w 2386794"/>
              <a:gd name="connsiteY3" fmla="*/ 119773 h 1852880"/>
              <a:gd name="connsiteX4" fmla="*/ 1227845 w 2386794"/>
              <a:gd name="connsiteY4" fmla="*/ 151670 h 1852880"/>
              <a:gd name="connsiteX5" fmla="*/ 1164050 w 2386794"/>
              <a:gd name="connsiteY5" fmla="*/ 194201 h 1852880"/>
              <a:gd name="connsiteX6" fmla="*/ 1078989 w 2386794"/>
              <a:gd name="connsiteY6" fmla="*/ 236731 h 1852880"/>
              <a:gd name="connsiteX7" fmla="*/ 993929 w 2386794"/>
              <a:gd name="connsiteY7" fmla="*/ 279261 h 1852880"/>
              <a:gd name="connsiteX8" fmla="*/ 866338 w 2386794"/>
              <a:gd name="connsiteY8" fmla="*/ 311159 h 1852880"/>
              <a:gd name="connsiteX9" fmla="*/ 600524 w 2386794"/>
              <a:gd name="connsiteY9" fmla="*/ 321791 h 1852880"/>
              <a:gd name="connsiteX10" fmla="*/ 494199 w 2386794"/>
              <a:gd name="connsiteY10" fmla="*/ 343057 h 1852880"/>
              <a:gd name="connsiteX11" fmla="*/ 462301 w 2386794"/>
              <a:gd name="connsiteY11" fmla="*/ 353689 h 1852880"/>
              <a:gd name="connsiteX12" fmla="*/ 387873 w 2386794"/>
              <a:gd name="connsiteY12" fmla="*/ 364322 h 1852880"/>
              <a:gd name="connsiteX13" fmla="*/ 324078 w 2386794"/>
              <a:gd name="connsiteY13" fmla="*/ 385587 h 1852880"/>
              <a:gd name="connsiteX14" fmla="*/ 292180 w 2386794"/>
              <a:gd name="connsiteY14" fmla="*/ 396219 h 1852880"/>
              <a:gd name="connsiteX15" fmla="*/ 260282 w 2386794"/>
              <a:gd name="connsiteY15" fmla="*/ 417484 h 1852880"/>
              <a:gd name="connsiteX16" fmla="*/ 207120 w 2386794"/>
              <a:gd name="connsiteY16" fmla="*/ 460015 h 1852880"/>
              <a:gd name="connsiteX17" fmla="*/ 143324 w 2386794"/>
              <a:gd name="connsiteY17" fmla="*/ 534443 h 1852880"/>
              <a:gd name="connsiteX18" fmla="*/ 100794 w 2386794"/>
              <a:gd name="connsiteY18" fmla="*/ 598238 h 1852880"/>
              <a:gd name="connsiteX19" fmla="*/ 68896 w 2386794"/>
              <a:gd name="connsiteY19" fmla="*/ 662033 h 1852880"/>
              <a:gd name="connsiteX20" fmla="*/ 47631 w 2386794"/>
              <a:gd name="connsiteY20" fmla="*/ 725829 h 1852880"/>
              <a:gd name="connsiteX21" fmla="*/ 26366 w 2386794"/>
              <a:gd name="connsiteY21" fmla="*/ 810889 h 1852880"/>
              <a:gd name="connsiteX22" fmla="*/ 5101 w 2386794"/>
              <a:gd name="connsiteY22" fmla="*/ 1076703 h 1852880"/>
              <a:gd name="connsiteX23" fmla="*/ 26366 w 2386794"/>
              <a:gd name="connsiteY23" fmla="*/ 1416945 h 1852880"/>
              <a:gd name="connsiteX24" fmla="*/ 36999 w 2386794"/>
              <a:gd name="connsiteY24" fmla="*/ 1491373 h 1852880"/>
              <a:gd name="connsiteX25" fmla="*/ 58264 w 2386794"/>
              <a:gd name="connsiteY25" fmla="*/ 1565801 h 1852880"/>
              <a:gd name="connsiteX26" fmla="*/ 68896 w 2386794"/>
              <a:gd name="connsiteY26" fmla="*/ 1608331 h 1852880"/>
              <a:gd name="connsiteX27" fmla="*/ 100794 w 2386794"/>
              <a:gd name="connsiteY27" fmla="*/ 1629596 h 1852880"/>
              <a:gd name="connsiteX28" fmla="*/ 111426 w 2386794"/>
              <a:gd name="connsiteY28" fmla="*/ 1661494 h 1852880"/>
              <a:gd name="connsiteX29" fmla="*/ 153957 w 2386794"/>
              <a:gd name="connsiteY29" fmla="*/ 1714657 h 1852880"/>
              <a:gd name="connsiteX30" fmla="*/ 185854 w 2386794"/>
              <a:gd name="connsiteY30" fmla="*/ 1735922 h 1852880"/>
              <a:gd name="connsiteX31" fmla="*/ 239017 w 2386794"/>
              <a:gd name="connsiteY31" fmla="*/ 1778452 h 1852880"/>
              <a:gd name="connsiteX32" fmla="*/ 302813 w 2386794"/>
              <a:gd name="connsiteY32" fmla="*/ 1820982 h 1852880"/>
              <a:gd name="connsiteX33" fmla="*/ 387873 w 2386794"/>
              <a:gd name="connsiteY33" fmla="*/ 1842247 h 1852880"/>
              <a:gd name="connsiteX34" fmla="*/ 430403 w 2386794"/>
              <a:gd name="connsiteY34" fmla="*/ 1852880 h 1852880"/>
              <a:gd name="connsiteX35" fmla="*/ 813175 w 2386794"/>
              <a:gd name="connsiteY35" fmla="*/ 1842247 h 1852880"/>
              <a:gd name="connsiteX36" fmla="*/ 1642515 w 2386794"/>
              <a:gd name="connsiteY36" fmla="*/ 1831615 h 1852880"/>
              <a:gd name="connsiteX37" fmla="*/ 1685045 w 2386794"/>
              <a:gd name="connsiteY37" fmla="*/ 1810350 h 1852880"/>
              <a:gd name="connsiteX38" fmla="*/ 1716943 w 2386794"/>
              <a:gd name="connsiteY38" fmla="*/ 1789084 h 1852880"/>
              <a:gd name="connsiteX39" fmla="*/ 1791371 w 2386794"/>
              <a:gd name="connsiteY39" fmla="*/ 1746554 h 1852880"/>
              <a:gd name="connsiteX40" fmla="*/ 1833901 w 2386794"/>
              <a:gd name="connsiteY40" fmla="*/ 1693391 h 1852880"/>
              <a:gd name="connsiteX41" fmla="*/ 1855166 w 2386794"/>
              <a:gd name="connsiteY41" fmla="*/ 1661494 h 1852880"/>
              <a:gd name="connsiteX42" fmla="*/ 1961492 w 2386794"/>
              <a:gd name="connsiteY42" fmla="*/ 1565801 h 1852880"/>
              <a:gd name="connsiteX43" fmla="*/ 1993389 w 2386794"/>
              <a:gd name="connsiteY43" fmla="*/ 1491373 h 1852880"/>
              <a:gd name="connsiteX44" fmla="*/ 2014654 w 2386794"/>
              <a:gd name="connsiteY44" fmla="*/ 1459475 h 1852880"/>
              <a:gd name="connsiteX45" fmla="*/ 2025287 w 2386794"/>
              <a:gd name="connsiteY45" fmla="*/ 1416945 h 1852880"/>
              <a:gd name="connsiteX46" fmla="*/ 2046552 w 2386794"/>
              <a:gd name="connsiteY46" fmla="*/ 1129866 h 1852880"/>
              <a:gd name="connsiteX47" fmla="*/ 2057185 w 2386794"/>
              <a:gd name="connsiteY47" fmla="*/ 1023540 h 1852880"/>
              <a:gd name="connsiteX48" fmla="*/ 2067817 w 2386794"/>
              <a:gd name="connsiteY48" fmla="*/ 991643 h 1852880"/>
              <a:gd name="connsiteX49" fmla="*/ 2078450 w 2386794"/>
              <a:gd name="connsiteY49" fmla="*/ 949112 h 1852880"/>
              <a:gd name="connsiteX50" fmla="*/ 2089082 w 2386794"/>
              <a:gd name="connsiteY50" fmla="*/ 917215 h 1852880"/>
              <a:gd name="connsiteX51" fmla="*/ 2120980 w 2386794"/>
              <a:gd name="connsiteY51" fmla="*/ 885317 h 1852880"/>
              <a:gd name="connsiteX52" fmla="*/ 2142245 w 2386794"/>
              <a:gd name="connsiteY52" fmla="*/ 853419 h 1852880"/>
              <a:gd name="connsiteX53" fmla="*/ 2216673 w 2386794"/>
              <a:gd name="connsiteY53" fmla="*/ 778991 h 1852880"/>
              <a:gd name="connsiteX54" fmla="*/ 2227306 w 2386794"/>
              <a:gd name="connsiteY54" fmla="*/ 736461 h 1852880"/>
              <a:gd name="connsiteX55" fmla="*/ 2259203 w 2386794"/>
              <a:gd name="connsiteY55" fmla="*/ 704563 h 1852880"/>
              <a:gd name="connsiteX56" fmla="*/ 2280468 w 2386794"/>
              <a:gd name="connsiteY56" fmla="*/ 672666 h 1852880"/>
              <a:gd name="connsiteX57" fmla="*/ 2291101 w 2386794"/>
              <a:gd name="connsiteY57" fmla="*/ 640768 h 1852880"/>
              <a:gd name="connsiteX58" fmla="*/ 2312366 w 2386794"/>
              <a:gd name="connsiteY58" fmla="*/ 608870 h 1852880"/>
              <a:gd name="connsiteX59" fmla="*/ 2322999 w 2386794"/>
              <a:gd name="connsiteY59" fmla="*/ 576973 h 1852880"/>
              <a:gd name="connsiteX60" fmla="*/ 2354896 w 2386794"/>
              <a:gd name="connsiteY60" fmla="*/ 502545 h 1852880"/>
              <a:gd name="connsiteX61" fmla="*/ 2365529 w 2386794"/>
              <a:gd name="connsiteY61" fmla="*/ 406852 h 1852880"/>
              <a:gd name="connsiteX62" fmla="*/ 2376161 w 2386794"/>
              <a:gd name="connsiteY62" fmla="*/ 343057 h 1852880"/>
              <a:gd name="connsiteX63" fmla="*/ 2386794 w 2386794"/>
              <a:gd name="connsiteY63" fmla="*/ 236731 h 1852880"/>
              <a:gd name="connsiteX64" fmla="*/ 2376161 w 2386794"/>
              <a:gd name="connsiteY64" fmla="*/ 183568 h 1852880"/>
              <a:gd name="connsiteX65" fmla="*/ 2365529 w 2386794"/>
              <a:gd name="connsiteY65" fmla="*/ 98508 h 1852880"/>
              <a:gd name="connsiteX66" fmla="*/ 2301733 w 2386794"/>
              <a:gd name="connsiteY66" fmla="*/ 55977 h 1852880"/>
              <a:gd name="connsiteX67" fmla="*/ 2269836 w 2386794"/>
              <a:gd name="connsiteY67" fmla="*/ 34712 h 1852880"/>
              <a:gd name="connsiteX68" fmla="*/ 2248571 w 2386794"/>
              <a:gd name="connsiteY68" fmla="*/ 2815 h 1852880"/>
              <a:gd name="connsiteX69" fmla="*/ 2131613 w 2386794"/>
              <a:gd name="connsiteY69" fmla="*/ 34712 h 1852880"/>
              <a:gd name="connsiteX70" fmla="*/ 2089082 w 2386794"/>
              <a:gd name="connsiteY70" fmla="*/ 77243 h 1852880"/>
              <a:gd name="connsiteX71" fmla="*/ 2046552 w 2386794"/>
              <a:gd name="connsiteY71" fmla="*/ 109140 h 1852880"/>
              <a:gd name="connsiteX72" fmla="*/ 2025287 w 2386794"/>
              <a:gd name="connsiteY72" fmla="*/ 141038 h 1852880"/>
              <a:gd name="connsiteX73" fmla="*/ 1972124 w 2386794"/>
              <a:gd name="connsiteY73" fmla="*/ 172936 h 1852880"/>
              <a:gd name="connsiteX74" fmla="*/ 1950859 w 2386794"/>
              <a:gd name="connsiteY74" fmla="*/ 204833 h 1852880"/>
              <a:gd name="connsiteX75" fmla="*/ 1918961 w 2386794"/>
              <a:gd name="connsiteY75" fmla="*/ 226098 h 1852880"/>
              <a:gd name="connsiteX76" fmla="*/ 1855166 w 2386794"/>
              <a:gd name="connsiteY76" fmla="*/ 289894 h 1852880"/>
              <a:gd name="connsiteX77" fmla="*/ 1823268 w 2386794"/>
              <a:gd name="connsiteY77" fmla="*/ 321791 h 1852880"/>
              <a:gd name="connsiteX78" fmla="*/ 1802003 w 2386794"/>
              <a:gd name="connsiteY78" fmla="*/ 343057 h 1852880"/>
              <a:gd name="connsiteX79" fmla="*/ 1770106 w 2386794"/>
              <a:gd name="connsiteY79" fmla="*/ 353689 h 1852880"/>
              <a:gd name="connsiteX80" fmla="*/ 1716943 w 2386794"/>
              <a:gd name="connsiteY80" fmla="*/ 396219 h 1852880"/>
              <a:gd name="connsiteX81" fmla="*/ 1663780 w 2386794"/>
              <a:gd name="connsiteY81" fmla="*/ 406852 h 1852880"/>
              <a:gd name="connsiteX82" fmla="*/ 1631882 w 2386794"/>
              <a:gd name="connsiteY82" fmla="*/ 417484 h 1852880"/>
              <a:gd name="connsiteX83" fmla="*/ 1589352 w 2386794"/>
              <a:gd name="connsiteY83" fmla="*/ 406852 h 1852880"/>
              <a:gd name="connsiteX84" fmla="*/ 1525557 w 2386794"/>
              <a:gd name="connsiteY84" fmla="*/ 396219 h 1852880"/>
              <a:gd name="connsiteX85" fmla="*/ 1493659 w 2386794"/>
              <a:gd name="connsiteY85" fmla="*/ 364322 h 1852880"/>
              <a:gd name="connsiteX86" fmla="*/ 1483026 w 2386794"/>
              <a:gd name="connsiteY86" fmla="*/ 247363 h 1852880"/>
              <a:gd name="connsiteX87" fmla="*/ 1472394 w 2386794"/>
              <a:gd name="connsiteY87" fmla="*/ 215466 h 1852880"/>
              <a:gd name="connsiteX88" fmla="*/ 1504292 w 2386794"/>
              <a:gd name="connsiteY88" fmla="*/ 66610 h 185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2386794" h="1852880">
                <a:moveTo>
                  <a:pt x="1504292" y="66610"/>
                </a:moveTo>
                <a:cubicBezTo>
                  <a:pt x="1500748" y="40029"/>
                  <a:pt x="1469127" y="54341"/>
                  <a:pt x="1451129" y="55977"/>
                </a:cubicBezTo>
                <a:cubicBezTo>
                  <a:pt x="1425225" y="58332"/>
                  <a:pt x="1369957" y="84134"/>
                  <a:pt x="1344803" y="98508"/>
                </a:cubicBezTo>
                <a:cubicBezTo>
                  <a:pt x="1333708" y="104848"/>
                  <a:pt x="1324335" y="114058"/>
                  <a:pt x="1312906" y="119773"/>
                </a:cubicBezTo>
                <a:cubicBezTo>
                  <a:pt x="1287475" y="132489"/>
                  <a:pt x="1255454" y="142467"/>
                  <a:pt x="1227845" y="151670"/>
                </a:cubicBezTo>
                <a:cubicBezTo>
                  <a:pt x="1170952" y="208566"/>
                  <a:pt x="1254159" y="129839"/>
                  <a:pt x="1164050" y="194201"/>
                </a:cubicBezTo>
                <a:cubicBezTo>
                  <a:pt x="1094553" y="243841"/>
                  <a:pt x="1176727" y="217183"/>
                  <a:pt x="1078989" y="236731"/>
                </a:cubicBezTo>
                <a:cubicBezTo>
                  <a:pt x="1050636" y="250908"/>
                  <a:pt x="1024002" y="269237"/>
                  <a:pt x="993929" y="279261"/>
                </a:cubicBezTo>
                <a:cubicBezTo>
                  <a:pt x="943626" y="296028"/>
                  <a:pt x="919596" y="307723"/>
                  <a:pt x="866338" y="311159"/>
                </a:cubicBezTo>
                <a:cubicBezTo>
                  <a:pt x="777846" y="316868"/>
                  <a:pt x="689129" y="318247"/>
                  <a:pt x="600524" y="321791"/>
                </a:cubicBezTo>
                <a:cubicBezTo>
                  <a:pt x="528463" y="345812"/>
                  <a:pt x="616366" y="318624"/>
                  <a:pt x="494199" y="343057"/>
                </a:cubicBezTo>
                <a:cubicBezTo>
                  <a:pt x="483209" y="345255"/>
                  <a:pt x="473291" y="351491"/>
                  <a:pt x="462301" y="353689"/>
                </a:cubicBezTo>
                <a:cubicBezTo>
                  <a:pt x="437726" y="358604"/>
                  <a:pt x="412682" y="360778"/>
                  <a:pt x="387873" y="364322"/>
                </a:cubicBezTo>
                <a:lnTo>
                  <a:pt x="324078" y="385587"/>
                </a:lnTo>
                <a:lnTo>
                  <a:pt x="292180" y="396219"/>
                </a:lnTo>
                <a:cubicBezTo>
                  <a:pt x="281547" y="403307"/>
                  <a:pt x="270261" y="409501"/>
                  <a:pt x="260282" y="417484"/>
                </a:cubicBezTo>
                <a:cubicBezTo>
                  <a:pt x="184523" y="478092"/>
                  <a:pt x="305305" y="394558"/>
                  <a:pt x="207120" y="460015"/>
                </a:cubicBezTo>
                <a:cubicBezTo>
                  <a:pt x="141853" y="557909"/>
                  <a:pt x="246475" y="405503"/>
                  <a:pt x="143324" y="534443"/>
                </a:cubicBezTo>
                <a:cubicBezTo>
                  <a:pt x="127359" y="554400"/>
                  <a:pt x="108876" y="573992"/>
                  <a:pt x="100794" y="598238"/>
                </a:cubicBezTo>
                <a:cubicBezTo>
                  <a:pt x="86120" y="642259"/>
                  <a:pt x="96378" y="620811"/>
                  <a:pt x="68896" y="662033"/>
                </a:cubicBezTo>
                <a:cubicBezTo>
                  <a:pt x="61808" y="683298"/>
                  <a:pt x="53068" y="704083"/>
                  <a:pt x="47631" y="725829"/>
                </a:cubicBezTo>
                <a:lnTo>
                  <a:pt x="26366" y="810889"/>
                </a:lnTo>
                <a:cubicBezTo>
                  <a:pt x="21791" y="861215"/>
                  <a:pt x="5101" y="1036424"/>
                  <a:pt x="5101" y="1076703"/>
                </a:cubicBezTo>
                <a:cubicBezTo>
                  <a:pt x="5101" y="1363195"/>
                  <a:pt x="-15589" y="1291085"/>
                  <a:pt x="26366" y="1416945"/>
                </a:cubicBezTo>
                <a:cubicBezTo>
                  <a:pt x="29910" y="1441754"/>
                  <a:pt x="32516" y="1466716"/>
                  <a:pt x="36999" y="1491373"/>
                </a:cubicBezTo>
                <a:cubicBezTo>
                  <a:pt x="45311" y="1537089"/>
                  <a:pt x="46874" y="1525936"/>
                  <a:pt x="58264" y="1565801"/>
                </a:cubicBezTo>
                <a:cubicBezTo>
                  <a:pt x="62278" y="1579852"/>
                  <a:pt x="60790" y="1596172"/>
                  <a:pt x="68896" y="1608331"/>
                </a:cubicBezTo>
                <a:cubicBezTo>
                  <a:pt x="75984" y="1618964"/>
                  <a:pt x="90161" y="1622508"/>
                  <a:pt x="100794" y="1629596"/>
                </a:cubicBezTo>
                <a:cubicBezTo>
                  <a:pt x="104338" y="1640229"/>
                  <a:pt x="106414" y="1651470"/>
                  <a:pt x="111426" y="1661494"/>
                </a:cubicBezTo>
                <a:cubicBezTo>
                  <a:pt x="120635" y="1679911"/>
                  <a:pt x="137478" y="1701473"/>
                  <a:pt x="153957" y="1714657"/>
                </a:cubicBezTo>
                <a:cubicBezTo>
                  <a:pt x="163935" y="1722640"/>
                  <a:pt x="175222" y="1728834"/>
                  <a:pt x="185854" y="1735922"/>
                </a:cubicBezTo>
                <a:cubicBezTo>
                  <a:pt x="233416" y="1807260"/>
                  <a:pt x="177387" y="1737364"/>
                  <a:pt x="239017" y="1778452"/>
                </a:cubicBezTo>
                <a:cubicBezTo>
                  <a:pt x="303008" y="1821113"/>
                  <a:pt x="238636" y="1803480"/>
                  <a:pt x="302813" y="1820982"/>
                </a:cubicBezTo>
                <a:cubicBezTo>
                  <a:pt x="331009" y="1828672"/>
                  <a:pt x="359520" y="1835159"/>
                  <a:pt x="387873" y="1842247"/>
                </a:cubicBezTo>
                <a:lnTo>
                  <a:pt x="430403" y="1852880"/>
                </a:lnTo>
                <a:lnTo>
                  <a:pt x="813175" y="1842247"/>
                </a:lnTo>
                <a:cubicBezTo>
                  <a:pt x="1089602" y="1837397"/>
                  <a:pt x="1366230" y="1841723"/>
                  <a:pt x="1642515" y="1831615"/>
                </a:cubicBezTo>
                <a:cubicBezTo>
                  <a:pt x="1658354" y="1831036"/>
                  <a:pt x="1671283" y="1818214"/>
                  <a:pt x="1685045" y="1810350"/>
                </a:cubicBezTo>
                <a:cubicBezTo>
                  <a:pt x="1696140" y="1804010"/>
                  <a:pt x="1705848" y="1795424"/>
                  <a:pt x="1716943" y="1789084"/>
                </a:cubicBezTo>
                <a:cubicBezTo>
                  <a:pt x="1811386" y="1735115"/>
                  <a:pt x="1713646" y="1798370"/>
                  <a:pt x="1791371" y="1746554"/>
                </a:cubicBezTo>
                <a:cubicBezTo>
                  <a:pt x="1856821" y="1648380"/>
                  <a:pt x="1773300" y="1769143"/>
                  <a:pt x="1833901" y="1693391"/>
                </a:cubicBezTo>
                <a:cubicBezTo>
                  <a:pt x="1841884" y="1683413"/>
                  <a:pt x="1846618" y="1670992"/>
                  <a:pt x="1855166" y="1661494"/>
                </a:cubicBezTo>
                <a:cubicBezTo>
                  <a:pt x="1917765" y="1591940"/>
                  <a:pt x="1908000" y="1601462"/>
                  <a:pt x="1961492" y="1565801"/>
                </a:cubicBezTo>
                <a:cubicBezTo>
                  <a:pt x="2014879" y="1485719"/>
                  <a:pt x="1952194" y="1587496"/>
                  <a:pt x="1993389" y="1491373"/>
                </a:cubicBezTo>
                <a:cubicBezTo>
                  <a:pt x="1998423" y="1479627"/>
                  <a:pt x="2007566" y="1470108"/>
                  <a:pt x="2014654" y="1459475"/>
                </a:cubicBezTo>
                <a:cubicBezTo>
                  <a:pt x="2018198" y="1445298"/>
                  <a:pt x="2024246" y="1431521"/>
                  <a:pt x="2025287" y="1416945"/>
                </a:cubicBezTo>
                <a:cubicBezTo>
                  <a:pt x="2046477" y="1120292"/>
                  <a:pt x="2007670" y="1246514"/>
                  <a:pt x="2046552" y="1129866"/>
                </a:cubicBezTo>
                <a:cubicBezTo>
                  <a:pt x="2050096" y="1094424"/>
                  <a:pt x="2051769" y="1058745"/>
                  <a:pt x="2057185" y="1023540"/>
                </a:cubicBezTo>
                <a:cubicBezTo>
                  <a:pt x="2058889" y="1012463"/>
                  <a:pt x="2064738" y="1002419"/>
                  <a:pt x="2067817" y="991643"/>
                </a:cubicBezTo>
                <a:cubicBezTo>
                  <a:pt x="2071832" y="977592"/>
                  <a:pt x="2074435" y="963163"/>
                  <a:pt x="2078450" y="949112"/>
                </a:cubicBezTo>
                <a:cubicBezTo>
                  <a:pt x="2081529" y="938336"/>
                  <a:pt x="2082865" y="926540"/>
                  <a:pt x="2089082" y="917215"/>
                </a:cubicBezTo>
                <a:cubicBezTo>
                  <a:pt x="2097423" y="904704"/>
                  <a:pt x="2111354" y="896869"/>
                  <a:pt x="2120980" y="885317"/>
                </a:cubicBezTo>
                <a:cubicBezTo>
                  <a:pt x="2129161" y="875500"/>
                  <a:pt x="2133209" y="862455"/>
                  <a:pt x="2142245" y="853419"/>
                </a:cubicBezTo>
                <a:cubicBezTo>
                  <a:pt x="2230643" y="765021"/>
                  <a:pt x="2168598" y="851105"/>
                  <a:pt x="2216673" y="778991"/>
                </a:cubicBezTo>
                <a:cubicBezTo>
                  <a:pt x="2220217" y="764814"/>
                  <a:pt x="2220056" y="749149"/>
                  <a:pt x="2227306" y="736461"/>
                </a:cubicBezTo>
                <a:cubicBezTo>
                  <a:pt x="2234766" y="723406"/>
                  <a:pt x="2249577" y="716115"/>
                  <a:pt x="2259203" y="704563"/>
                </a:cubicBezTo>
                <a:cubicBezTo>
                  <a:pt x="2267384" y="694746"/>
                  <a:pt x="2274753" y="684095"/>
                  <a:pt x="2280468" y="672666"/>
                </a:cubicBezTo>
                <a:cubicBezTo>
                  <a:pt x="2285480" y="662641"/>
                  <a:pt x="2286089" y="650793"/>
                  <a:pt x="2291101" y="640768"/>
                </a:cubicBezTo>
                <a:cubicBezTo>
                  <a:pt x="2296816" y="629338"/>
                  <a:pt x="2306651" y="620300"/>
                  <a:pt x="2312366" y="608870"/>
                </a:cubicBezTo>
                <a:cubicBezTo>
                  <a:pt x="2317378" y="598846"/>
                  <a:pt x="2318584" y="587274"/>
                  <a:pt x="2322999" y="576973"/>
                </a:cubicBezTo>
                <a:cubicBezTo>
                  <a:pt x="2362408" y="485021"/>
                  <a:pt x="2329966" y="577339"/>
                  <a:pt x="2354896" y="502545"/>
                </a:cubicBezTo>
                <a:cubicBezTo>
                  <a:pt x="2358440" y="470647"/>
                  <a:pt x="2361287" y="438664"/>
                  <a:pt x="2365529" y="406852"/>
                </a:cubicBezTo>
                <a:cubicBezTo>
                  <a:pt x="2368378" y="385483"/>
                  <a:pt x="2373487" y="364449"/>
                  <a:pt x="2376161" y="343057"/>
                </a:cubicBezTo>
                <a:cubicBezTo>
                  <a:pt x="2380579" y="307713"/>
                  <a:pt x="2383250" y="272173"/>
                  <a:pt x="2386794" y="236731"/>
                </a:cubicBezTo>
                <a:cubicBezTo>
                  <a:pt x="2383250" y="219010"/>
                  <a:pt x="2378909" y="201430"/>
                  <a:pt x="2376161" y="183568"/>
                </a:cubicBezTo>
                <a:cubicBezTo>
                  <a:pt x="2371816" y="155326"/>
                  <a:pt x="2379927" y="123190"/>
                  <a:pt x="2365529" y="98508"/>
                </a:cubicBezTo>
                <a:cubicBezTo>
                  <a:pt x="2352651" y="76432"/>
                  <a:pt x="2322998" y="70154"/>
                  <a:pt x="2301733" y="55977"/>
                </a:cubicBezTo>
                <a:lnTo>
                  <a:pt x="2269836" y="34712"/>
                </a:lnTo>
                <a:cubicBezTo>
                  <a:pt x="2262748" y="24080"/>
                  <a:pt x="2261101" y="5321"/>
                  <a:pt x="2248571" y="2815"/>
                </a:cubicBezTo>
                <a:cubicBezTo>
                  <a:pt x="2203308" y="-6238"/>
                  <a:pt x="2163817" y="7108"/>
                  <a:pt x="2131613" y="34712"/>
                </a:cubicBezTo>
                <a:cubicBezTo>
                  <a:pt x="2116390" y="47760"/>
                  <a:pt x="2105122" y="65214"/>
                  <a:pt x="2089082" y="77243"/>
                </a:cubicBezTo>
                <a:lnTo>
                  <a:pt x="2046552" y="109140"/>
                </a:lnTo>
                <a:cubicBezTo>
                  <a:pt x="2039464" y="119773"/>
                  <a:pt x="2035266" y="133055"/>
                  <a:pt x="2025287" y="141038"/>
                </a:cubicBezTo>
                <a:cubicBezTo>
                  <a:pt x="1959065" y="194015"/>
                  <a:pt x="2023509" y="108705"/>
                  <a:pt x="1972124" y="172936"/>
                </a:cubicBezTo>
                <a:cubicBezTo>
                  <a:pt x="1964141" y="182914"/>
                  <a:pt x="1959895" y="195797"/>
                  <a:pt x="1950859" y="204833"/>
                </a:cubicBezTo>
                <a:cubicBezTo>
                  <a:pt x="1941823" y="213869"/>
                  <a:pt x="1928512" y="217608"/>
                  <a:pt x="1918961" y="226098"/>
                </a:cubicBezTo>
                <a:cubicBezTo>
                  <a:pt x="1896484" y="246078"/>
                  <a:pt x="1876431" y="268629"/>
                  <a:pt x="1855166" y="289894"/>
                </a:cubicBezTo>
                <a:lnTo>
                  <a:pt x="1823268" y="321791"/>
                </a:lnTo>
                <a:cubicBezTo>
                  <a:pt x="1816179" y="328880"/>
                  <a:pt x="1811513" y="339887"/>
                  <a:pt x="1802003" y="343057"/>
                </a:cubicBezTo>
                <a:lnTo>
                  <a:pt x="1770106" y="353689"/>
                </a:lnTo>
                <a:cubicBezTo>
                  <a:pt x="1754536" y="369258"/>
                  <a:pt x="1738401" y="388172"/>
                  <a:pt x="1716943" y="396219"/>
                </a:cubicBezTo>
                <a:cubicBezTo>
                  <a:pt x="1700022" y="402565"/>
                  <a:pt x="1681312" y="402469"/>
                  <a:pt x="1663780" y="406852"/>
                </a:cubicBezTo>
                <a:cubicBezTo>
                  <a:pt x="1652907" y="409570"/>
                  <a:pt x="1642515" y="413940"/>
                  <a:pt x="1631882" y="417484"/>
                </a:cubicBezTo>
                <a:cubicBezTo>
                  <a:pt x="1617705" y="413940"/>
                  <a:pt x="1603681" y="409718"/>
                  <a:pt x="1589352" y="406852"/>
                </a:cubicBezTo>
                <a:cubicBezTo>
                  <a:pt x="1568212" y="402624"/>
                  <a:pt x="1545257" y="404975"/>
                  <a:pt x="1525557" y="396219"/>
                </a:cubicBezTo>
                <a:cubicBezTo>
                  <a:pt x="1511816" y="390112"/>
                  <a:pt x="1504292" y="374954"/>
                  <a:pt x="1493659" y="364322"/>
                </a:cubicBezTo>
                <a:cubicBezTo>
                  <a:pt x="1490115" y="325336"/>
                  <a:pt x="1488562" y="286117"/>
                  <a:pt x="1483026" y="247363"/>
                </a:cubicBezTo>
                <a:cubicBezTo>
                  <a:pt x="1481441" y="236268"/>
                  <a:pt x="1473784" y="226587"/>
                  <a:pt x="1472394" y="215466"/>
                </a:cubicBezTo>
                <a:cubicBezTo>
                  <a:pt x="1466662" y="169612"/>
                  <a:pt x="1507836" y="93191"/>
                  <a:pt x="1504292" y="66610"/>
                </a:cubicBezTo>
                <a:close/>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p:cNvGrpSpPr/>
          <p:nvPr/>
        </p:nvGrpSpPr>
        <p:grpSpPr>
          <a:xfrm>
            <a:off x="7154334" y="4624168"/>
            <a:ext cx="1295400" cy="998949"/>
            <a:chOff x="2209800" y="4049413"/>
            <a:chExt cx="1295400" cy="998949"/>
          </a:xfrm>
        </p:grpSpPr>
        <p:sp>
          <p:nvSpPr>
            <p:cNvPr id="97" name="Isosceles Triangle 96"/>
            <p:cNvSpPr/>
            <p:nvPr/>
          </p:nvSpPr>
          <p:spPr>
            <a:xfrm rot="10800000">
              <a:off x="2209800" y="4114800"/>
              <a:ext cx="1295400" cy="838200"/>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2526860" y="4325815"/>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3041716" y="4318279"/>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p:cNvSpPr txBox="1"/>
            <p:nvPr/>
          </p:nvSpPr>
          <p:spPr>
            <a:xfrm>
              <a:off x="2694151" y="4049413"/>
              <a:ext cx="152400" cy="369332"/>
            </a:xfrm>
            <a:prstGeom prst="rect">
              <a:avLst/>
            </a:prstGeom>
            <a:noFill/>
          </p:spPr>
          <p:txBody>
            <a:bodyPr wrap="square" rtlCol="0">
              <a:spAutoFit/>
            </a:bodyPr>
            <a:lstStyle/>
            <a:p>
              <a:r>
                <a:rPr lang="en-US" b="1" dirty="0"/>
                <a:t>C</a:t>
              </a:r>
            </a:p>
          </p:txBody>
        </p:sp>
        <p:sp>
          <p:nvSpPr>
            <p:cNvPr id="101" name="Arc 100"/>
            <p:cNvSpPr/>
            <p:nvPr/>
          </p:nvSpPr>
          <p:spPr>
            <a:xfrm rot="1075374">
              <a:off x="2269632" y="4335295"/>
              <a:ext cx="691348" cy="713067"/>
            </a:xfrm>
            <a:prstGeom prst="arc">
              <a:avLst>
                <a:gd name="adj1" fmla="val 14839163"/>
                <a:gd name="adj2" fmla="val 21348386"/>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2" name="Arc 101"/>
            <p:cNvSpPr/>
            <p:nvPr/>
          </p:nvSpPr>
          <p:spPr>
            <a:xfrm rot="16596926">
              <a:off x="2772242" y="4320600"/>
              <a:ext cx="691348" cy="713067"/>
            </a:xfrm>
            <a:prstGeom prst="arc">
              <a:avLst>
                <a:gd name="adj1" fmla="val 14839163"/>
                <a:gd name="adj2" fmla="val 21348386"/>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80053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294249"/>
            <a:ext cx="9144000" cy="762000"/>
          </a:xfrm>
          <a:prstGeom prst="rect">
            <a:avLst/>
          </a:prstGeom>
          <a:noFill/>
          <a:ln w="12700">
            <a:miter lim="800000"/>
            <a:headEnd/>
            <a:tailEnd/>
          </a:ln>
        </p:spPr>
        <p:txBody>
          <a:bodyPr vert="horz" wrap="square" lIns="90488" tIns="44450" rIns="90488" bIns="4445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Points</a:t>
            </a:r>
          </a:p>
        </p:txBody>
      </p:sp>
      <p:sp>
        <p:nvSpPr>
          <p:cNvPr id="57" name="Rectangle 2"/>
          <p:cNvSpPr txBox="1">
            <a:spLocks noChangeArrowheads="1"/>
          </p:cNvSpPr>
          <p:nvPr/>
        </p:nvSpPr>
        <p:spPr bwMode="auto">
          <a:xfrm>
            <a:off x="914400" y="1658921"/>
            <a:ext cx="8229600" cy="120534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lvl="0">
              <a:lnSpc>
                <a:spcPct val="90000"/>
              </a:lnSpc>
              <a:spcBef>
                <a:spcPct val="20000"/>
              </a:spcBef>
              <a:buSzPct val="120000"/>
              <a:defRPr/>
            </a:pPr>
            <a:r>
              <a:rPr lang="en-US" sz="2400" kern="0" dirty="0">
                <a:latin typeface="Arial" panose="020B0604020202020204" pitchFamily="34" charset="0"/>
                <a:cs typeface="Arial" panose="020B0604020202020204" pitchFamily="34" charset="0"/>
              </a:rPr>
              <a:t>A point is a control measure symbol that has only one set of coordinates. Most Army point symbols follow a standard format.</a:t>
            </a:r>
            <a:endParaRPr kumimoji="0" lang="en-US" sz="24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524000" y="2864266"/>
            <a:ext cx="6105613" cy="3376196"/>
          </a:xfrm>
          <a:prstGeom prst="rect">
            <a:avLst/>
          </a:prstGeom>
        </p:spPr>
      </p:pic>
    </p:spTree>
    <p:extLst>
      <p:ext uri="{BB962C8B-B14F-4D97-AF65-F5344CB8AC3E}">
        <p14:creationId xmlns:p14="http://schemas.microsoft.com/office/powerpoint/2010/main" val="9859513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37</a:t>
            </a:fld>
            <a:endParaRPr lang="en-US"/>
          </a:p>
        </p:txBody>
      </p:sp>
      <p:sp>
        <p:nvSpPr>
          <p:cNvPr id="7" name="Rectangle 2"/>
          <p:cNvSpPr txBox="1">
            <a:spLocks noChangeArrowheads="1"/>
          </p:cNvSpPr>
          <p:nvPr/>
        </p:nvSpPr>
        <p:spPr bwMode="auto">
          <a:xfrm>
            <a:off x="881582" y="75638"/>
            <a:ext cx="7896314" cy="1143000"/>
          </a:xfrm>
          <a:prstGeom prst="rect">
            <a:avLst/>
          </a:prstGeom>
          <a:noFill/>
          <a:ln w="12700">
            <a:miter lim="800000"/>
            <a:headEnd/>
            <a:tailEnd/>
          </a:ln>
        </p:spPr>
        <p:txBody>
          <a:bodyPr vert="horz" wrap="square" lIns="90488" tIns="44450" rIns="90488" bIns="44450" numCol="1" rtlCol="0" anchor="ctr"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Control Measures</a:t>
            </a:r>
            <a:br>
              <a:rPr lang="en-US" sz="3600"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(Points)</a:t>
            </a:r>
          </a:p>
        </p:txBody>
      </p:sp>
      <p:sp>
        <p:nvSpPr>
          <p:cNvPr id="8" name="Rectangle 3"/>
          <p:cNvSpPr>
            <a:spLocks noChangeArrowheads="1"/>
          </p:cNvSpPr>
          <p:nvPr/>
        </p:nvSpPr>
        <p:spPr bwMode="auto">
          <a:xfrm>
            <a:off x="2881313" y="6005513"/>
            <a:ext cx="180975" cy="454025"/>
          </a:xfrm>
          <a:prstGeom prst="rect">
            <a:avLst/>
          </a:prstGeom>
          <a:noFill/>
          <a:ln w="12700">
            <a:noFill/>
            <a:miter lim="800000"/>
            <a:headEnd/>
            <a:tailEnd/>
          </a:ln>
        </p:spPr>
        <p:txBody>
          <a:bodyPr wrap="none" lIns="90488" tIns="44450" rIns="90488" bIns="44450">
            <a:spAutoFit/>
          </a:bodyPr>
          <a:lstStyle/>
          <a:p>
            <a:pPr algn="l"/>
            <a:endParaRPr lang="en-US">
              <a:latin typeface="Times New Roman" pitchFamily="18" charset="0"/>
            </a:endParaRPr>
          </a:p>
        </p:txBody>
      </p:sp>
      <p:grpSp>
        <p:nvGrpSpPr>
          <p:cNvPr id="15" name="Group 10"/>
          <p:cNvGrpSpPr>
            <a:grpSpLocks/>
          </p:cNvGrpSpPr>
          <p:nvPr/>
        </p:nvGrpSpPr>
        <p:grpSpPr bwMode="auto">
          <a:xfrm>
            <a:off x="5304802" y="4197652"/>
            <a:ext cx="1338263" cy="2278062"/>
            <a:chOff x="1730" y="1204"/>
            <a:chExt cx="843" cy="1435"/>
          </a:xfrm>
        </p:grpSpPr>
        <p:grpSp>
          <p:nvGrpSpPr>
            <p:cNvPr id="16" name="Group 11"/>
            <p:cNvGrpSpPr>
              <a:grpSpLocks/>
            </p:cNvGrpSpPr>
            <p:nvPr/>
          </p:nvGrpSpPr>
          <p:grpSpPr bwMode="auto">
            <a:xfrm>
              <a:off x="1972" y="1204"/>
              <a:ext cx="376" cy="904"/>
              <a:chOff x="1684" y="1204"/>
              <a:chExt cx="376" cy="904"/>
            </a:xfrm>
          </p:grpSpPr>
          <p:sp>
            <p:nvSpPr>
              <p:cNvPr id="19" name="AutoShape 12"/>
              <p:cNvSpPr>
                <a:spLocks noChangeArrowheads="1"/>
              </p:cNvSpPr>
              <p:nvPr/>
            </p:nvSpPr>
            <p:spPr bwMode="auto">
              <a:xfrm rot="16200000" flipH="1">
                <a:off x="1420" y="1468"/>
                <a:ext cx="904" cy="376"/>
              </a:xfrm>
              <a:prstGeom prst="homePlate">
                <a:avLst>
                  <a:gd name="adj" fmla="val 80142"/>
                </a:avLst>
              </a:prstGeom>
              <a:noFill/>
              <a:ln w="38100">
                <a:solidFill>
                  <a:schemeClr val="tx1"/>
                </a:solidFill>
                <a:miter lim="800000"/>
                <a:headEnd/>
                <a:tailEnd/>
              </a:ln>
            </p:spPr>
            <p:txBody>
              <a:bodyPr wrap="none" anchor="ctr"/>
              <a:lstStyle/>
              <a:p>
                <a:endParaRPr lang="en-US"/>
              </a:p>
            </p:txBody>
          </p:sp>
          <p:sp>
            <p:nvSpPr>
              <p:cNvPr id="20" name="Line 13"/>
              <p:cNvSpPr>
                <a:spLocks noChangeShapeType="1"/>
              </p:cNvSpPr>
              <p:nvPr/>
            </p:nvSpPr>
            <p:spPr bwMode="auto">
              <a:xfrm>
                <a:off x="1684" y="1780"/>
                <a:ext cx="376" cy="0"/>
              </a:xfrm>
              <a:prstGeom prst="line">
                <a:avLst/>
              </a:prstGeom>
              <a:noFill/>
              <a:ln w="38100">
                <a:solidFill>
                  <a:schemeClr val="tx1"/>
                </a:solidFill>
                <a:round/>
                <a:headEnd/>
                <a:tailEnd/>
              </a:ln>
            </p:spPr>
            <p:txBody>
              <a:bodyPr wrap="none" anchor="ctr"/>
              <a:lstStyle/>
              <a:p>
                <a:endParaRPr lang="en-US"/>
              </a:p>
            </p:txBody>
          </p:sp>
        </p:grpSp>
        <p:sp>
          <p:nvSpPr>
            <p:cNvPr id="17" name="Text Box 14"/>
            <p:cNvSpPr txBox="1">
              <a:spLocks noChangeArrowheads="1"/>
            </p:cNvSpPr>
            <p:nvPr/>
          </p:nvSpPr>
          <p:spPr bwMode="auto">
            <a:xfrm>
              <a:off x="1980" y="1204"/>
              <a:ext cx="372" cy="288"/>
            </a:xfrm>
            <a:prstGeom prst="rect">
              <a:avLst/>
            </a:prstGeom>
            <a:noFill/>
            <a:ln w="12700">
              <a:noFill/>
              <a:miter lim="800000"/>
              <a:headEnd/>
              <a:tailEnd/>
            </a:ln>
          </p:spPr>
          <p:txBody>
            <a:bodyPr wrap="none">
              <a:spAutoFit/>
            </a:bodyPr>
            <a:lstStyle/>
            <a:p>
              <a:pPr algn="l"/>
              <a:r>
                <a:rPr lang="en-US" b="1">
                  <a:latin typeface="Times New Roman" pitchFamily="18" charset="0"/>
                </a:rPr>
                <a:t>RP</a:t>
              </a:r>
            </a:p>
          </p:txBody>
        </p:sp>
        <p:sp>
          <p:nvSpPr>
            <p:cNvPr id="18" name="Text Box 15"/>
            <p:cNvSpPr txBox="1">
              <a:spLocks noChangeArrowheads="1"/>
            </p:cNvSpPr>
            <p:nvPr/>
          </p:nvSpPr>
          <p:spPr bwMode="auto">
            <a:xfrm>
              <a:off x="1730" y="2121"/>
              <a:ext cx="843" cy="518"/>
            </a:xfrm>
            <a:prstGeom prst="rect">
              <a:avLst/>
            </a:prstGeom>
            <a:noFill/>
            <a:ln w="12700">
              <a:noFill/>
              <a:miter lim="800000"/>
              <a:headEnd/>
              <a:tailEnd/>
            </a:ln>
          </p:spPr>
          <p:txBody>
            <a:bodyPr wrap="none">
              <a:spAutoFit/>
            </a:bodyPr>
            <a:lstStyle/>
            <a:p>
              <a:r>
                <a:rPr lang="en-US" b="1">
                  <a:solidFill>
                    <a:srgbClr val="0B0000"/>
                  </a:solidFill>
                </a:rPr>
                <a:t>Release</a:t>
              </a:r>
            </a:p>
            <a:p>
              <a:r>
                <a:rPr lang="en-US" b="1">
                  <a:solidFill>
                    <a:srgbClr val="0B0000"/>
                  </a:solidFill>
                </a:rPr>
                <a:t>Point</a:t>
              </a:r>
            </a:p>
          </p:txBody>
        </p:sp>
      </p:grpSp>
      <p:grpSp>
        <p:nvGrpSpPr>
          <p:cNvPr id="42" name="Group 37"/>
          <p:cNvGrpSpPr>
            <a:grpSpLocks/>
          </p:cNvGrpSpPr>
          <p:nvPr/>
        </p:nvGrpSpPr>
        <p:grpSpPr bwMode="auto">
          <a:xfrm>
            <a:off x="7346327" y="4272264"/>
            <a:ext cx="1200150" cy="2136775"/>
            <a:chOff x="4310" y="2692"/>
            <a:chExt cx="756" cy="1346"/>
          </a:xfrm>
        </p:grpSpPr>
        <p:sp>
          <p:nvSpPr>
            <p:cNvPr id="43" name="Oval 38"/>
            <p:cNvSpPr>
              <a:spLocks noChangeArrowheads="1"/>
            </p:cNvSpPr>
            <p:nvPr/>
          </p:nvSpPr>
          <p:spPr bwMode="auto">
            <a:xfrm>
              <a:off x="4424" y="2692"/>
              <a:ext cx="568" cy="616"/>
            </a:xfrm>
            <a:prstGeom prst="ellipse">
              <a:avLst/>
            </a:prstGeom>
            <a:noFill/>
            <a:ln w="38100">
              <a:solidFill>
                <a:schemeClr val="tx1"/>
              </a:solidFill>
              <a:round/>
              <a:headEnd/>
              <a:tailEnd/>
            </a:ln>
          </p:spPr>
          <p:txBody>
            <a:bodyPr wrap="none" anchor="ctr"/>
            <a:lstStyle/>
            <a:p>
              <a:endParaRPr lang="en-US"/>
            </a:p>
          </p:txBody>
        </p:sp>
        <p:sp>
          <p:nvSpPr>
            <p:cNvPr id="44" name="Text Box 39"/>
            <p:cNvSpPr txBox="1">
              <a:spLocks noChangeArrowheads="1"/>
            </p:cNvSpPr>
            <p:nvPr/>
          </p:nvSpPr>
          <p:spPr bwMode="auto">
            <a:xfrm>
              <a:off x="4320" y="3020"/>
              <a:ext cx="116" cy="288"/>
            </a:xfrm>
            <a:prstGeom prst="rect">
              <a:avLst/>
            </a:prstGeom>
            <a:noFill/>
            <a:ln w="12700">
              <a:noFill/>
              <a:miter lim="800000"/>
              <a:headEnd/>
              <a:tailEnd/>
            </a:ln>
          </p:spPr>
          <p:txBody>
            <a:bodyPr wrap="none">
              <a:spAutoFit/>
            </a:bodyPr>
            <a:lstStyle/>
            <a:p>
              <a:pPr algn="l"/>
              <a:endParaRPr lang="en-US" b="1">
                <a:latin typeface="Times New Roman" pitchFamily="18" charset="0"/>
              </a:endParaRPr>
            </a:p>
          </p:txBody>
        </p:sp>
        <p:sp>
          <p:nvSpPr>
            <p:cNvPr id="45" name="Text Box 40"/>
            <p:cNvSpPr txBox="1">
              <a:spLocks noChangeArrowheads="1"/>
            </p:cNvSpPr>
            <p:nvPr/>
          </p:nvSpPr>
          <p:spPr bwMode="auto">
            <a:xfrm>
              <a:off x="4440" y="2832"/>
              <a:ext cx="511" cy="518"/>
            </a:xfrm>
            <a:prstGeom prst="rect">
              <a:avLst/>
            </a:prstGeom>
            <a:noFill/>
            <a:ln w="12700">
              <a:noFill/>
              <a:miter lim="800000"/>
              <a:headEnd/>
              <a:tailEnd/>
            </a:ln>
          </p:spPr>
          <p:txBody>
            <a:bodyPr wrap="none">
              <a:spAutoFit/>
            </a:bodyPr>
            <a:lstStyle/>
            <a:p>
              <a:pPr algn="l"/>
              <a:r>
                <a:rPr lang="en-US" b="1" dirty="0">
                  <a:latin typeface="Times New Roman" pitchFamily="18" charset="0"/>
                </a:rPr>
                <a:t>ACP</a:t>
              </a:r>
            </a:p>
            <a:p>
              <a:pPr algn="l"/>
              <a:r>
                <a:rPr lang="en-US" b="1" dirty="0">
                  <a:latin typeface="Times New Roman" pitchFamily="18" charset="0"/>
                </a:rPr>
                <a:t>   #</a:t>
              </a:r>
            </a:p>
          </p:txBody>
        </p:sp>
        <p:sp>
          <p:nvSpPr>
            <p:cNvPr id="46" name="Text Box 41"/>
            <p:cNvSpPr txBox="1">
              <a:spLocks noChangeArrowheads="1"/>
            </p:cNvSpPr>
            <p:nvPr/>
          </p:nvSpPr>
          <p:spPr bwMode="auto">
            <a:xfrm>
              <a:off x="4310" y="3290"/>
              <a:ext cx="756" cy="748"/>
            </a:xfrm>
            <a:prstGeom prst="rect">
              <a:avLst/>
            </a:prstGeom>
            <a:noFill/>
            <a:ln w="12700">
              <a:noFill/>
              <a:miter lim="800000"/>
              <a:headEnd/>
              <a:tailEnd/>
            </a:ln>
          </p:spPr>
          <p:txBody>
            <a:bodyPr wrap="none">
              <a:spAutoFit/>
            </a:bodyPr>
            <a:lstStyle/>
            <a:p>
              <a:r>
                <a:rPr lang="en-US" b="1">
                  <a:solidFill>
                    <a:srgbClr val="0B0000"/>
                  </a:solidFill>
                  <a:latin typeface="Times New Roman" pitchFamily="18" charset="0"/>
                </a:rPr>
                <a:t>Air</a:t>
              </a:r>
            </a:p>
            <a:p>
              <a:r>
                <a:rPr lang="en-US" b="1">
                  <a:solidFill>
                    <a:srgbClr val="0B0000"/>
                  </a:solidFill>
                  <a:latin typeface="Times New Roman" pitchFamily="18" charset="0"/>
                </a:rPr>
                <a:t>Control</a:t>
              </a:r>
            </a:p>
            <a:p>
              <a:r>
                <a:rPr lang="en-US" b="1">
                  <a:solidFill>
                    <a:srgbClr val="0B0000"/>
                  </a:solidFill>
                  <a:latin typeface="Times New Roman" pitchFamily="18" charset="0"/>
                </a:rPr>
                <a:t>Point</a:t>
              </a:r>
            </a:p>
          </p:txBody>
        </p:sp>
      </p:grpSp>
      <p:grpSp>
        <p:nvGrpSpPr>
          <p:cNvPr id="3" name="Group 2">
            <a:extLst>
              <a:ext uri="{FF2B5EF4-FFF2-40B4-BE49-F238E27FC236}">
                <a16:creationId xmlns:a16="http://schemas.microsoft.com/office/drawing/2014/main" id="{FE5E1BD0-F1BC-0CC6-70FA-3437847C9A29}"/>
              </a:ext>
            </a:extLst>
          </p:cNvPr>
          <p:cNvGrpSpPr/>
          <p:nvPr/>
        </p:nvGrpSpPr>
        <p:grpSpPr>
          <a:xfrm>
            <a:off x="860989" y="1732989"/>
            <a:ext cx="7840663" cy="4405313"/>
            <a:chOff x="228600" y="1676400"/>
            <a:chExt cx="7840663" cy="4405313"/>
          </a:xfrm>
        </p:grpSpPr>
        <p:grpSp>
          <p:nvGrpSpPr>
            <p:cNvPr id="9" name="Group 4"/>
            <p:cNvGrpSpPr>
              <a:grpSpLocks/>
            </p:cNvGrpSpPr>
            <p:nvPr/>
          </p:nvGrpSpPr>
          <p:grpSpPr bwMode="auto">
            <a:xfrm>
              <a:off x="381000" y="1752600"/>
              <a:ext cx="944563" cy="2278063"/>
              <a:chOff x="605" y="1204"/>
              <a:chExt cx="595" cy="1435"/>
            </a:xfrm>
          </p:grpSpPr>
          <p:grpSp>
            <p:nvGrpSpPr>
              <p:cNvPr id="10" name="Group 5"/>
              <p:cNvGrpSpPr>
                <a:grpSpLocks/>
              </p:cNvGrpSpPr>
              <p:nvPr/>
            </p:nvGrpSpPr>
            <p:grpSpPr bwMode="auto">
              <a:xfrm>
                <a:off x="724" y="1204"/>
                <a:ext cx="376" cy="904"/>
                <a:chOff x="724" y="1204"/>
                <a:chExt cx="376" cy="904"/>
              </a:xfrm>
            </p:grpSpPr>
            <p:sp>
              <p:nvSpPr>
                <p:cNvPr id="13" name="AutoShape 6"/>
                <p:cNvSpPr>
                  <a:spLocks noChangeArrowheads="1"/>
                </p:cNvSpPr>
                <p:nvPr/>
              </p:nvSpPr>
              <p:spPr bwMode="auto">
                <a:xfrm rot="16200000" flipH="1">
                  <a:off x="460" y="1468"/>
                  <a:ext cx="904" cy="376"/>
                </a:xfrm>
                <a:prstGeom prst="homePlate">
                  <a:avLst>
                    <a:gd name="adj" fmla="val 80142"/>
                  </a:avLst>
                </a:prstGeom>
                <a:noFill/>
                <a:ln w="38100">
                  <a:solidFill>
                    <a:schemeClr val="tx1"/>
                  </a:solidFill>
                  <a:miter lim="800000"/>
                  <a:headEnd/>
                  <a:tailEnd/>
                </a:ln>
              </p:spPr>
              <p:txBody>
                <a:bodyPr wrap="none" anchor="ctr"/>
                <a:lstStyle/>
                <a:p>
                  <a:endParaRPr lang="en-US"/>
                </a:p>
              </p:txBody>
            </p:sp>
            <p:sp>
              <p:nvSpPr>
                <p:cNvPr id="14" name="Line 7"/>
                <p:cNvSpPr>
                  <a:spLocks noChangeShapeType="1"/>
                </p:cNvSpPr>
                <p:nvPr/>
              </p:nvSpPr>
              <p:spPr bwMode="auto">
                <a:xfrm>
                  <a:off x="724" y="1780"/>
                  <a:ext cx="376" cy="0"/>
                </a:xfrm>
                <a:prstGeom prst="line">
                  <a:avLst/>
                </a:prstGeom>
                <a:noFill/>
                <a:ln w="38100">
                  <a:solidFill>
                    <a:schemeClr val="tx1"/>
                  </a:solidFill>
                  <a:round/>
                  <a:headEnd/>
                  <a:tailEnd/>
                </a:ln>
              </p:spPr>
              <p:txBody>
                <a:bodyPr wrap="none" anchor="ctr"/>
                <a:lstStyle/>
                <a:p>
                  <a:endParaRPr lang="en-US"/>
                </a:p>
              </p:txBody>
            </p:sp>
          </p:grpSp>
          <p:sp>
            <p:nvSpPr>
              <p:cNvPr id="11" name="Rectangle 8"/>
              <p:cNvSpPr>
                <a:spLocks noChangeArrowheads="1"/>
              </p:cNvSpPr>
              <p:nvPr/>
            </p:nvSpPr>
            <p:spPr bwMode="auto">
              <a:xfrm>
                <a:off x="741" y="1204"/>
                <a:ext cx="341" cy="289"/>
              </a:xfrm>
              <a:prstGeom prst="rect">
                <a:avLst/>
              </a:prstGeom>
              <a:noFill/>
              <a:ln w="12700">
                <a:noFill/>
                <a:miter lim="800000"/>
                <a:headEnd/>
                <a:tailEnd/>
              </a:ln>
            </p:spPr>
            <p:txBody>
              <a:bodyPr wrap="none" lIns="90488" tIns="44450" rIns="90488" bIns="44450">
                <a:spAutoFit/>
              </a:bodyPr>
              <a:lstStyle/>
              <a:p>
                <a:pPr algn="l"/>
                <a:r>
                  <a:rPr lang="en-US" b="1" dirty="0">
                    <a:latin typeface="Times New Roman" pitchFamily="18" charset="0"/>
                  </a:rPr>
                  <a:t>SP</a:t>
                </a:r>
              </a:p>
            </p:txBody>
          </p:sp>
          <p:sp>
            <p:nvSpPr>
              <p:cNvPr id="12" name="Text Box 9"/>
              <p:cNvSpPr txBox="1">
                <a:spLocks noChangeArrowheads="1"/>
              </p:cNvSpPr>
              <p:nvPr/>
            </p:nvSpPr>
            <p:spPr bwMode="auto">
              <a:xfrm>
                <a:off x="605" y="2121"/>
                <a:ext cx="595" cy="518"/>
              </a:xfrm>
              <a:prstGeom prst="rect">
                <a:avLst/>
              </a:prstGeom>
              <a:noFill/>
              <a:ln w="12700">
                <a:noFill/>
                <a:miter lim="800000"/>
                <a:headEnd/>
                <a:tailEnd/>
              </a:ln>
            </p:spPr>
            <p:txBody>
              <a:bodyPr wrap="none">
                <a:spAutoFit/>
              </a:bodyPr>
              <a:lstStyle/>
              <a:p>
                <a:pPr algn="l"/>
                <a:r>
                  <a:rPr lang="en-US" b="1">
                    <a:solidFill>
                      <a:srgbClr val="0B0000"/>
                    </a:solidFill>
                  </a:rPr>
                  <a:t>Start</a:t>
                </a:r>
              </a:p>
              <a:p>
                <a:pPr algn="l"/>
                <a:r>
                  <a:rPr lang="en-US" b="1">
                    <a:solidFill>
                      <a:srgbClr val="0B0000"/>
                    </a:solidFill>
                  </a:rPr>
                  <a:t>Point</a:t>
                </a:r>
              </a:p>
            </p:txBody>
          </p:sp>
        </p:grpSp>
        <p:grpSp>
          <p:nvGrpSpPr>
            <p:cNvPr id="21" name="Group 16"/>
            <p:cNvGrpSpPr>
              <a:grpSpLocks/>
            </p:cNvGrpSpPr>
            <p:nvPr/>
          </p:nvGrpSpPr>
          <p:grpSpPr bwMode="auto">
            <a:xfrm>
              <a:off x="6646863" y="1676400"/>
              <a:ext cx="1422400" cy="2278063"/>
              <a:chOff x="4187" y="1204"/>
              <a:chExt cx="896" cy="1435"/>
            </a:xfrm>
          </p:grpSpPr>
          <p:grpSp>
            <p:nvGrpSpPr>
              <p:cNvPr id="22" name="Group 17"/>
              <p:cNvGrpSpPr>
                <a:grpSpLocks/>
              </p:cNvGrpSpPr>
              <p:nvPr/>
            </p:nvGrpSpPr>
            <p:grpSpPr bwMode="auto">
              <a:xfrm>
                <a:off x="4472" y="1204"/>
                <a:ext cx="376" cy="904"/>
                <a:chOff x="2692" y="1204"/>
                <a:chExt cx="376" cy="904"/>
              </a:xfrm>
            </p:grpSpPr>
            <p:sp>
              <p:nvSpPr>
                <p:cNvPr id="25" name="AutoShape 18"/>
                <p:cNvSpPr>
                  <a:spLocks noChangeArrowheads="1"/>
                </p:cNvSpPr>
                <p:nvPr/>
              </p:nvSpPr>
              <p:spPr bwMode="auto">
                <a:xfrm rot="16200000" flipH="1">
                  <a:off x="2428" y="1468"/>
                  <a:ext cx="904" cy="376"/>
                </a:xfrm>
                <a:prstGeom prst="homePlate">
                  <a:avLst>
                    <a:gd name="adj" fmla="val 80142"/>
                  </a:avLst>
                </a:prstGeom>
                <a:noFill/>
                <a:ln w="38100">
                  <a:solidFill>
                    <a:schemeClr val="tx1"/>
                  </a:solidFill>
                  <a:miter lim="800000"/>
                  <a:headEnd/>
                  <a:tailEnd/>
                </a:ln>
              </p:spPr>
              <p:txBody>
                <a:bodyPr wrap="none" anchor="ctr"/>
                <a:lstStyle/>
                <a:p>
                  <a:endParaRPr lang="en-US"/>
                </a:p>
              </p:txBody>
            </p:sp>
            <p:sp>
              <p:nvSpPr>
                <p:cNvPr id="26" name="Line 19"/>
                <p:cNvSpPr>
                  <a:spLocks noChangeShapeType="1"/>
                </p:cNvSpPr>
                <p:nvPr/>
              </p:nvSpPr>
              <p:spPr bwMode="auto">
                <a:xfrm>
                  <a:off x="2692" y="1780"/>
                  <a:ext cx="376" cy="0"/>
                </a:xfrm>
                <a:prstGeom prst="line">
                  <a:avLst/>
                </a:prstGeom>
                <a:noFill/>
                <a:ln w="38100">
                  <a:solidFill>
                    <a:schemeClr val="tx1"/>
                  </a:solidFill>
                  <a:round/>
                  <a:headEnd/>
                  <a:tailEnd/>
                </a:ln>
              </p:spPr>
              <p:txBody>
                <a:bodyPr wrap="none" anchor="ctr"/>
                <a:lstStyle/>
                <a:p>
                  <a:endParaRPr lang="en-US"/>
                </a:p>
              </p:txBody>
            </p:sp>
          </p:grpSp>
          <p:sp>
            <p:nvSpPr>
              <p:cNvPr id="23" name="Text Box 20"/>
              <p:cNvSpPr txBox="1">
                <a:spLocks noChangeArrowheads="1"/>
              </p:cNvSpPr>
              <p:nvPr/>
            </p:nvSpPr>
            <p:spPr bwMode="auto">
              <a:xfrm>
                <a:off x="4498" y="1204"/>
                <a:ext cx="350" cy="288"/>
              </a:xfrm>
              <a:prstGeom prst="rect">
                <a:avLst/>
              </a:prstGeom>
              <a:noFill/>
              <a:ln w="12700">
                <a:noFill/>
                <a:miter lim="800000"/>
                <a:headEnd/>
                <a:tailEnd/>
              </a:ln>
            </p:spPr>
            <p:txBody>
              <a:bodyPr wrap="none">
                <a:spAutoFit/>
              </a:bodyPr>
              <a:lstStyle/>
              <a:p>
                <a:pPr algn="l"/>
                <a:r>
                  <a:rPr lang="en-US" b="1">
                    <a:latin typeface="Times New Roman" pitchFamily="18" charset="0"/>
                  </a:rPr>
                  <a:t>PP</a:t>
                </a:r>
              </a:p>
            </p:txBody>
          </p:sp>
          <p:sp>
            <p:nvSpPr>
              <p:cNvPr id="24" name="Text Box 21"/>
              <p:cNvSpPr txBox="1">
                <a:spLocks noChangeArrowheads="1"/>
              </p:cNvSpPr>
              <p:nvPr/>
            </p:nvSpPr>
            <p:spPr bwMode="auto">
              <a:xfrm>
                <a:off x="4187" y="2121"/>
                <a:ext cx="896" cy="518"/>
              </a:xfrm>
              <a:prstGeom prst="rect">
                <a:avLst/>
              </a:prstGeom>
              <a:noFill/>
              <a:ln w="12700">
                <a:noFill/>
                <a:miter lim="800000"/>
                <a:headEnd/>
                <a:tailEnd/>
              </a:ln>
            </p:spPr>
            <p:txBody>
              <a:bodyPr wrap="none">
                <a:spAutoFit/>
              </a:bodyPr>
              <a:lstStyle/>
              <a:p>
                <a:r>
                  <a:rPr lang="en-US" b="1">
                    <a:solidFill>
                      <a:srgbClr val="0B0000"/>
                    </a:solidFill>
                  </a:rPr>
                  <a:t>Passage</a:t>
                </a:r>
              </a:p>
              <a:p>
                <a:r>
                  <a:rPr lang="en-US" b="1">
                    <a:solidFill>
                      <a:srgbClr val="0B0000"/>
                    </a:solidFill>
                  </a:rPr>
                  <a:t> Point</a:t>
                </a:r>
              </a:p>
            </p:txBody>
          </p:sp>
        </p:grpSp>
        <p:grpSp>
          <p:nvGrpSpPr>
            <p:cNvPr id="27" name="Group 22"/>
            <p:cNvGrpSpPr>
              <a:grpSpLocks/>
            </p:cNvGrpSpPr>
            <p:nvPr/>
          </p:nvGrpSpPr>
          <p:grpSpPr bwMode="auto">
            <a:xfrm>
              <a:off x="2919413" y="1825625"/>
              <a:ext cx="1403350" cy="1493838"/>
              <a:chOff x="412" y="2850"/>
              <a:chExt cx="884" cy="941"/>
            </a:xfrm>
          </p:grpSpPr>
          <p:grpSp>
            <p:nvGrpSpPr>
              <p:cNvPr id="28" name="Group 23"/>
              <p:cNvGrpSpPr>
                <a:grpSpLocks/>
              </p:cNvGrpSpPr>
              <p:nvPr/>
            </p:nvGrpSpPr>
            <p:grpSpPr bwMode="auto">
              <a:xfrm>
                <a:off x="720" y="2884"/>
                <a:ext cx="280" cy="424"/>
                <a:chOff x="2212" y="2884"/>
                <a:chExt cx="280" cy="424"/>
              </a:xfrm>
            </p:grpSpPr>
            <p:sp>
              <p:nvSpPr>
                <p:cNvPr id="31" name="Rectangle 24"/>
                <p:cNvSpPr>
                  <a:spLocks noChangeArrowheads="1"/>
                </p:cNvSpPr>
                <p:nvPr/>
              </p:nvSpPr>
              <p:spPr bwMode="auto">
                <a:xfrm>
                  <a:off x="2212" y="2884"/>
                  <a:ext cx="280" cy="232"/>
                </a:xfrm>
                <a:prstGeom prst="rect">
                  <a:avLst/>
                </a:prstGeom>
                <a:noFill/>
                <a:ln w="38100">
                  <a:solidFill>
                    <a:schemeClr val="tx1"/>
                  </a:solidFill>
                  <a:miter lim="800000"/>
                  <a:headEnd/>
                  <a:tailEnd/>
                </a:ln>
              </p:spPr>
              <p:txBody>
                <a:bodyPr wrap="none" anchor="ctr"/>
                <a:lstStyle/>
                <a:p>
                  <a:endParaRPr lang="en-US"/>
                </a:p>
              </p:txBody>
            </p:sp>
            <p:sp>
              <p:nvSpPr>
                <p:cNvPr id="32" name="Line 25"/>
                <p:cNvSpPr>
                  <a:spLocks noChangeShapeType="1"/>
                </p:cNvSpPr>
                <p:nvPr/>
              </p:nvSpPr>
              <p:spPr bwMode="auto">
                <a:xfrm>
                  <a:off x="2352" y="3124"/>
                  <a:ext cx="0" cy="184"/>
                </a:xfrm>
                <a:prstGeom prst="line">
                  <a:avLst/>
                </a:prstGeom>
                <a:noFill/>
                <a:ln w="38100">
                  <a:solidFill>
                    <a:schemeClr val="tx1"/>
                  </a:solidFill>
                  <a:round/>
                  <a:headEnd/>
                  <a:tailEnd/>
                </a:ln>
              </p:spPr>
              <p:txBody>
                <a:bodyPr wrap="none" anchor="ctr"/>
                <a:lstStyle/>
                <a:p>
                  <a:endParaRPr lang="en-US"/>
                </a:p>
              </p:txBody>
            </p:sp>
          </p:grpSp>
          <p:sp>
            <p:nvSpPr>
              <p:cNvPr id="29" name="Text Box 26"/>
              <p:cNvSpPr txBox="1">
                <a:spLocks noChangeArrowheads="1"/>
              </p:cNvSpPr>
              <p:nvPr/>
            </p:nvSpPr>
            <p:spPr bwMode="auto">
              <a:xfrm>
                <a:off x="756" y="2850"/>
                <a:ext cx="212" cy="288"/>
              </a:xfrm>
              <a:prstGeom prst="rect">
                <a:avLst/>
              </a:prstGeom>
              <a:noFill/>
              <a:ln w="12700">
                <a:noFill/>
                <a:miter lim="800000"/>
                <a:headEnd/>
                <a:tailEnd/>
              </a:ln>
            </p:spPr>
            <p:txBody>
              <a:bodyPr>
                <a:spAutoFit/>
              </a:bodyPr>
              <a:lstStyle/>
              <a:p>
                <a:pPr algn="l"/>
                <a:r>
                  <a:rPr lang="en-US" b="1" dirty="0">
                    <a:latin typeface="Times New Roman" pitchFamily="18" charset="0"/>
                  </a:rPr>
                  <a:t>3</a:t>
                </a:r>
              </a:p>
            </p:txBody>
          </p:sp>
          <p:sp>
            <p:nvSpPr>
              <p:cNvPr id="30" name="Text Box 27"/>
              <p:cNvSpPr txBox="1">
                <a:spLocks noChangeArrowheads="1"/>
              </p:cNvSpPr>
              <p:nvPr/>
            </p:nvSpPr>
            <p:spPr bwMode="auto">
              <a:xfrm>
                <a:off x="412" y="3273"/>
                <a:ext cx="884" cy="518"/>
              </a:xfrm>
              <a:prstGeom prst="rect">
                <a:avLst/>
              </a:prstGeom>
              <a:noFill/>
              <a:ln w="12700">
                <a:noFill/>
                <a:miter lim="800000"/>
                <a:headEnd/>
                <a:tailEnd/>
              </a:ln>
            </p:spPr>
            <p:txBody>
              <a:bodyPr wrap="none">
                <a:spAutoFit/>
              </a:bodyPr>
              <a:lstStyle/>
              <a:p>
                <a:r>
                  <a:rPr lang="en-US" b="1">
                    <a:solidFill>
                      <a:srgbClr val="0B0000"/>
                    </a:solidFill>
                  </a:rPr>
                  <a:t>Contact </a:t>
                </a:r>
              </a:p>
              <a:p>
                <a:r>
                  <a:rPr lang="en-US" b="1">
                    <a:solidFill>
                      <a:srgbClr val="0B0000"/>
                    </a:solidFill>
                  </a:rPr>
                  <a:t>Point</a:t>
                </a:r>
              </a:p>
            </p:txBody>
          </p:sp>
        </p:grpSp>
        <p:grpSp>
          <p:nvGrpSpPr>
            <p:cNvPr id="33" name="Group 28"/>
            <p:cNvGrpSpPr>
              <a:grpSpLocks/>
            </p:cNvGrpSpPr>
            <p:nvPr/>
          </p:nvGrpSpPr>
          <p:grpSpPr bwMode="auto">
            <a:xfrm>
              <a:off x="2743200" y="4343400"/>
              <a:ext cx="1454150" cy="1738313"/>
              <a:chOff x="1627" y="2648"/>
              <a:chExt cx="916" cy="1095"/>
            </a:xfrm>
          </p:grpSpPr>
          <p:sp>
            <p:nvSpPr>
              <p:cNvPr id="34" name="AutoShape 29"/>
              <p:cNvSpPr>
                <a:spLocks noChangeArrowheads="1"/>
              </p:cNvSpPr>
              <p:nvPr/>
            </p:nvSpPr>
            <p:spPr bwMode="auto">
              <a:xfrm>
                <a:off x="1728" y="2648"/>
                <a:ext cx="716" cy="568"/>
              </a:xfrm>
              <a:prstGeom prst="star5">
                <a:avLst/>
              </a:prstGeom>
              <a:noFill/>
              <a:ln w="38100">
                <a:solidFill>
                  <a:schemeClr val="tx1"/>
                </a:solidFill>
                <a:miter lim="800000"/>
                <a:headEnd/>
                <a:tailEnd/>
              </a:ln>
              <a:effectLst/>
            </p:spPr>
            <p:txBody>
              <a:bodyPr wrap="none" anchor="ctr"/>
              <a:lstStyle/>
              <a:p>
                <a:pPr>
                  <a:defRPr/>
                </a:pPr>
                <a:endParaRPr lang="en-US"/>
              </a:p>
            </p:txBody>
          </p:sp>
          <p:sp>
            <p:nvSpPr>
              <p:cNvPr id="35" name="Text Box 30"/>
              <p:cNvSpPr txBox="1">
                <a:spLocks noChangeArrowheads="1"/>
              </p:cNvSpPr>
              <p:nvPr/>
            </p:nvSpPr>
            <p:spPr bwMode="auto">
              <a:xfrm>
                <a:off x="1627" y="3225"/>
                <a:ext cx="916" cy="518"/>
              </a:xfrm>
              <a:prstGeom prst="rect">
                <a:avLst/>
              </a:prstGeom>
              <a:noFill/>
              <a:ln w="12700">
                <a:noFill/>
                <a:miter lim="800000"/>
                <a:headEnd/>
                <a:tailEnd/>
              </a:ln>
            </p:spPr>
            <p:txBody>
              <a:bodyPr wrap="none">
                <a:spAutoFit/>
              </a:bodyPr>
              <a:lstStyle/>
              <a:p>
                <a:r>
                  <a:rPr lang="en-US" b="1">
                    <a:solidFill>
                      <a:srgbClr val="0B0000"/>
                    </a:solidFill>
                  </a:rPr>
                  <a:t>Decision</a:t>
                </a:r>
              </a:p>
              <a:p>
                <a:r>
                  <a:rPr lang="en-US" b="1">
                    <a:solidFill>
                      <a:srgbClr val="0B0000"/>
                    </a:solidFill>
                  </a:rPr>
                  <a:t>Point</a:t>
                </a:r>
              </a:p>
            </p:txBody>
          </p:sp>
        </p:grpSp>
        <p:grpSp>
          <p:nvGrpSpPr>
            <p:cNvPr id="36" name="Group 31"/>
            <p:cNvGrpSpPr>
              <a:grpSpLocks/>
            </p:cNvGrpSpPr>
            <p:nvPr/>
          </p:nvGrpSpPr>
          <p:grpSpPr bwMode="auto">
            <a:xfrm>
              <a:off x="228600" y="4508500"/>
              <a:ext cx="2078038" cy="1417638"/>
              <a:chOff x="2847" y="2840"/>
              <a:chExt cx="1309" cy="893"/>
            </a:xfrm>
          </p:grpSpPr>
          <p:grpSp>
            <p:nvGrpSpPr>
              <p:cNvPr id="37" name="Group 32"/>
              <p:cNvGrpSpPr>
                <a:grpSpLocks/>
              </p:cNvGrpSpPr>
              <p:nvPr/>
            </p:nvGrpSpPr>
            <p:grpSpPr bwMode="auto">
              <a:xfrm>
                <a:off x="3376" y="2840"/>
                <a:ext cx="272" cy="320"/>
                <a:chOff x="3224" y="2840"/>
                <a:chExt cx="272" cy="320"/>
              </a:xfrm>
            </p:grpSpPr>
            <p:sp>
              <p:nvSpPr>
                <p:cNvPr id="39" name="Oval 33"/>
                <p:cNvSpPr>
                  <a:spLocks noChangeArrowheads="1"/>
                </p:cNvSpPr>
                <p:nvPr/>
              </p:nvSpPr>
              <p:spPr bwMode="auto">
                <a:xfrm>
                  <a:off x="3224" y="2840"/>
                  <a:ext cx="272" cy="320"/>
                </a:xfrm>
                <a:prstGeom prst="ellipse">
                  <a:avLst/>
                </a:prstGeom>
                <a:noFill/>
                <a:ln w="38100">
                  <a:solidFill>
                    <a:schemeClr val="tx1"/>
                  </a:solidFill>
                  <a:round/>
                  <a:headEnd/>
                  <a:tailEnd/>
                </a:ln>
              </p:spPr>
              <p:txBody>
                <a:bodyPr wrap="none" anchor="ctr"/>
                <a:lstStyle/>
                <a:p>
                  <a:endParaRPr lang="en-US"/>
                </a:p>
              </p:txBody>
            </p:sp>
            <p:sp>
              <p:nvSpPr>
                <p:cNvPr id="40" name="Line 34"/>
                <p:cNvSpPr>
                  <a:spLocks noChangeShapeType="1"/>
                </p:cNvSpPr>
                <p:nvPr/>
              </p:nvSpPr>
              <p:spPr bwMode="auto">
                <a:xfrm flipH="1">
                  <a:off x="3256" y="2888"/>
                  <a:ext cx="208" cy="224"/>
                </a:xfrm>
                <a:prstGeom prst="line">
                  <a:avLst/>
                </a:prstGeom>
                <a:noFill/>
                <a:ln w="38100">
                  <a:solidFill>
                    <a:schemeClr val="tx1"/>
                  </a:solidFill>
                  <a:round/>
                  <a:headEnd/>
                  <a:tailEnd/>
                </a:ln>
              </p:spPr>
              <p:txBody>
                <a:bodyPr wrap="none" anchor="ctr"/>
                <a:lstStyle/>
                <a:p>
                  <a:endParaRPr lang="en-US"/>
                </a:p>
              </p:txBody>
            </p:sp>
            <p:sp>
              <p:nvSpPr>
                <p:cNvPr id="41" name="Line 35"/>
                <p:cNvSpPr>
                  <a:spLocks noChangeShapeType="1"/>
                </p:cNvSpPr>
                <p:nvPr/>
              </p:nvSpPr>
              <p:spPr bwMode="auto">
                <a:xfrm>
                  <a:off x="3272" y="2888"/>
                  <a:ext cx="176" cy="224"/>
                </a:xfrm>
                <a:prstGeom prst="line">
                  <a:avLst/>
                </a:prstGeom>
                <a:noFill/>
                <a:ln w="38100">
                  <a:solidFill>
                    <a:schemeClr val="tx1"/>
                  </a:solidFill>
                  <a:round/>
                  <a:headEnd/>
                  <a:tailEnd/>
                </a:ln>
              </p:spPr>
              <p:txBody>
                <a:bodyPr wrap="none" anchor="ctr"/>
                <a:lstStyle/>
                <a:p>
                  <a:endParaRPr lang="en-US"/>
                </a:p>
              </p:txBody>
            </p:sp>
          </p:grpSp>
          <p:sp>
            <p:nvSpPr>
              <p:cNvPr id="38" name="Text Box 36"/>
              <p:cNvSpPr txBox="1">
                <a:spLocks noChangeArrowheads="1"/>
              </p:cNvSpPr>
              <p:nvPr/>
            </p:nvSpPr>
            <p:spPr bwMode="auto">
              <a:xfrm>
                <a:off x="2847" y="3215"/>
                <a:ext cx="1309" cy="518"/>
              </a:xfrm>
              <a:prstGeom prst="rect">
                <a:avLst/>
              </a:prstGeom>
              <a:noFill/>
              <a:ln w="12700">
                <a:noFill/>
                <a:miter lim="800000"/>
                <a:headEnd/>
                <a:tailEnd/>
              </a:ln>
            </p:spPr>
            <p:txBody>
              <a:bodyPr wrap="none">
                <a:spAutoFit/>
              </a:bodyPr>
              <a:lstStyle/>
              <a:p>
                <a:r>
                  <a:rPr lang="en-US" b="1">
                    <a:solidFill>
                      <a:srgbClr val="0B0000"/>
                    </a:solidFill>
                  </a:rPr>
                  <a:t>Coordinating</a:t>
                </a:r>
              </a:p>
              <a:p>
                <a:r>
                  <a:rPr lang="en-US" b="1">
                    <a:solidFill>
                      <a:srgbClr val="0B0000"/>
                    </a:solidFill>
                  </a:rPr>
                  <a:t>Point</a:t>
                </a:r>
              </a:p>
            </p:txBody>
          </p:sp>
        </p:grpSp>
        <p:grpSp>
          <p:nvGrpSpPr>
            <p:cNvPr id="47" name="Group 42"/>
            <p:cNvGrpSpPr>
              <a:grpSpLocks/>
            </p:cNvGrpSpPr>
            <p:nvPr/>
          </p:nvGrpSpPr>
          <p:grpSpPr bwMode="auto">
            <a:xfrm>
              <a:off x="4911723" y="1676400"/>
              <a:ext cx="1193800" cy="2193925"/>
              <a:chOff x="3135" y="1200"/>
              <a:chExt cx="752" cy="1382"/>
            </a:xfrm>
          </p:grpSpPr>
          <p:grpSp>
            <p:nvGrpSpPr>
              <p:cNvPr id="48" name="Group 43"/>
              <p:cNvGrpSpPr>
                <a:grpSpLocks/>
              </p:cNvGrpSpPr>
              <p:nvPr/>
            </p:nvGrpSpPr>
            <p:grpSpPr bwMode="auto">
              <a:xfrm>
                <a:off x="3320" y="1204"/>
                <a:ext cx="376" cy="904"/>
                <a:chOff x="2692" y="1204"/>
                <a:chExt cx="376" cy="904"/>
              </a:xfrm>
            </p:grpSpPr>
            <p:sp>
              <p:nvSpPr>
                <p:cNvPr id="52" name="AutoShape 44"/>
                <p:cNvSpPr>
                  <a:spLocks noChangeArrowheads="1"/>
                </p:cNvSpPr>
                <p:nvPr/>
              </p:nvSpPr>
              <p:spPr bwMode="auto">
                <a:xfrm rot="16200000" flipH="1">
                  <a:off x="2428" y="1468"/>
                  <a:ext cx="904" cy="376"/>
                </a:xfrm>
                <a:prstGeom prst="homePlate">
                  <a:avLst>
                    <a:gd name="adj" fmla="val 80142"/>
                  </a:avLst>
                </a:prstGeom>
                <a:noFill/>
                <a:ln w="38100">
                  <a:solidFill>
                    <a:schemeClr val="tx1"/>
                  </a:solidFill>
                  <a:miter lim="800000"/>
                  <a:headEnd/>
                  <a:tailEnd/>
                </a:ln>
              </p:spPr>
              <p:txBody>
                <a:bodyPr wrap="none" anchor="ctr"/>
                <a:lstStyle/>
                <a:p>
                  <a:endParaRPr lang="en-US"/>
                </a:p>
              </p:txBody>
            </p:sp>
            <p:sp>
              <p:nvSpPr>
                <p:cNvPr id="53" name="Line 45"/>
                <p:cNvSpPr>
                  <a:spLocks noChangeShapeType="1"/>
                </p:cNvSpPr>
                <p:nvPr/>
              </p:nvSpPr>
              <p:spPr bwMode="auto">
                <a:xfrm>
                  <a:off x="2692" y="1780"/>
                  <a:ext cx="376" cy="0"/>
                </a:xfrm>
                <a:prstGeom prst="line">
                  <a:avLst/>
                </a:prstGeom>
                <a:noFill/>
                <a:ln w="38100">
                  <a:solidFill>
                    <a:schemeClr val="tx1"/>
                  </a:solidFill>
                  <a:round/>
                  <a:headEnd/>
                  <a:tailEnd/>
                </a:ln>
              </p:spPr>
              <p:txBody>
                <a:bodyPr wrap="none" anchor="ctr"/>
                <a:lstStyle/>
                <a:p>
                  <a:endParaRPr lang="en-US"/>
                </a:p>
              </p:txBody>
            </p:sp>
          </p:grpSp>
          <p:sp>
            <p:nvSpPr>
              <p:cNvPr id="49" name="Text Box 46"/>
              <p:cNvSpPr txBox="1">
                <a:spLocks noChangeArrowheads="1"/>
              </p:cNvSpPr>
              <p:nvPr/>
            </p:nvSpPr>
            <p:spPr bwMode="auto">
              <a:xfrm>
                <a:off x="3278" y="1200"/>
                <a:ext cx="454" cy="250"/>
              </a:xfrm>
              <a:prstGeom prst="rect">
                <a:avLst/>
              </a:prstGeom>
              <a:noFill/>
              <a:ln w="12700">
                <a:noFill/>
                <a:miter lim="800000"/>
                <a:headEnd/>
                <a:tailEnd/>
              </a:ln>
            </p:spPr>
            <p:txBody>
              <a:bodyPr wrap="none">
                <a:spAutoFit/>
              </a:bodyPr>
              <a:lstStyle/>
              <a:p>
                <a:pPr algn="l"/>
                <a:r>
                  <a:rPr lang="en-US" sz="2000" b="1" dirty="0">
                    <a:latin typeface="Times New Roman" pitchFamily="18" charset="0"/>
                  </a:rPr>
                  <a:t>CKP</a:t>
                </a:r>
              </a:p>
            </p:txBody>
          </p:sp>
          <p:sp>
            <p:nvSpPr>
              <p:cNvPr id="50" name="Text Box 47"/>
              <p:cNvSpPr txBox="1">
                <a:spLocks noChangeArrowheads="1"/>
              </p:cNvSpPr>
              <p:nvPr/>
            </p:nvSpPr>
            <p:spPr bwMode="auto">
              <a:xfrm>
                <a:off x="3135" y="2064"/>
                <a:ext cx="693" cy="518"/>
              </a:xfrm>
              <a:prstGeom prst="rect">
                <a:avLst/>
              </a:prstGeom>
              <a:noFill/>
              <a:ln w="12700">
                <a:noFill/>
                <a:miter lim="800000"/>
                <a:headEnd/>
                <a:tailEnd/>
              </a:ln>
            </p:spPr>
            <p:txBody>
              <a:bodyPr wrap="none">
                <a:spAutoFit/>
              </a:bodyPr>
              <a:lstStyle/>
              <a:p>
                <a:r>
                  <a:rPr lang="en-US" b="1" dirty="0">
                    <a:solidFill>
                      <a:srgbClr val="0B0000"/>
                    </a:solidFill>
                  </a:rPr>
                  <a:t>Check</a:t>
                </a:r>
              </a:p>
              <a:p>
                <a:r>
                  <a:rPr lang="en-US" b="1" dirty="0">
                    <a:solidFill>
                      <a:srgbClr val="0B0000"/>
                    </a:solidFill>
                  </a:rPr>
                  <a:t>Point</a:t>
                </a:r>
              </a:p>
            </p:txBody>
          </p:sp>
          <p:sp>
            <p:nvSpPr>
              <p:cNvPr id="51" name="Text Box 48"/>
              <p:cNvSpPr txBox="1">
                <a:spLocks noChangeArrowheads="1"/>
              </p:cNvSpPr>
              <p:nvPr/>
            </p:nvSpPr>
            <p:spPr bwMode="auto">
              <a:xfrm>
                <a:off x="3609" y="1206"/>
                <a:ext cx="278" cy="252"/>
              </a:xfrm>
              <a:prstGeom prst="rect">
                <a:avLst/>
              </a:prstGeom>
              <a:noFill/>
              <a:ln w="76200">
                <a:noFill/>
                <a:miter lim="800000"/>
                <a:headEnd/>
                <a:tailEnd/>
              </a:ln>
            </p:spPr>
            <p:txBody>
              <a:bodyPr wrap="none">
                <a:spAutoFit/>
              </a:bodyPr>
              <a:lstStyle/>
              <a:p>
                <a:r>
                  <a:rPr lang="en-US" sz="2000" dirty="0">
                    <a:latin typeface="Times New Roman" pitchFamily="18" charset="0"/>
                  </a:rPr>
                  <a:t>  </a:t>
                </a:r>
                <a:r>
                  <a:rPr lang="en-US" sz="2000" b="1" dirty="0">
                    <a:latin typeface="Times New Roman" pitchFamily="18" charset="0"/>
                  </a:rPr>
                  <a:t>8</a:t>
                </a:r>
              </a:p>
            </p:txBody>
          </p:sp>
        </p:grpSp>
        <p:grpSp>
          <p:nvGrpSpPr>
            <p:cNvPr id="54" name="Group 49"/>
            <p:cNvGrpSpPr>
              <a:grpSpLocks/>
            </p:cNvGrpSpPr>
            <p:nvPr/>
          </p:nvGrpSpPr>
          <p:grpSpPr bwMode="auto">
            <a:xfrm>
              <a:off x="1524000" y="1760538"/>
              <a:ext cx="944563" cy="2278062"/>
              <a:chOff x="1129" y="1104"/>
              <a:chExt cx="595" cy="1435"/>
            </a:xfrm>
          </p:grpSpPr>
          <p:grpSp>
            <p:nvGrpSpPr>
              <p:cNvPr id="55" name="Group 50"/>
              <p:cNvGrpSpPr>
                <a:grpSpLocks/>
              </p:cNvGrpSpPr>
              <p:nvPr/>
            </p:nvGrpSpPr>
            <p:grpSpPr bwMode="auto">
              <a:xfrm>
                <a:off x="1202" y="1104"/>
                <a:ext cx="472" cy="904"/>
                <a:chOff x="1684" y="1204"/>
                <a:chExt cx="376" cy="904"/>
              </a:xfrm>
            </p:grpSpPr>
            <p:sp>
              <p:nvSpPr>
                <p:cNvPr id="58" name="AutoShape 51"/>
                <p:cNvSpPr>
                  <a:spLocks noChangeArrowheads="1"/>
                </p:cNvSpPr>
                <p:nvPr/>
              </p:nvSpPr>
              <p:spPr bwMode="auto">
                <a:xfrm rot="16200000" flipH="1">
                  <a:off x="1420" y="1468"/>
                  <a:ext cx="904" cy="376"/>
                </a:xfrm>
                <a:prstGeom prst="homePlate">
                  <a:avLst>
                    <a:gd name="adj" fmla="val 80142"/>
                  </a:avLst>
                </a:prstGeom>
                <a:noFill/>
                <a:ln w="38100">
                  <a:solidFill>
                    <a:schemeClr val="tx1"/>
                  </a:solidFill>
                  <a:miter lim="800000"/>
                  <a:headEnd/>
                  <a:tailEnd/>
                </a:ln>
              </p:spPr>
              <p:txBody>
                <a:bodyPr wrap="none" anchor="ctr"/>
                <a:lstStyle/>
                <a:p>
                  <a:endParaRPr lang="en-US"/>
                </a:p>
              </p:txBody>
            </p:sp>
            <p:sp>
              <p:nvSpPr>
                <p:cNvPr id="59" name="Line 52"/>
                <p:cNvSpPr>
                  <a:spLocks noChangeShapeType="1"/>
                </p:cNvSpPr>
                <p:nvPr/>
              </p:nvSpPr>
              <p:spPr bwMode="auto">
                <a:xfrm>
                  <a:off x="1684" y="1780"/>
                  <a:ext cx="376" cy="0"/>
                </a:xfrm>
                <a:prstGeom prst="line">
                  <a:avLst/>
                </a:prstGeom>
                <a:noFill/>
                <a:ln w="38100">
                  <a:solidFill>
                    <a:schemeClr val="tx1"/>
                  </a:solidFill>
                  <a:round/>
                  <a:headEnd/>
                  <a:tailEnd/>
                </a:ln>
              </p:spPr>
              <p:txBody>
                <a:bodyPr wrap="none" anchor="ctr"/>
                <a:lstStyle/>
                <a:p>
                  <a:endParaRPr lang="en-US"/>
                </a:p>
              </p:txBody>
            </p:sp>
          </p:grpSp>
          <p:sp>
            <p:nvSpPr>
              <p:cNvPr id="56" name="Text Box 53"/>
              <p:cNvSpPr txBox="1">
                <a:spLocks noChangeArrowheads="1"/>
              </p:cNvSpPr>
              <p:nvPr/>
            </p:nvSpPr>
            <p:spPr bwMode="auto">
              <a:xfrm>
                <a:off x="1202" y="1104"/>
                <a:ext cx="522" cy="288"/>
              </a:xfrm>
              <a:prstGeom prst="rect">
                <a:avLst/>
              </a:prstGeom>
              <a:noFill/>
              <a:ln w="12700">
                <a:noFill/>
                <a:miter lim="800000"/>
                <a:headEnd/>
                <a:tailEnd/>
              </a:ln>
            </p:spPr>
            <p:txBody>
              <a:bodyPr wrap="none">
                <a:spAutoFit/>
              </a:bodyPr>
              <a:lstStyle/>
              <a:p>
                <a:pPr algn="l"/>
                <a:r>
                  <a:rPr lang="en-US" b="1">
                    <a:latin typeface="Times New Roman" pitchFamily="18" charset="0"/>
                  </a:rPr>
                  <a:t>RLY</a:t>
                </a:r>
              </a:p>
            </p:txBody>
          </p:sp>
          <p:sp>
            <p:nvSpPr>
              <p:cNvPr id="57" name="Text Box 54"/>
              <p:cNvSpPr txBox="1">
                <a:spLocks noChangeArrowheads="1"/>
              </p:cNvSpPr>
              <p:nvPr/>
            </p:nvSpPr>
            <p:spPr bwMode="auto">
              <a:xfrm>
                <a:off x="1129" y="2021"/>
                <a:ext cx="595" cy="518"/>
              </a:xfrm>
              <a:prstGeom prst="rect">
                <a:avLst/>
              </a:prstGeom>
              <a:noFill/>
              <a:ln w="12700">
                <a:noFill/>
                <a:miter lim="800000"/>
                <a:headEnd/>
                <a:tailEnd/>
              </a:ln>
            </p:spPr>
            <p:txBody>
              <a:bodyPr wrap="none">
                <a:spAutoFit/>
              </a:bodyPr>
              <a:lstStyle/>
              <a:p>
                <a:r>
                  <a:rPr lang="en-US" b="1">
                    <a:solidFill>
                      <a:srgbClr val="0B0000"/>
                    </a:solidFill>
                  </a:rPr>
                  <a:t>Rally</a:t>
                </a:r>
              </a:p>
              <a:p>
                <a:r>
                  <a:rPr lang="en-US" b="1">
                    <a:solidFill>
                      <a:srgbClr val="0B0000"/>
                    </a:solidFill>
                  </a:rPr>
                  <a:t>Point</a:t>
                </a:r>
              </a:p>
            </p:txBody>
          </p:sp>
        </p:grpSp>
      </p:grpSp>
    </p:spTree>
    <p:extLst>
      <p:ext uri="{BB962C8B-B14F-4D97-AF65-F5344CB8AC3E}">
        <p14:creationId xmlns:p14="http://schemas.microsoft.com/office/powerpoint/2010/main" val="31976512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304800"/>
            <a:ext cx="9144000" cy="609600"/>
          </a:xfrm>
          <a:prstGeom prst="rect">
            <a:avLst/>
          </a:prstGeom>
          <a:noFill/>
          <a:ln w="12700">
            <a:miter lim="800000"/>
            <a:headEnd/>
            <a:tailEnd/>
          </a:ln>
        </p:spPr>
        <p:txBody>
          <a:bodyPr vert="horz" wrap="square" lIns="90488" tIns="44450" rIns="90488" bIns="4445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uLnTx/>
                <a:uFillTx/>
                <a:latin typeface="Arial" panose="020B0604020202020204" pitchFamily="34" charset="0"/>
                <a:ea typeface="+mj-ea"/>
                <a:cs typeface="Arial" panose="020B0604020202020204" pitchFamily="34" charset="0"/>
              </a:rPr>
              <a:t>Lines</a:t>
            </a:r>
          </a:p>
        </p:txBody>
      </p:sp>
      <p:sp>
        <p:nvSpPr>
          <p:cNvPr id="15" name="Rectangle 14"/>
          <p:cNvSpPr/>
          <p:nvPr/>
        </p:nvSpPr>
        <p:spPr>
          <a:xfrm>
            <a:off x="803564" y="1603177"/>
            <a:ext cx="8340436" cy="2862322"/>
          </a:xfrm>
          <a:prstGeom prst="rect">
            <a:avLst/>
          </a:prstGeom>
        </p:spPr>
        <p:txBody>
          <a:bodyPr wrap="square">
            <a:spAutoFit/>
          </a:bodyPr>
          <a:lstStyle/>
          <a:p>
            <a:r>
              <a:rPr lang="en-US" dirty="0">
                <a:latin typeface="Arial" panose="020B0604020202020204" pitchFamily="34" charset="0"/>
                <a:cs typeface="Arial" panose="020B0604020202020204" pitchFamily="34" charset="0"/>
              </a:rPr>
              <a:t>A line is a control measure symbol with multiple sets of coordinates. Most lines are also labelled as phase lines for easy reference in orders and during transmissions. A phase line is marked as PL, with the line’s name in field T. When lines representing other purposes are marked as phase lines, they should show their primary purpose in the icon field (such as NFL for no fire line). The purpose of the line is labelled on top of the line at both ends inside the lateral boundaries in field T1 or as often as necessary for clarity. Field T2 is used for fire support coordination measures, to show the designation of the controlling headquarters. The use of phase lines to mark line control measure symbols is not mandatory. </a:t>
            </a:r>
          </a:p>
        </p:txBody>
      </p:sp>
      <p:pic>
        <p:nvPicPr>
          <p:cNvPr id="3" name="Picture 2"/>
          <p:cNvPicPr>
            <a:picLocks noChangeAspect="1"/>
          </p:cNvPicPr>
          <p:nvPr/>
        </p:nvPicPr>
        <p:blipFill>
          <a:blip r:embed="rId3"/>
          <a:stretch>
            <a:fillRect/>
          </a:stretch>
        </p:blipFill>
        <p:spPr>
          <a:xfrm>
            <a:off x="1447800" y="4465499"/>
            <a:ext cx="6324599" cy="2282272"/>
          </a:xfrm>
          <a:prstGeom prst="rect">
            <a:avLst/>
          </a:prstGeom>
        </p:spPr>
      </p:pic>
    </p:spTree>
    <p:extLst>
      <p:ext uri="{BB962C8B-B14F-4D97-AF65-F5344CB8AC3E}">
        <p14:creationId xmlns:p14="http://schemas.microsoft.com/office/powerpoint/2010/main" val="3099086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39</a:t>
            </a:fld>
            <a:endParaRPr lang="en-US"/>
          </a:p>
        </p:txBody>
      </p:sp>
      <p:sp>
        <p:nvSpPr>
          <p:cNvPr id="7" name="Rectangle 2"/>
          <p:cNvSpPr txBox="1">
            <a:spLocks noChangeArrowheads="1"/>
          </p:cNvSpPr>
          <p:nvPr/>
        </p:nvSpPr>
        <p:spPr bwMode="auto">
          <a:xfrm>
            <a:off x="1179320" y="358140"/>
            <a:ext cx="7964680" cy="609600"/>
          </a:xfrm>
          <a:prstGeom prst="rect">
            <a:avLst/>
          </a:prstGeom>
          <a:noFill/>
          <a:ln w="12700">
            <a:miter lim="800000"/>
            <a:headEnd/>
            <a:tailEnd/>
          </a:ln>
        </p:spPr>
        <p:txBody>
          <a:bodyPr vert="horz" wrap="square" lIns="90488" tIns="44450" rIns="90488" bIns="44450" numCol="1" rtlCol="0" anchor="ctr"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Lines</a:t>
            </a:r>
          </a:p>
        </p:txBody>
      </p:sp>
      <p:grpSp>
        <p:nvGrpSpPr>
          <p:cNvPr id="8" name="Group 7"/>
          <p:cNvGrpSpPr/>
          <p:nvPr/>
        </p:nvGrpSpPr>
        <p:grpSpPr>
          <a:xfrm>
            <a:off x="633384" y="1371600"/>
            <a:ext cx="7824816" cy="1874338"/>
            <a:chOff x="136525" y="2503390"/>
            <a:chExt cx="8324563" cy="3194148"/>
          </a:xfrm>
        </p:grpSpPr>
        <p:sp>
          <p:nvSpPr>
            <p:cNvPr id="9" name="Freeform 3"/>
            <p:cNvSpPr>
              <a:spLocks/>
            </p:cNvSpPr>
            <p:nvPr/>
          </p:nvSpPr>
          <p:spPr bwMode="auto">
            <a:xfrm>
              <a:off x="990600" y="3074987"/>
              <a:ext cx="6859588" cy="354013"/>
            </a:xfrm>
            <a:custGeom>
              <a:avLst/>
              <a:gdLst>
                <a:gd name="T0" fmla="*/ 128527176 w 4321"/>
                <a:gd name="T1" fmla="*/ 332661103 h 223"/>
                <a:gd name="T2" fmla="*/ 430945960 w 4321"/>
                <a:gd name="T3" fmla="*/ 332661103 h 223"/>
                <a:gd name="T4" fmla="*/ 657761524 w 4321"/>
                <a:gd name="T5" fmla="*/ 332661103 h 223"/>
                <a:gd name="T6" fmla="*/ 884574112 w 4321"/>
                <a:gd name="T7" fmla="*/ 294859510 h 223"/>
                <a:gd name="T8" fmla="*/ 1186992747 w 4321"/>
                <a:gd name="T9" fmla="*/ 181451506 h 223"/>
                <a:gd name="T10" fmla="*/ 1451609847 w 4321"/>
                <a:gd name="T11" fmla="*/ 143649913 h 223"/>
                <a:gd name="T12" fmla="*/ 1678424220 w 4321"/>
                <a:gd name="T13" fmla="*/ 143649913 h 223"/>
                <a:gd name="T14" fmla="*/ 1905238196 w 4321"/>
                <a:gd name="T15" fmla="*/ 105846733 h 223"/>
                <a:gd name="T16" fmla="*/ 2147483647 w 4321"/>
                <a:gd name="T17" fmla="*/ 105846733 h 223"/>
                <a:gd name="T18" fmla="*/ 2147483647 w 4321"/>
                <a:gd name="T19" fmla="*/ 105846733 h 223"/>
                <a:gd name="T20" fmla="*/ 2147483647 w 4321"/>
                <a:gd name="T21" fmla="*/ 105846733 h 223"/>
                <a:gd name="T22" fmla="*/ 2147483647 w 4321"/>
                <a:gd name="T23" fmla="*/ 105846733 h 223"/>
                <a:gd name="T24" fmla="*/ 2147483647 w 4321"/>
                <a:gd name="T25" fmla="*/ 68045115 h 223"/>
                <a:gd name="T26" fmla="*/ 2147483647 w 4321"/>
                <a:gd name="T27" fmla="*/ 68045115 h 223"/>
                <a:gd name="T28" fmla="*/ 2147483647 w 4321"/>
                <a:gd name="T29" fmla="*/ 68045115 h 223"/>
                <a:gd name="T30" fmla="*/ 2147483647 w 4321"/>
                <a:gd name="T31" fmla="*/ 68045115 h 223"/>
                <a:gd name="T32" fmla="*/ 2147483647 w 4321"/>
                <a:gd name="T33" fmla="*/ 68045115 h 223"/>
                <a:gd name="T34" fmla="*/ 2147483647 w 4321"/>
                <a:gd name="T35" fmla="*/ 68045115 h 223"/>
                <a:gd name="T36" fmla="*/ 2147483647 w 4321"/>
                <a:gd name="T37" fmla="*/ 68045115 h 223"/>
                <a:gd name="T38" fmla="*/ 2147483647 w 4321"/>
                <a:gd name="T39" fmla="*/ 68045115 h 223"/>
                <a:gd name="T40" fmla="*/ 2147483647 w 4321"/>
                <a:gd name="T41" fmla="*/ 68045115 h 223"/>
                <a:gd name="T42" fmla="*/ 2147483647 w 4321"/>
                <a:gd name="T43" fmla="*/ 68045115 h 223"/>
                <a:gd name="T44" fmla="*/ 2147483647 w 4321"/>
                <a:gd name="T45" fmla="*/ 105846733 h 223"/>
                <a:gd name="T46" fmla="*/ 2147483647 w 4321"/>
                <a:gd name="T47" fmla="*/ 257056329 h 223"/>
                <a:gd name="T48" fmla="*/ 2147483647 w 4321"/>
                <a:gd name="T49" fmla="*/ 408265877 h 223"/>
                <a:gd name="T50" fmla="*/ 2147483647 w 4321"/>
                <a:gd name="T51" fmla="*/ 559475523 h 223"/>
                <a:gd name="T52" fmla="*/ 2147483647 w 4321"/>
                <a:gd name="T53" fmla="*/ 559475523 h 223"/>
                <a:gd name="T54" fmla="*/ 2147483647 w 4321"/>
                <a:gd name="T55" fmla="*/ 559475523 h 223"/>
                <a:gd name="T56" fmla="*/ 2147483647 w 4321"/>
                <a:gd name="T57" fmla="*/ 521673930 h 223"/>
                <a:gd name="T58" fmla="*/ 2147483647 w 4321"/>
                <a:gd name="T59" fmla="*/ 521673930 h 223"/>
                <a:gd name="T60" fmla="*/ 2147483647 w 4321"/>
                <a:gd name="T61" fmla="*/ 521673930 h 223"/>
                <a:gd name="T62" fmla="*/ 2147483647 w 4321"/>
                <a:gd name="T63" fmla="*/ 483870749 h 223"/>
                <a:gd name="T64" fmla="*/ 2147483647 w 4321"/>
                <a:gd name="T65" fmla="*/ 408265877 h 223"/>
                <a:gd name="T66" fmla="*/ 2147483647 w 4321"/>
                <a:gd name="T67" fmla="*/ 219254736 h 223"/>
                <a:gd name="T68" fmla="*/ 2147483647 w 4321"/>
                <a:gd name="T69" fmla="*/ 105846733 h 223"/>
                <a:gd name="T70" fmla="*/ 2147483647 w 4321"/>
                <a:gd name="T71" fmla="*/ 68045115 h 223"/>
                <a:gd name="T72" fmla="*/ 2147483647 w 4321"/>
                <a:gd name="T73" fmla="*/ 30241922 h 223"/>
                <a:gd name="T74" fmla="*/ 2147483647 w 4321"/>
                <a:gd name="T75" fmla="*/ 30241922 h 223"/>
                <a:gd name="T76" fmla="*/ 2147483647 w 4321"/>
                <a:gd name="T77" fmla="*/ 30241922 h 223"/>
                <a:gd name="T78" fmla="*/ 2147483647 w 4321"/>
                <a:gd name="T79" fmla="*/ 30241922 h 223"/>
                <a:gd name="T80" fmla="*/ 2147483647 w 4321"/>
                <a:gd name="T81" fmla="*/ 0 h 2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21"/>
                <a:gd name="T124" fmla="*/ 0 h 223"/>
                <a:gd name="T125" fmla="*/ 4321 w 4321"/>
                <a:gd name="T126" fmla="*/ 223 h 2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21" h="223">
                  <a:moveTo>
                    <a:pt x="0" y="144"/>
                  </a:moveTo>
                  <a:lnTo>
                    <a:pt x="51" y="132"/>
                  </a:lnTo>
                  <a:lnTo>
                    <a:pt x="111" y="132"/>
                  </a:lnTo>
                  <a:lnTo>
                    <a:pt x="171" y="132"/>
                  </a:lnTo>
                  <a:lnTo>
                    <a:pt x="216" y="132"/>
                  </a:lnTo>
                  <a:lnTo>
                    <a:pt x="261" y="132"/>
                  </a:lnTo>
                  <a:lnTo>
                    <a:pt x="306" y="132"/>
                  </a:lnTo>
                  <a:lnTo>
                    <a:pt x="351" y="117"/>
                  </a:lnTo>
                  <a:lnTo>
                    <a:pt x="411" y="87"/>
                  </a:lnTo>
                  <a:lnTo>
                    <a:pt x="471" y="72"/>
                  </a:lnTo>
                  <a:lnTo>
                    <a:pt x="516" y="72"/>
                  </a:lnTo>
                  <a:lnTo>
                    <a:pt x="576" y="57"/>
                  </a:lnTo>
                  <a:lnTo>
                    <a:pt x="621" y="57"/>
                  </a:lnTo>
                  <a:lnTo>
                    <a:pt x="666" y="57"/>
                  </a:lnTo>
                  <a:lnTo>
                    <a:pt x="711" y="42"/>
                  </a:lnTo>
                  <a:lnTo>
                    <a:pt x="756" y="42"/>
                  </a:lnTo>
                  <a:lnTo>
                    <a:pt x="816" y="42"/>
                  </a:lnTo>
                  <a:lnTo>
                    <a:pt x="861" y="42"/>
                  </a:lnTo>
                  <a:lnTo>
                    <a:pt x="921" y="42"/>
                  </a:lnTo>
                  <a:lnTo>
                    <a:pt x="966" y="42"/>
                  </a:lnTo>
                  <a:lnTo>
                    <a:pt x="1011" y="42"/>
                  </a:lnTo>
                  <a:lnTo>
                    <a:pt x="1056" y="42"/>
                  </a:lnTo>
                  <a:lnTo>
                    <a:pt x="1116" y="42"/>
                  </a:lnTo>
                  <a:lnTo>
                    <a:pt x="1161" y="42"/>
                  </a:lnTo>
                  <a:lnTo>
                    <a:pt x="1206" y="42"/>
                  </a:lnTo>
                  <a:lnTo>
                    <a:pt x="1266" y="27"/>
                  </a:lnTo>
                  <a:lnTo>
                    <a:pt x="1311" y="27"/>
                  </a:lnTo>
                  <a:lnTo>
                    <a:pt x="1356" y="27"/>
                  </a:lnTo>
                  <a:lnTo>
                    <a:pt x="1401" y="27"/>
                  </a:lnTo>
                  <a:lnTo>
                    <a:pt x="1461" y="27"/>
                  </a:lnTo>
                  <a:lnTo>
                    <a:pt x="1536" y="27"/>
                  </a:lnTo>
                  <a:lnTo>
                    <a:pt x="1581" y="27"/>
                  </a:lnTo>
                  <a:lnTo>
                    <a:pt x="1641" y="27"/>
                  </a:lnTo>
                  <a:lnTo>
                    <a:pt x="1701" y="27"/>
                  </a:lnTo>
                  <a:lnTo>
                    <a:pt x="1776" y="27"/>
                  </a:lnTo>
                  <a:lnTo>
                    <a:pt x="1851" y="27"/>
                  </a:lnTo>
                  <a:lnTo>
                    <a:pt x="1911" y="27"/>
                  </a:lnTo>
                  <a:lnTo>
                    <a:pt x="1971" y="27"/>
                  </a:lnTo>
                  <a:lnTo>
                    <a:pt x="2016" y="27"/>
                  </a:lnTo>
                  <a:lnTo>
                    <a:pt x="2076" y="27"/>
                  </a:lnTo>
                  <a:lnTo>
                    <a:pt x="2136" y="27"/>
                  </a:lnTo>
                  <a:lnTo>
                    <a:pt x="2196" y="27"/>
                  </a:lnTo>
                  <a:lnTo>
                    <a:pt x="2241" y="27"/>
                  </a:lnTo>
                  <a:lnTo>
                    <a:pt x="2301" y="27"/>
                  </a:lnTo>
                  <a:lnTo>
                    <a:pt x="2346" y="27"/>
                  </a:lnTo>
                  <a:lnTo>
                    <a:pt x="2391" y="42"/>
                  </a:lnTo>
                  <a:lnTo>
                    <a:pt x="2466" y="72"/>
                  </a:lnTo>
                  <a:lnTo>
                    <a:pt x="2526" y="102"/>
                  </a:lnTo>
                  <a:lnTo>
                    <a:pt x="2571" y="132"/>
                  </a:lnTo>
                  <a:lnTo>
                    <a:pt x="2631" y="162"/>
                  </a:lnTo>
                  <a:lnTo>
                    <a:pt x="2676" y="192"/>
                  </a:lnTo>
                  <a:lnTo>
                    <a:pt x="2721" y="222"/>
                  </a:lnTo>
                  <a:lnTo>
                    <a:pt x="2766" y="222"/>
                  </a:lnTo>
                  <a:lnTo>
                    <a:pt x="2811" y="222"/>
                  </a:lnTo>
                  <a:lnTo>
                    <a:pt x="2871" y="222"/>
                  </a:lnTo>
                  <a:lnTo>
                    <a:pt x="2946" y="222"/>
                  </a:lnTo>
                  <a:lnTo>
                    <a:pt x="3036" y="222"/>
                  </a:lnTo>
                  <a:lnTo>
                    <a:pt x="3126" y="207"/>
                  </a:lnTo>
                  <a:lnTo>
                    <a:pt x="3171" y="207"/>
                  </a:lnTo>
                  <a:lnTo>
                    <a:pt x="3216" y="207"/>
                  </a:lnTo>
                  <a:lnTo>
                    <a:pt x="3291" y="207"/>
                  </a:lnTo>
                  <a:lnTo>
                    <a:pt x="3336" y="207"/>
                  </a:lnTo>
                  <a:lnTo>
                    <a:pt x="3396" y="192"/>
                  </a:lnTo>
                  <a:lnTo>
                    <a:pt x="3441" y="192"/>
                  </a:lnTo>
                  <a:lnTo>
                    <a:pt x="3486" y="177"/>
                  </a:lnTo>
                  <a:lnTo>
                    <a:pt x="3531" y="162"/>
                  </a:lnTo>
                  <a:lnTo>
                    <a:pt x="3591" y="132"/>
                  </a:lnTo>
                  <a:lnTo>
                    <a:pt x="3651" y="87"/>
                  </a:lnTo>
                  <a:lnTo>
                    <a:pt x="3696" y="72"/>
                  </a:lnTo>
                  <a:lnTo>
                    <a:pt x="3786" y="42"/>
                  </a:lnTo>
                  <a:lnTo>
                    <a:pt x="3846" y="27"/>
                  </a:lnTo>
                  <a:lnTo>
                    <a:pt x="3891" y="27"/>
                  </a:lnTo>
                  <a:lnTo>
                    <a:pt x="3951" y="12"/>
                  </a:lnTo>
                  <a:lnTo>
                    <a:pt x="3996" y="12"/>
                  </a:lnTo>
                  <a:lnTo>
                    <a:pt x="4041" y="12"/>
                  </a:lnTo>
                  <a:lnTo>
                    <a:pt x="4086" y="12"/>
                  </a:lnTo>
                  <a:lnTo>
                    <a:pt x="4146" y="12"/>
                  </a:lnTo>
                  <a:lnTo>
                    <a:pt x="4191" y="12"/>
                  </a:lnTo>
                  <a:lnTo>
                    <a:pt x="4236" y="12"/>
                  </a:lnTo>
                  <a:lnTo>
                    <a:pt x="4281" y="12"/>
                  </a:lnTo>
                  <a:lnTo>
                    <a:pt x="4320" y="0"/>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10" name="Rectangle 4"/>
            <p:cNvSpPr>
              <a:spLocks noChangeArrowheads="1"/>
            </p:cNvSpPr>
            <p:nvPr/>
          </p:nvSpPr>
          <p:spPr bwMode="auto">
            <a:xfrm>
              <a:off x="225425" y="3022814"/>
              <a:ext cx="626776" cy="335990"/>
            </a:xfrm>
            <a:prstGeom prst="rect">
              <a:avLst/>
            </a:prstGeom>
            <a:noFill/>
            <a:ln w="12700">
              <a:noFill/>
              <a:miter lim="800000"/>
              <a:headEnd/>
              <a:tailEnd/>
            </a:ln>
          </p:spPr>
          <p:txBody>
            <a:bodyPr wrap="none" lIns="90488" tIns="44450" rIns="90488" bIns="44450">
              <a:spAutoFit/>
            </a:bodyPr>
            <a:lstStyle/>
            <a:p>
              <a:pPr algn="l"/>
              <a:r>
                <a:rPr lang="en-US" sz="1600" b="1" dirty="0">
                  <a:latin typeface="Times New Roman" pitchFamily="18" charset="0"/>
                </a:rPr>
                <a:t>LOA</a:t>
              </a:r>
              <a:endParaRPr lang="en-US" sz="1600" dirty="0">
                <a:latin typeface="Times New Roman" pitchFamily="18" charset="0"/>
              </a:endParaRPr>
            </a:p>
          </p:txBody>
        </p:sp>
        <p:sp>
          <p:nvSpPr>
            <p:cNvPr id="11" name="Rectangle 5"/>
            <p:cNvSpPr>
              <a:spLocks noChangeArrowheads="1"/>
            </p:cNvSpPr>
            <p:nvPr/>
          </p:nvSpPr>
          <p:spPr bwMode="auto">
            <a:xfrm>
              <a:off x="7834312" y="2763102"/>
              <a:ext cx="626776" cy="335990"/>
            </a:xfrm>
            <a:prstGeom prst="rect">
              <a:avLst/>
            </a:prstGeom>
            <a:noFill/>
            <a:ln w="12700">
              <a:noFill/>
              <a:miter lim="800000"/>
              <a:headEnd/>
              <a:tailEnd/>
            </a:ln>
          </p:spPr>
          <p:txBody>
            <a:bodyPr wrap="none" lIns="90488" tIns="44450" rIns="90488" bIns="44450">
              <a:spAutoFit/>
            </a:bodyPr>
            <a:lstStyle/>
            <a:p>
              <a:pPr algn="l"/>
              <a:r>
                <a:rPr lang="en-US" sz="1600" b="1" dirty="0">
                  <a:latin typeface="Times New Roman" pitchFamily="18" charset="0"/>
                </a:rPr>
                <a:t>LOA</a:t>
              </a:r>
              <a:endParaRPr lang="en-US" sz="1600" dirty="0">
                <a:latin typeface="Times New Roman" pitchFamily="18" charset="0"/>
              </a:endParaRPr>
            </a:p>
          </p:txBody>
        </p:sp>
        <p:sp>
          <p:nvSpPr>
            <p:cNvPr id="12" name="Rectangle 30"/>
            <p:cNvSpPr>
              <a:spLocks noChangeArrowheads="1"/>
            </p:cNvSpPr>
            <p:nvPr/>
          </p:nvSpPr>
          <p:spPr bwMode="auto">
            <a:xfrm>
              <a:off x="542070" y="4970654"/>
              <a:ext cx="466475" cy="335990"/>
            </a:xfrm>
            <a:prstGeom prst="rect">
              <a:avLst/>
            </a:prstGeom>
            <a:noFill/>
            <a:ln w="12700">
              <a:noFill/>
              <a:miter lim="800000"/>
              <a:headEnd/>
              <a:tailEnd/>
            </a:ln>
          </p:spPr>
          <p:txBody>
            <a:bodyPr wrap="none" lIns="90488" tIns="44450" rIns="90488" bIns="44450">
              <a:spAutoFit/>
            </a:bodyPr>
            <a:lstStyle/>
            <a:p>
              <a:pPr algn="l"/>
              <a:r>
                <a:rPr lang="en-US" sz="1600" b="1" dirty="0">
                  <a:latin typeface="Times New Roman" pitchFamily="18" charset="0"/>
                </a:rPr>
                <a:t>LC</a:t>
              </a:r>
              <a:endParaRPr lang="en-US" sz="1600" dirty="0">
                <a:latin typeface="Times New Roman" pitchFamily="18" charset="0"/>
              </a:endParaRPr>
            </a:p>
          </p:txBody>
        </p:sp>
        <p:sp>
          <p:nvSpPr>
            <p:cNvPr id="13" name="Rectangle 31"/>
            <p:cNvSpPr>
              <a:spLocks noChangeArrowheads="1"/>
            </p:cNvSpPr>
            <p:nvPr/>
          </p:nvSpPr>
          <p:spPr bwMode="auto">
            <a:xfrm>
              <a:off x="136525" y="5240338"/>
              <a:ext cx="946150" cy="457200"/>
            </a:xfrm>
            <a:prstGeom prst="rect">
              <a:avLst/>
            </a:prstGeom>
            <a:noFill/>
            <a:ln w="12700">
              <a:noFill/>
              <a:miter lim="800000"/>
              <a:headEnd/>
              <a:tailEnd/>
            </a:ln>
          </p:spPr>
          <p:txBody>
            <a:bodyPr wrap="none" anchor="ctr"/>
            <a:lstStyle/>
            <a:p>
              <a:endParaRPr lang="en-US" sz="1600"/>
            </a:p>
          </p:txBody>
        </p:sp>
        <p:sp>
          <p:nvSpPr>
            <p:cNvPr id="14" name="Rectangle 68"/>
            <p:cNvSpPr>
              <a:spLocks noChangeArrowheads="1"/>
            </p:cNvSpPr>
            <p:nvPr/>
          </p:nvSpPr>
          <p:spPr bwMode="auto">
            <a:xfrm>
              <a:off x="203200" y="4789488"/>
              <a:ext cx="946150" cy="457200"/>
            </a:xfrm>
            <a:prstGeom prst="rect">
              <a:avLst/>
            </a:prstGeom>
            <a:noFill/>
            <a:ln w="12700">
              <a:noFill/>
              <a:miter lim="800000"/>
              <a:headEnd/>
              <a:tailEnd/>
            </a:ln>
          </p:spPr>
          <p:txBody>
            <a:bodyPr wrap="none" anchor="ctr"/>
            <a:lstStyle/>
            <a:p>
              <a:endParaRPr lang="en-US" sz="1600"/>
            </a:p>
          </p:txBody>
        </p:sp>
        <p:sp>
          <p:nvSpPr>
            <p:cNvPr id="15" name="Rectangle 87"/>
            <p:cNvSpPr>
              <a:spLocks noChangeArrowheads="1"/>
            </p:cNvSpPr>
            <p:nvPr/>
          </p:nvSpPr>
          <p:spPr bwMode="auto">
            <a:xfrm>
              <a:off x="152400" y="5018088"/>
              <a:ext cx="946150" cy="457200"/>
            </a:xfrm>
            <a:prstGeom prst="rect">
              <a:avLst/>
            </a:prstGeom>
            <a:noFill/>
            <a:ln w="38100">
              <a:noFill/>
              <a:miter lim="800000"/>
              <a:headEnd/>
              <a:tailEnd/>
            </a:ln>
          </p:spPr>
          <p:txBody>
            <a:bodyPr wrap="none" anchor="ctr"/>
            <a:lstStyle/>
            <a:p>
              <a:endParaRPr lang="en-US" sz="1600"/>
            </a:p>
          </p:txBody>
        </p:sp>
        <p:sp>
          <p:nvSpPr>
            <p:cNvPr id="16" name="Text Box 101"/>
            <p:cNvSpPr txBox="1">
              <a:spLocks noChangeArrowheads="1"/>
            </p:cNvSpPr>
            <p:nvPr/>
          </p:nvSpPr>
          <p:spPr bwMode="auto">
            <a:xfrm>
              <a:off x="2886075" y="2503390"/>
              <a:ext cx="1831335" cy="338554"/>
            </a:xfrm>
            <a:prstGeom prst="rect">
              <a:avLst/>
            </a:prstGeom>
            <a:noFill/>
            <a:ln w="12700">
              <a:noFill/>
              <a:miter lim="800000"/>
              <a:headEnd/>
              <a:tailEnd/>
            </a:ln>
          </p:spPr>
          <p:txBody>
            <a:bodyPr wrap="none">
              <a:spAutoFit/>
            </a:bodyPr>
            <a:lstStyle/>
            <a:p>
              <a:pPr algn="l"/>
              <a:r>
                <a:rPr lang="en-US" sz="1600" b="1" dirty="0">
                  <a:solidFill>
                    <a:srgbClr val="0B0000"/>
                  </a:solidFill>
                </a:rPr>
                <a:t>Limit of Advance</a:t>
              </a:r>
            </a:p>
          </p:txBody>
        </p:sp>
        <p:sp>
          <p:nvSpPr>
            <p:cNvPr id="17" name="Text Box 103"/>
            <p:cNvSpPr txBox="1">
              <a:spLocks noChangeArrowheads="1"/>
            </p:cNvSpPr>
            <p:nvPr/>
          </p:nvSpPr>
          <p:spPr bwMode="auto">
            <a:xfrm>
              <a:off x="2971801" y="4710942"/>
              <a:ext cx="1678665" cy="338554"/>
            </a:xfrm>
            <a:prstGeom prst="rect">
              <a:avLst/>
            </a:prstGeom>
            <a:noFill/>
            <a:ln w="38100">
              <a:noFill/>
              <a:miter lim="800000"/>
              <a:headEnd/>
              <a:tailEnd/>
            </a:ln>
          </p:spPr>
          <p:txBody>
            <a:bodyPr wrap="none">
              <a:spAutoFit/>
            </a:bodyPr>
            <a:lstStyle/>
            <a:p>
              <a:pPr algn="l"/>
              <a:r>
                <a:rPr lang="en-US" sz="1600" b="1" dirty="0">
                  <a:solidFill>
                    <a:srgbClr val="0B0000"/>
                  </a:solidFill>
                </a:rPr>
                <a:t>Line of Contact</a:t>
              </a:r>
            </a:p>
          </p:txBody>
        </p:sp>
        <p:sp>
          <p:nvSpPr>
            <p:cNvPr id="18" name="Text Box 105"/>
            <p:cNvSpPr txBox="1">
              <a:spLocks noChangeArrowheads="1"/>
            </p:cNvSpPr>
            <p:nvPr/>
          </p:nvSpPr>
          <p:spPr bwMode="auto">
            <a:xfrm>
              <a:off x="7766704" y="4840798"/>
              <a:ext cx="468398" cy="338554"/>
            </a:xfrm>
            <a:prstGeom prst="rect">
              <a:avLst/>
            </a:prstGeom>
            <a:noFill/>
            <a:ln w="12700">
              <a:noFill/>
              <a:miter lim="800000"/>
              <a:headEnd/>
              <a:tailEnd/>
            </a:ln>
          </p:spPr>
          <p:txBody>
            <a:bodyPr wrap="none">
              <a:spAutoFit/>
            </a:bodyPr>
            <a:lstStyle/>
            <a:p>
              <a:pPr algn="l"/>
              <a:r>
                <a:rPr lang="en-US" sz="1600" b="1" dirty="0">
                  <a:latin typeface="Times New Roman" pitchFamily="18" charset="0"/>
                </a:rPr>
                <a:t>LC</a:t>
              </a:r>
            </a:p>
          </p:txBody>
        </p:sp>
        <p:sp>
          <p:nvSpPr>
            <p:cNvPr id="19" name="Line 108"/>
            <p:cNvSpPr>
              <a:spLocks noChangeShapeType="1"/>
            </p:cNvSpPr>
            <p:nvPr/>
          </p:nvSpPr>
          <p:spPr bwMode="auto">
            <a:xfrm>
              <a:off x="1219200" y="5246688"/>
              <a:ext cx="6538913" cy="0"/>
            </a:xfrm>
            <a:prstGeom prst="line">
              <a:avLst/>
            </a:prstGeom>
            <a:noFill/>
            <a:ln w="76200">
              <a:solidFill>
                <a:schemeClr val="tx1"/>
              </a:solidFill>
              <a:round/>
              <a:headEnd/>
              <a:tailEnd/>
            </a:ln>
          </p:spPr>
          <p:txBody>
            <a:bodyPr wrap="none" anchor="ctr"/>
            <a:lstStyle/>
            <a:p>
              <a:endParaRPr lang="en-US" sz="1600"/>
            </a:p>
          </p:txBody>
        </p:sp>
      </p:grpSp>
      <p:grpSp>
        <p:nvGrpSpPr>
          <p:cNvPr id="20" name="Group 19"/>
          <p:cNvGrpSpPr/>
          <p:nvPr/>
        </p:nvGrpSpPr>
        <p:grpSpPr>
          <a:xfrm>
            <a:off x="763166" y="3416128"/>
            <a:ext cx="7390234" cy="2768198"/>
            <a:chOff x="449553" y="1471613"/>
            <a:chExt cx="8281070" cy="4506351"/>
          </a:xfrm>
        </p:grpSpPr>
        <p:sp>
          <p:nvSpPr>
            <p:cNvPr id="21" name="Freeform 3"/>
            <p:cNvSpPr>
              <a:spLocks/>
            </p:cNvSpPr>
            <p:nvPr/>
          </p:nvSpPr>
          <p:spPr bwMode="auto">
            <a:xfrm>
              <a:off x="1371600" y="2133600"/>
              <a:ext cx="6630988" cy="625475"/>
            </a:xfrm>
            <a:custGeom>
              <a:avLst/>
              <a:gdLst>
                <a:gd name="T0" fmla="*/ 0 w 4177"/>
                <a:gd name="T1" fmla="*/ 990422290 h 394"/>
                <a:gd name="T2" fmla="*/ 128527174 w 4177"/>
                <a:gd name="T3" fmla="*/ 907256366 h 394"/>
                <a:gd name="T4" fmla="*/ 241935004 w 4177"/>
                <a:gd name="T5" fmla="*/ 907256366 h 394"/>
                <a:gd name="T6" fmla="*/ 430945954 w 4177"/>
                <a:gd name="T7" fmla="*/ 907256366 h 394"/>
                <a:gd name="T8" fmla="*/ 582155270 w 4177"/>
                <a:gd name="T9" fmla="*/ 907256366 h 394"/>
                <a:gd name="T10" fmla="*/ 733366173 w 4177"/>
                <a:gd name="T11" fmla="*/ 907256366 h 394"/>
                <a:gd name="T12" fmla="*/ 884574100 w 4177"/>
                <a:gd name="T13" fmla="*/ 907256366 h 394"/>
                <a:gd name="T14" fmla="*/ 997981880 w 4177"/>
                <a:gd name="T15" fmla="*/ 907256366 h 394"/>
                <a:gd name="T16" fmla="*/ 1149191196 w 4177"/>
                <a:gd name="T17" fmla="*/ 907256366 h 394"/>
                <a:gd name="T18" fmla="*/ 1300400512 w 4177"/>
                <a:gd name="T19" fmla="*/ 907256366 h 394"/>
                <a:gd name="T20" fmla="*/ 1451609828 w 4177"/>
                <a:gd name="T21" fmla="*/ 907256366 h 394"/>
                <a:gd name="T22" fmla="*/ 1602819143 w 4177"/>
                <a:gd name="T23" fmla="*/ 907256366 h 394"/>
                <a:gd name="T24" fmla="*/ 1791830391 w 4177"/>
                <a:gd name="T25" fmla="*/ 869454827 h 394"/>
                <a:gd name="T26" fmla="*/ 1980842829 w 4177"/>
                <a:gd name="T27" fmla="*/ 793849965 h 394"/>
                <a:gd name="T28" fmla="*/ 2147483647 w 4177"/>
                <a:gd name="T29" fmla="*/ 680442175 h 394"/>
                <a:gd name="T30" fmla="*/ 2147483647 w 4177"/>
                <a:gd name="T31" fmla="*/ 604837511 h 394"/>
                <a:gd name="T32" fmla="*/ 2147483647 w 4177"/>
                <a:gd name="T33" fmla="*/ 529232847 h 394"/>
                <a:gd name="T34" fmla="*/ 2147483647 w 4177"/>
                <a:gd name="T35" fmla="*/ 415826545 h 394"/>
                <a:gd name="T36" fmla="*/ 2147483647 w 4177"/>
                <a:gd name="T37" fmla="*/ 302418756 h 394"/>
                <a:gd name="T38" fmla="*/ 2147483647 w 4177"/>
                <a:gd name="T39" fmla="*/ 189012504 h 394"/>
                <a:gd name="T40" fmla="*/ 2147483647 w 4177"/>
                <a:gd name="T41" fmla="*/ 189012504 h 394"/>
                <a:gd name="T42" fmla="*/ 2147483647 w 4177"/>
                <a:gd name="T43" fmla="*/ 189012504 h 394"/>
                <a:gd name="T44" fmla="*/ 2147483647 w 4177"/>
                <a:gd name="T45" fmla="*/ 113407839 h 394"/>
                <a:gd name="T46" fmla="*/ 2147483647 w 4177"/>
                <a:gd name="T47" fmla="*/ 75604689 h 394"/>
                <a:gd name="T48" fmla="*/ 2147483647 w 4177"/>
                <a:gd name="T49" fmla="*/ 37801551 h 394"/>
                <a:gd name="T50" fmla="*/ 2147483647 w 4177"/>
                <a:gd name="T51" fmla="*/ 37801551 h 394"/>
                <a:gd name="T52" fmla="*/ 2147483647 w 4177"/>
                <a:gd name="T53" fmla="*/ 0 h 394"/>
                <a:gd name="T54" fmla="*/ 2147483647 w 4177"/>
                <a:gd name="T55" fmla="*/ 0 h 394"/>
                <a:gd name="T56" fmla="*/ 2147483647 w 4177"/>
                <a:gd name="T57" fmla="*/ 0 h 394"/>
                <a:gd name="T58" fmla="*/ 2147483647 w 4177"/>
                <a:gd name="T59" fmla="*/ 0 h 394"/>
                <a:gd name="T60" fmla="*/ 2147483647 w 4177"/>
                <a:gd name="T61" fmla="*/ 0 h 394"/>
                <a:gd name="T62" fmla="*/ 2147483647 w 4177"/>
                <a:gd name="T63" fmla="*/ 37801551 h 394"/>
                <a:gd name="T64" fmla="*/ 2147483647 w 4177"/>
                <a:gd name="T65" fmla="*/ 113407839 h 394"/>
                <a:gd name="T66" fmla="*/ 2147483647 w 4177"/>
                <a:gd name="T67" fmla="*/ 151209378 h 394"/>
                <a:gd name="T68" fmla="*/ 2147483647 w 4177"/>
                <a:gd name="T69" fmla="*/ 151209378 h 394"/>
                <a:gd name="T70" fmla="*/ 2147483647 w 4177"/>
                <a:gd name="T71" fmla="*/ 264615630 h 394"/>
                <a:gd name="T72" fmla="*/ 2147483647 w 4177"/>
                <a:gd name="T73" fmla="*/ 340221881 h 394"/>
                <a:gd name="T74" fmla="*/ 2147483647 w 4177"/>
                <a:gd name="T75" fmla="*/ 453628183 h 394"/>
                <a:gd name="T76" fmla="*/ 2147483647 w 4177"/>
                <a:gd name="T77" fmla="*/ 491431309 h 394"/>
                <a:gd name="T78" fmla="*/ 2147483647 w 4177"/>
                <a:gd name="T79" fmla="*/ 529232847 h 394"/>
                <a:gd name="T80" fmla="*/ 2147483647 w 4177"/>
                <a:gd name="T81" fmla="*/ 567034385 h 394"/>
                <a:gd name="T82" fmla="*/ 2147483647 w 4177"/>
                <a:gd name="T83" fmla="*/ 604837511 h 394"/>
                <a:gd name="T84" fmla="*/ 2147483647 w 4177"/>
                <a:gd name="T85" fmla="*/ 604837511 h 394"/>
                <a:gd name="T86" fmla="*/ 2147483647 w 4177"/>
                <a:gd name="T87" fmla="*/ 604837511 h 394"/>
                <a:gd name="T88" fmla="*/ 2147483647 w 4177"/>
                <a:gd name="T89" fmla="*/ 604837511 h 394"/>
                <a:gd name="T90" fmla="*/ 2147483647 w 4177"/>
                <a:gd name="T91" fmla="*/ 604837511 h 394"/>
                <a:gd name="T92" fmla="*/ 2147483647 w 4177"/>
                <a:gd name="T93" fmla="*/ 604837511 h 394"/>
                <a:gd name="T94" fmla="*/ 2147483647 w 4177"/>
                <a:gd name="T95" fmla="*/ 604837511 h 394"/>
                <a:gd name="T96" fmla="*/ 2147483647 w 4177"/>
                <a:gd name="T97" fmla="*/ 567034385 h 394"/>
                <a:gd name="T98" fmla="*/ 2147483647 w 4177"/>
                <a:gd name="T99" fmla="*/ 529232847 h 394"/>
                <a:gd name="T100" fmla="*/ 2147483647 w 4177"/>
                <a:gd name="T101" fmla="*/ 453628183 h 394"/>
                <a:gd name="T102" fmla="*/ 2147483647 w 4177"/>
                <a:gd name="T103" fmla="*/ 453628183 h 394"/>
                <a:gd name="T104" fmla="*/ 2147483647 w 4177"/>
                <a:gd name="T105" fmla="*/ 453628183 h 394"/>
                <a:gd name="T106" fmla="*/ 2147483647 w 4177"/>
                <a:gd name="T107" fmla="*/ 415826545 h 394"/>
                <a:gd name="T108" fmla="*/ 2147483647 w 4177"/>
                <a:gd name="T109" fmla="*/ 378023420 h 394"/>
                <a:gd name="T110" fmla="*/ 2147483647 w 4177"/>
                <a:gd name="T111" fmla="*/ 340221881 h 394"/>
                <a:gd name="T112" fmla="*/ 2147483647 w 4177"/>
                <a:gd name="T113" fmla="*/ 302418756 h 394"/>
                <a:gd name="T114" fmla="*/ 2147483647 w 4177"/>
                <a:gd name="T115" fmla="*/ 302418756 h 394"/>
                <a:gd name="T116" fmla="*/ 2147483647 w 4177"/>
                <a:gd name="T117" fmla="*/ 302418756 h 394"/>
                <a:gd name="T118" fmla="*/ 2147483647 w 4177"/>
                <a:gd name="T119" fmla="*/ 302418756 h 394"/>
                <a:gd name="T120" fmla="*/ 2147483647 w 4177"/>
                <a:gd name="T121" fmla="*/ 302418756 h 394"/>
                <a:gd name="T122" fmla="*/ 2147483647 w 4177"/>
                <a:gd name="T123" fmla="*/ 264615630 h 3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177"/>
                <a:gd name="T187" fmla="*/ 0 h 394"/>
                <a:gd name="T188" fmla="*/ 4177 w 4177"/>
                <a:gd name="T189" fmla="*/ 394 h 3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177" h="394">
                  <a:moveTo>
                    <a:pt x="0" y="393"/>
                  </a:moveTo>
                  <a:lnTo>
                    <a:pt x="51" y="360"/>
                  </a:lnTo>
                  <a:lnTo>
                    <a:pt x="96" y="360"/>
                  </a:lnTo>
                  <a:lnTo>
                    <a:pt x="171" y="360"/>
                  </a:lnTo>
                  <a:lnTo>
                    <a:pt x="231" y="360"/>
                  </a:lnTo>
                  <a:lnTo>
                    <a:pt x="291" y="360"/>
                  </a:lnTo>
                  <a:lnTo>
                    <a:pt x="351" y="360"/>
                  </a:lnTo>
                  <a:lnTo>
                    <a:pt x="396" y="360"/>
                  </a:lnTo>
                  <a:lnTo>
                    <a:pt x="456" y="360"/>
                  </a:lnTo>
                  <a:lnTo>
                    <a:pt x="516" y="360"/>
                  </a:lnTo>
                  <a:lnTo>
                    <a:pt x="576" y="360"/>
                  </a:lnTo>
                  <a:lnTo>
                    <a:pt x="636" y="360"/>
                  </a:lnTo>
                  <a:lnTo>
                    <a:pt x="711" y="345"/>
                  </a:lnTo>
                  <a:lnTo>
                    <a:pt x="786" y="315"/>
                  </a:lnTo>
                  <a:lnTo>
                    <a:pt x="861" y="270"/>
                  </a:lnTo>
                  <a:lnTo>
                    <a:pt x="906" y="240"/>
                  </a:lnTo>
                  <a:lnTo>
                    <a:pt x="951" y="210"/>
                  </a:lnTo>
                  <a:lnTo>
                    <a:pt x="996" y="165"/>
                  </a:lnTo>
                  <a:lnTo>
                    <a:pt x="1041" y="120"/>
                  </a:lnTo>
                  <a:lnTo>
                    <a:pt x="1116" y="75"/>
                  </a:lnTo>
                  <a:lnTo>
                    <a:pt x="1176" y="75"/>
                  </a:lnTo>
                  <a:lnTo>
                    <a:pt x="1251" y="75"/>
                  </a:lnTo>
                  <a:lnTo>
                    <a:pt x="1386" y="45"/>
                  </a:lnTo>
                  <a:lnTo>
                    <a:pt x="1716" y="30"/>
                  </a:lnTo>
                  <a:lnTo>
                    <a:pt x="1866" y="15"/>
                  </a:lnTo>
                  <a:lnTo>
                    <a:pt x="1971" y="15"/>
                  </a:lnTo>
                  <a:lnTo>
                    <a:pt x="2046" y="0"/>
                  </a:lnTo>
                  <a:lnTo>
                    <a:pt x="2091" y="0"/>
                  </a:lnTo>
                  <a:lnTo>
                    <a:pt x="2166" y="0"/>
                  </a:lnTo>
                  <a:lnTo>
                    <a:pt x="2271" y="0"/>
                  </a:lnTo>
                  <a:lnTo>
                    <a:pt x="2361" y="0"/>
                  </a:lnTo>
                  <a:lnTo>
                    <a:pt x="2421" y="15"/>
                  </a:lnTo>
                  <a:lnTo>
                    <a:pt x="2481" y="45"/>
                  </a:lnTo>
                  <a:lnTo>
                    <a:pt x="2556" y="60"/>
                  </a:lnTo>
                  <a:lnTo>
                    <a:pt x="2601" y="60"/>
                  </a:lnTo>
                  <a:lnTo>
                    <a:pt x="2646" y="105"/>
                  </a:lnTo>
                  <a:lnTo>
                    <a:pt x="2706" y="135"/>
                  </a:lnTo>
                  <a:lnTo>
                    <a:pt x="2781" y="180"/>
                  </a:lnTo>
                  <a:lnTo>
                    <a:pt x="2826" y="195"/>
                  </a:lnTo>
                  <a:lnTo>
                    <a:pt x="2886" y="210"/>
                  </a:lnTo>
                  <a:lnTo>
                    <a:pt x="2976" y="225"/>
                  </a:lnTo>
                  <a:lnTo>
                    <a:pt x="3051" y="240"/>
                  </a:lnTo>
                  <a:lnTo>
                    <a:pt x="3111" y="240"/>
                  </a:lnTo>
                  <a:lnTo>
                    <a:pt x="3156" y="240"/>
                  </a:lnTo>
                  <a:lnTo>
                    <a:pt x="3201" y="240"/>
                  </a:lnTo>
                  <a:lnTo>
                    <a:pt x="3246" y="240"/>
                  </a:lnTo>
                  <a:lnTo>
                    <a:pt x="3306" y="240"/>
                  </a:lnTo>
                  <a:lnTo>
                    <a:pt x="3351" y="240"/>
                  </a:lnTo>
                  <a:lnTo>
                    <a:pt x="3411" y="225"/>
                  </a:lnTo>
                  <a:lnTo>
                    <a:pt x="3486" y="210"/>
                  </a:lnTo>
                  <a:lnTo>
                    <a:pt x="3561" y="180"/>
                  </a:lnTo>
                  <a:lnTo>
                    <a:pt x="3621" y="180"/>
                  </a:lnTo>
                  <a:lnTo>
                    <a:pt x="3666" y="180"/>
                  </a:lnTo>
                  <a:lnTo>
                    <a:pt x="3726" y="165"/>
                  </a:lnTo>
                  <a:lnTo>
                    <a:pt x="3786" y="150"/>
                  </a:lnTo>
                  <a:lnTo>
                    <a:pt x="3876" y="135"/>
                  </a:lnTo>
                  <a:lnTo>
                    <a:pt x="3936" y="120"/>
                  </a:lnTo>
                  <a:lnTo>
                    <a:pt x="3996" y="120"/>
                  </a:lnTo>
                  <a:lnTo>
                    <a:pt x="4041" y="120"/>
                  </a:lnTo>
                  <a:lnTo>
                    <a:pt x="4116" y="120"/>
                  </a:lnTo>
                  <a:lnTo>
                    <a:pt x="4176" y="120"/>
                  </a:lnTo>
                  <a:lnTo>
                    <a:pt x="4080" y="105"/>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22" name="Rectangle 4"/>
            <p:cNvSpPr>
              <a:spLocks noChangeArrowheads="1"/>
            </p:cNvSpPr>
            <p:nvPr/>
          </p:nvSpPr>
          <p:spPr bwMode="auto">
            <a:xfrm>
              <a:off x="840146" y="2590800"/>
              <a:ext cx="455254" cy="335989"/>
            </a:xfrm>
            <a:prstGeom prst="rect">
              <a:avLst/>
            </a:prstGeom>
            <a:noFill/>
            <a:ln w="12700">
              <a:noFill/>
              <a:miter lim="800000"/>
              <a:headEnd/>
              <a:tailEnd/>
            </a:ln>
          </p:spPr>
          <p:txBody>
            <a:bodyPr wrap="none" lIns="90488" tIns="44450" rIns="90488" bIns="44450">
              <a:spAutoFit/>
            </a:bodyPr>
            <a:lstStyle/>
            <a:p>
              <a:pPr algn="l"/>
              <a:r>
                <a:rPr lang="en-US" sz="1600" b="1" dirty="0"/>
                <a:t>LD</a:t>
              </a:r>
              <a:endParaRPr lang="en-US" sz="1600" dirty="0"/>
            </a:p>
          </p:txBody>
        </p:sp>
        <p:sp>
          <p:nvSpPr>
            <p:cNvPr id="23" name="Rectangle 5"/>
            <p:cNvSpPr>
              <a:spLocks noChangeArrowheads="1"/>
            </p:cNvSpPr>
            <p:nvPr/>
          </p:nvSpPr>
          <p:spPr bwMode="auto">
            <a:xfrm>
              <a:off x="8139113" y="2133600"/>
              <a:ext cx="455254" cy="335989"/>
            </a:xfrm>
            <a:prstGeom prst="rect">
              <a:avLst/>
            </a:prstGeom>
            <a:noFill/>
            <a:ln w="12700">
              <a:noFill/>
              <a:miter lim="800000"/>
              <a:headEnd/>
              <a:tailEnd/>
            </a:ln>
          </p:spPr>
          <p:txBody>
            <a:bodyPr wrap="none" lIns="90488" tIns="44450" rIns="90488" bIns="44450">
              <a:spAutoFit/>
            </a:bodyPr>
            <a:lstStyle/>
            <a:p>
              <a:pPr algn="l"/>
              <a:r>
                <a:rPr lang="en-US" sz="1600" b="1" dirty="0"/>
                <a:t>LD</a:t>
              </a:r>
              <a:endParaRPr lang="en-US" sz="1600" dirty="0"/>
            </a:p>
          </p:txBody>
        </p:sp>
        <p:grpSp>
          <p:nvGrpSpPr>
            <p:cNvPr id="24" name="Group 14"/>
            <p:cNvGrpSpPr/>
            <p:nvPr/>
          </p:nvGrpSpPr>
          <p:grpSpPr>
            <a:xfrm>
              <a:off x="449553" y="5410200"/>
              <a:ext cx="8281070" cy="567764"/>
              <a:chOff x="449553" y="5410200"/>
              <a:chExt cx="8281070" cy="567764"/>
            </a:xfrm>
          </p:grpSpPr>
          <p:sp>
            <p:nvSpPr>
              <p:cNvPr id="31" name="Freeform 6"/>
              <p:cNvSpPr>
                <a:spLocks/>
              </p:cNvSpPr>
              <p:nvPr/>
            </p:nvSpPr>
            <p:spPr bwMode="auto">
              <a:xfrm>
                <a:off x="1371600" y="5486400"/>
                <a:ext cx="6797675" cy="334962"/>
              </a:xfrm>
              <a:custGeom>
                <a:avLst/>
                <a:gdLst>
                  <a:gd name="T0" fmla="*/ 128527166 w 4282"/>
                  <a:gd name="T1" fmla="*/ 453627515 h 211"/>
                  <a:gd name="T2" fmla="*/ 355341175 w 4282"/>
                  <a:gd name="T3" fmla="*/ 415824346 h 211"/>
                  <a:gd name="T4" fmla="*/ 619958353 w 4282"/>
                  <a:gd name="T5" fmla="*/ 302418310 h 211"/>
                  <a:gd name="T6" fmla="*/ 846772511 w 4282"/>
                  <a:gd name="T7" fmla="*/ 189010638 h 211"/>
                  <a:gd name="T8" fmla="*/ 1111388002 w 4282"/>
                  <a:gd name="T9" fmla="*/ 113406085 h 211"/>
                  <a:gd name="T10" fmla="*/ 1376005082 w 4282"/>
                  <a:gd name="T11" fmla="*/ 75604578 h 211"/>
                  <a:gd name="T12" fmla="*/ 1678424091 w 4282"/>
                  <a:gd name="T13" fmla="*/ 37801495 h 211"/>
                  <a:gd name="T14" fmla="*/ 1980842703 w 4282"/>
                  <a:gd name="T15" fmla="*/ 0 h 211"/>
                  <a:gd name="T16" fmla="*/ 2147483647 w 4282"/>
                  <a:gd name="T17" fmla="*/ 0 h 211"/>
                  <a:gd name="T18" fmla="*/ 2147483647 w 4282"/>
                  <a:gd name="T19" fmla="*/ 0 h 211"/>
                  <a:gd name="T20" fmla="*/ 2147483647 w 4282"/>
                  <a:gd name="T21" fmla="*/ 0 h 211"/>
                  <a:gd name="T22" fmla="*/ 2147483647 w 4282"/>
                  <a:gd name="T23" fmla="*/ 0 h 211"/>
                  <a:gd name="T24" fmla="*/ 2147483647 w 4282"/>
                  <a:gd name="T25" fmla="*/ 0 h 211"/>
                  <a:gd name="T26" fmla="*/ 2147483647 w 4282"/>
                  <a:gd name="T27" fmla="*/ 0 h 211"/>
                  <a:gd name="T28" fmla="*/ 2147483647 w 4282"/>
                  <a:gd name="T29" fmla="*/ 0 h 211"/>
                  <a:gd name="T30" fmla="*/ 2147483647 w 4282"/>
                  <a:gd name="T31" fmla="*/ 151209155 h 211"/>
                  <a:gd name="T32" fmla="*/ 2147483647 w 4282"/>
                  <a:gd name="T33" fmla="*/ 264615240 h 211"/>
                  <a:gd name="T34" fmla="*/ 2147483647 w 4282"/>
                  <a:gd name="T35" fmla="*/ 340219793 h 211"/>
                  <a:gd name="T36" fmla="*/ 2147483647 w 4282"/>
                  <a:gd name="T37" fmla="*/ 491428998 h 211"/>
                  <a:gd name="T38" fmla="*/ 2147483647 w 4282"/>
                  <a:gd name="T39" fmla="*/ 529232068 h 211"/>
                  <a:gd name="T40" fmla="*/ 2147483647 w 4282"/>
                  <a:gd name="T41" fmla="*/ 529232068 h 211"/>
                  <a:gd name="T42" fmla="*/ 2147483647 w 4282"/>
                  <a:gd name="T43" fmla="*/ 529232068 h 211"/>
                  <a:gd name="T44" fmla="*/ 2147483647 w 4282"/>
                  <a:gd name="T45" fmla="*/ 529232068 h 211"/>
                  <a:gd name="T46" fmla="*/ 2147483647 w 4282"/>
                  <a:gd name="T47" fmla="*/ 529232068 h 211"/>
                  <a:gd name="T48" fmla="*/ 2147483647 w 4282"/>
                  <a:gd name="T49" fmla="*/ 529232068 h 211"/>
                  <a:gd name="T50" fmla="*/ 2147483647 w 4282"/>
                  <a:gd name="T51" fmla="*/ 491428998 h 211"/>
                  <a:gd name="T52" fmla="*/ 2147483647 w 4282"/>
                  <a:gd name="T53" fmla="*/ 453627515 h 211"/>
                  <a:gd name="T54" fmla="*/ 2147483647 w 4282"/>
                  <a:gd name="T55" fmla="*/ 415824346 h 211"/>
                  <a:gd name="T56" fmla="*/ 2147483647 w 4282"/>
                  <a:gd name="T57" fmla="*/ 415824346 h 211"/>
                  <a:gd name="T58" fmla="*/ 2147483647 w 4282"/>
                  <a:gd name="T59" fmla="*/ 378022863 h 211"/>
                  <a:gd name="T60" fmla="*/ 2147483647 w 4282"/>
                  <a:gd name="T61" fmla="*/ 378022863 h 211"/>
                  <a:gd name="T62" fmla="*/ 2147483647 w 4282"/>
                  <a:gd name="T63" fmla="*/ 378022863 h 211"/>
                  <a:gd name="T64" fmla="*/ 2147483647 w 4282"/>
                  <a:gd name="T65" fmla="*/ 415824346 h 211"/>
                  <a:gd name="T66" fmla="*/ 2147483647 w 4282"/>
                  <a:gd name="T67" fmla="*/ 453627515 h 211"/>
                  <a:gd name="T68" fmla="*/ 2147483647 w 4282"/>
                  <a:gd name="T69" fmla="*/ 453627515 h 211"/>
                  <a:gd name="T70" fmla="*/ 2147483647 w 4282"/>
                  <a:gd name="T71" fmla="*/ 453627515 h 211"/>
                  <a:gd name="T72" fmla="*/ 2147483647 w 4282"/>
                  <a:gd name="T73" fmla="*/ 453627515 h 211"/>
                  <a:gd name="T74" fmla="*/ 2147483647 w 4282"/>
                  <a:gd name="T75" fmla="*/ 453627515 h 211"/>
                  <a:gd name="T76" fmla="*/ 2147483647 w 4282"/>
                  <a:gd name="T77" fmla="*/ 453627515 h 21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282"/>
                  <a:gd name="T118" fmla="*/ 0 h 211"/>
                  <a:gd name="T119" fmla="*/ 4282 w 4282"/>
                  <a:gd name="T120" fmla="*/ 211 h 21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282" h="211">
                    <a:moveTo>
                      <a:pt x="0" y="177"/>
                    </a:moveTo>
                    <a:lnTo>
                      <a:pt x="51" y="180"/>
                    </a:lnTo>
                    <a:lnTo>
                      <a:pt x="96" y="180"/>
                    </a:lnTo>
                    <a:lnTo>
                      <a:pt x="141" y="165"/>
                    </a:lnTo>
                    <a:lnTo>
                      <a:pt x="186" y="150"/>
                    </a:lnTo>
                    <a:lnTo>
                      <a:pt x="246" y="120"/>
                    </a:lnTo>
                    <a:lnTo>
                      <a:pt x="291" y="90"/>
                    </a:lnTo>
                    <a:lnTo>
                      <a:pt x="336" y="75"/>
                    </a:lnTo>
                    <a:lnTo>
                      <a:pt x="396" y="60"/>
                    </a:lnTo>
                    <a:lnTo>
                      <a:pt x="441" y="45"/>
                    </a:lnTo>
                    <a:lnTo>
                      <a:pt x="486" y="30"/>
                    </a:lnTo>
                    <a:lnTo>
                      <a:pt x="546" y="30"/>
                    </a:lnTo>
                    <a:lnTo>
                      <a:pt x="621" y="15"/>
                    </a:lnTo>
                    <a:lnTo>
                      <a:pt x="666" y="15"/>
                    </a:lnTo>
                    <a:lnTo>
                      <a:pt x="726" y="0"/>
                    </a:lnTo>
                    <a:lnTo>
                      <a:pt x="786" y="0"/>
                    </a:lnTo>
                    <a:lnTo>
                      <a:pt x="861" y="0"/>
                    </a:lnTo>
                    <a:lnTo>
                      <a:pt x="921" y="0"/>
                    </a:lnTo>
                    <a:lnTo>
                      <a:pt x="996" y="0"/>
                    </a:lnTo>
                    <a:lnTo>
                      <a:pt x="1056" y="0"/>
                    </a:lnTo>
                    <a:lnTo>
                      <a:pt x="1101" y="0"/>
                    </a:lnTo>
                    <a:lnTo>
                      <a:pt x="1161" y="0"/>
                    </a:lnTo>
                    <a:lnTo>
                      <a:pt x="1206" y="0"/>
                    </a:lnTo>
                    <a:lnTo>
                      <a:pt x="1296" y="0"/>
                    </a:lnTo>
                    <a:lnTo>
                      <a:pt x="1356" y="0"/>
                    </a:lnTo>
                    <a:lnTo>
                      <a:pt x="1416" y="0"/>
                    </a:lnTo>
                    <a:lnTo>
                      <a:pt x="1491" y="0"/>
                    </a:lnTo>
                    <a:lnTo>
                      <a:pt x="1551" y="0"/>
                    </a:lnTo>
                    <a:lnTo>
                      <a:pt x="1611" y="0"/>
                    </a:lnTo>
                    <a:lnTo>
                      <a:pt x="1671" y="0"/>
                    </a:lnTo>
                    <a:lnTo>
                      <a:pt x="1731" y="15"/>
                    </a:lnTo>
                    <a:lnTo>
                      <a:pt x="1806" y="60"/>
                    </a:lnTo>
                    <a:lnTo>
                      <a:pt x="1866" y="90"/>
                    </a:lnTo>
                    <a:lnTo>
                      <a:pt x="1911" y="105"/>
                    </a:lnTo>
                    <a:lnTo>
                      <a:pt x="1956" y="120"/>
                    </a:lnTo>
                    <a:lnTo>
                      <a:pt x="2001" y="135"/>
                    </a:lnTo>
                    <a:lnTo>
                      <a:pt x="2061" y="180"/>
                    </a:lnTo>
                    <a:lnTo>
                      <a:pt x="2121" y="195"/>
                    </a:lnTo>
                    <a:lnTo>
                      <a:pt x="2166" y="210"/>
                    </a:lnTo>
                    <a:lnTo>
                      <a:pt x="2211" y="210"/>
                    </a:lnTo>
                    <a:lnTo>
                      <a:pt x="2256" y="210"/>
                    </a:lnTo>
                    <a:lnTo>
                      <a:pt x="2316" y="210"/>
                    </a:lnTo>
                    <a:lnTo>
                      <a:pt x="2361" y="210"/>
                    </a:lnTo>
                    <a:lnTo>
                      <a:pt x="2421" y="210"/>
                    </a:lnTo>
                    <a:lnTo>
                      <a:pt x="2496" y="210"/>
                    </a:lnTo>
                    <a:lnTo>
                      <a:pt x="2541" y="210"/>
                    </a:lnTo>
                    <a:lnTo>
                      <a:pt x="2586" y="210"/>
                    </a:lnTo>
                    <a:lnTo>
                      <a:pt x="2661" y="210"/>
                    </a:lnTo>
                    <a:lnTo>
                      <a:pt x="2706" y="210"/>
                    </a:lnTo>
                    <a:lnTo>
                      <a:pt x="2751" y="210"/>
                    </a:lnTo>
                    <a:lnTo>
                      <a:pt x="2796" y="195"/>
                    </a:lnTo>
                    <a:lnTo>
                      <a:pt x="2841" y="195"/>
                    </a:lnTo>
                    <a:lnTo>
                      <a:pt x="2901" y="195"/>
                    </a:lnTo>
                    <a:lnTo>
                      <a:pt x="2946" y="180"/>
                    </a:lnTo>
                    <a:lnTo>
                      <a:pt x="3021" y="165"/>
                    </a:lnTo>
                    <a:lnTo>
                      <a:pt x="3066" y="165"/>
                    </a:lnTo>
                    <a:lnTo>
                      <a:pt x="3126" y="165"/>
                    </a:lnTo>
                    <a:lnTo>
                      <a:pt x="3171" y="165"/>
                    </a:lnTo>
                    <a:lnTo>
                      <a:pt x="3231" y="150"/>
                    </a:lnTo>
                    <a:lnTo>
                      <a:pt x="3321" y="150"/>
                    </a:lnTo>
                    <a:lnTo>
                      <a:pt x="3396" y="150"/>
                    </a:lnTo>
                    <a:lnTo>
                      <a:pt x="3501" y="150"/>
                    </a:lnTo>
                    <a:lnTo>
                      <a:pt x="3606" y="150"/>
                    </a:lnTo>
                    <a:lnTo>
                      <a:pt x="3666" y="150"/>
                    </a:lnTo>
                    <a:lnTo>
                      <a:pt x="3711" y="150"/>
                    </a:lnTo>
                    <a:lnTo>
                      <a:pt x="3756" y="165"/>
                    </a:lnTo>
                    <a:lnTo>
                      <a:pt x="3801" y="180"/>
                    </a:lnTo>
                    <a:lnTo>
                      <a:pt x="3846" y="180"/>
                    </a:lnTo>
                    <a:lnTo>
                      <a:pt x="3891" y="180"/>
                    </a:lnTo>
                    <a:lnTo>
                      <a:pt x="3936" y="180"/>
                    </a:lnTo>
                    <a:lnTo>
                      <a:pt x="3981" y="180"/>
                    </a:lnTo>
                    <a:lnTo>
                      <a:pt x="4041" y="180"/>
                    </a:lnTo>
                    <a:lnTo>
                      <a:pt x="4086" y="180"/>
                    </a:lnTo>
                    <a:lnTo>
                      <a:pt x="4131" y="180"/>
                    </a:lnTo>
                    <a:lnTo>
                      <a:pt x="4191" y="180"/>
                    </a:lnTo>
                    <a:lnTo>
                      <a:pt x="4251" y="180"/>
                    </a:lnTo>
                    <a:lnTo>
                      <a:pt x="4266" y="135"/>
                    </a:lnTo>
                    <a:lnTo>
                      <a:pt x="4281" y="180"/>
                    </a:lnTo>
                  </a:path>
                </a:pathLst>
              </a:custGeom>
              <a:noFill/>
              <a:ln w="38100" cap="rnd" cmpd="sng">
                <a:solidFill>
                  <a:schemeClr val="tx1"/>
                </a:solidFill>
                <a:prstDash val="lgDash"/>
                <a:round/>
                <a:headEnd type="none" w="med" len="med"/>
                <a:tailEnd type="none" w="med" len="med"/>
              </a:ln>
            </p:spPr>
            <p:txBody>
              <a:bodyPr/>
              <a:lstStyle/>
              <a:p>
                <a:endParaRPr lang="en-US" sz="1600"/>
              </a:p>
            </p:txBody>
          </p:sp>
          <p:sp>
            <p:nvSpPr>
              <p:cNvPr id="32" name="Rectangle 7"/>
              <p:cNvSpPr>
                <a:spLocks noChangeArrowheads="1"/>
              </p:cNvSpPr>
              <p:nvPr/>
            </p:nvSpPr>
            <p:spPr bwMode="auto">
              <a:xfrm>
                <a:off x="449553" y="5641975"/>
                <a:ext cx="591511" cy="335989"/>
              </a:xfrm>
              <a:prstGeom prst="rect">
                <a:avLst/>
              </a:prstGeom>
              <a:noFill/>
              <a:ln w="12700">
                <a:noFill/>
                <a:miter lim="800000"/>
                <a:headEnd/>
                <a:tailEnd/>
              </a:ln>
            </p:spPr>
            <p:txBody>
              <a:bodyPr wrap="none" lIns="90488" tIns="44450" rIns="90488" bIns="44450">
                <a:spAutoFit/>
              </a:bodyPr>
              <a:lstStyle/>
              <a:p>
                <a:pPr algn="l"/>
                <a:r>
                  <a:rPr lang="en-US" sz="1600" b="1" dirty="0"/>
                  <a:t>PLD</a:t>
                </a:r>
                <a:endParaRPr lang="en-US" sz="1600" dirty="0"/>
              </a:p>
            </p:txBody>
          </p:sp>
          <p:sp>
            <p:nvSpPr>
              <p:cNvPr id="33" name="Rectangle 8"/>
              <p:cNvSpPr>
                <a:spLocks noChangeArrowheads="1"/>
              </p:cNvSpPr>
              <p:nvPr/>
            </p:nvSpPr>
            <p:spPr bwMode="auto">
              <a:xfrm>
                <a:off x="8139113" y="5410200"/>
                <a:ext cx="591510" cy="335989"/>
              </a:xfrm>
              <a:prstGeom prst="rect">
                <a:avLst/>
              </a:prstGeom>
              <a:noFill/>
              <a:ln w="12700">
                <a:noFill/>
                <a:miter lim="800000"/>
                <a:headEnd/>
                <a:tailEnd/>
              </a:ln>
            </p:spPr>
            <p:txBody>
              <a:bodyPr wrap="none" lIns="90488" tIns="44450" rIns="90488" bIns="44450">
                <a:spAutoFit/>
              </a:bodyPr>
              <a:lstStyle/>
              <a:p>
                <a:pPr algn="l"/>
                <a:r>
                  <a:rPr lang="en-US" sz="1600" b="1"/>
                  <a:t>PLD</a:t>
                </a:r>
                <a:endParaRPr lang="en-US" sz="1600"/>
              </a:p>
            </p:txBody>
          </p:sp>
        </p:grpSp>
        <p:sp>
          <p:nvSpPr>
            <p:cNvPr id="25" name="Freeform 71"/>
            <p:cNvSpPr>
              <a:spLocks/>
            </p:cNvSpPr>
            <p:nvPr/>
          </p:nvSpPr>
          <p:spPr bwMode="auto">
            <a:xfrm>
              <a:off x="1371600" y="3352800"/>
              <a:ext cx="6511925" cy="549275"/>
            </a:xfrm>
            <a:custGeom>
              <a:avLst/>
              <a:gdLst>
                <a:gd name="T0" fmla="*/ 128527163 w 4102"/>
                <a:gd name="T1" fmla="*/ 869454790 h 346"/>
                <a:gd name="T2" fmla="*/ 355341168 w 4102"/>
                <a:gd name="T3" fmla="*/ 869454790 h 346"/>
                <a:gd name="T4" fmla="*/ 582155221 w 4102"/>
                <a:gd name="T5" fmla="*/ 793849931 h 346"/>
                <a:gd name="T6" fmla="*/ 884574026 w 4102"/>
                <a:gd name="T7" fmla="*/ 642639022 h 346"/>
                <a:gd name="T8" fmla="*/ 1149191100 w 4102"/>
                <a:gd name="T9" fmla="*/ 567034361 h 346"/>
                <a:gd name="T10" fmla="*/ 1413806586 w 4102"/>
                <a:gd name="T11" fmla="*/ 567034361 h 346"/>
                <a:gd name="T12" fmla="*/ 1716225589 w 4102"/>
                <a:gd name="T13" fmla="*/ 567034361 h 346"/>
                <a:gd name="T14" fmla="*/ 1943039544 w 4102"/>
                <a:gd name="T15" fmla="*/ 567034361 h 346"/>
                <a:gd name="T16" fmla="*/ 2147483647 w 4102"/>
                <a:gd name="T17" fmla="*/ 567034361 h 346"/>
                <a:gd name="T18" fmla="*/ 2147483647 w 4102"/>
                <a:gd name="T19" fmla="*/ 567034361 h 346"/>
                <a:gd name="T20" fmla="*/ 2147483647 w 4102"/>
                <a:gd name="T21" fmla="*/ 529232824 h 346"/>
                <a:gd name="T22" fmla="*/ 2147483647 w 4102"/>
                <a:gd name="T23" fmla="*/ 415826528 h 346"/>
                <a:gd name="T24" fmla="*/ 2147483647 w 4102"/>
                <a:gd name="T25" fmla="*/ 378023403 h 346"/>
                <a:gd name="T26" fmla="*/ 2147483647 w 4102"/>
                <a:gd name="T27" fmla="*/ 302418743 h 346"/>
                <a:gd name="T28" fmla="*/ 2147483647 w 4102"/>
                <a:gd name="T29" fmla="*/ 264615618 h 346"/>
                <a:gd name="T30" fmla="*/ 2147483647 w 4102"/>
                <a:gd name="T31" fmla="*/ 226814082 h 346"/>
                <a:gd name="T32" fmla="*/ 2147483647 w 4102"/>
                <a:gd name="T33" fmla="*/ 226814082 h 346"/>
                <a:gd name="T34" fmla="*/ 2147483647 w 4102"/>
                <a:gd name="T35" fmla="*/ 226814082 h 346"/>
                <a:gd name="T36" fmla="*/ 2147483647 w 4102"/>
                <a:gd name="T37" fmla="*/ 226814082 h 346"/>
                <a:gd name="T38" fmla="*/ 2147483647 w 4102"/>
                <a:gd name="T39" fmla="*/ 226814082 h 346"/>
                <a:gd name="T40" fmla="*/ 2147483647 w 4102"/>
                <a:gd name="T41" fmla="*/ 226814082 h 346"/>
                <a:gd name="T42" fmla="*/ 2147483647 w 4102"/>
                <a:gd name="T43" fmla="*/ 226814082 h 346"/>
                <a:gd name="T44" fmla="*/ 2147483647 w 4102"/>
                <a:gd name="T45" fmla="*/ 340221867 h 346"/>
                <a:gd name="T46" fmla="*/ 2147483647 w 4102"/>
                <a:gd name="T47" fmla="*/ 415826528 h 346"/>
                <a:gd name="T48" fmla="*/ 2147483647 w 4102"/>
                <a:gd name="T49" fmla="*/ 491429700 h 346"/>
                <a:gd name="T50" fmla="*/ 2147483647 w 4102"/>
                <a:gd name="T51" fmla="*/ 567034361 h 346"/>
                <a:gd name="T52" fmla="*/ 2147483647 w 4102"/>
                <a:gd name="T53" fmla="*/ 680442146 h 346"/>
                <a:gd name="T54" fmla="*/ 2147483647 w 4102"/>
                <a:gd name="T55" fmla="*/ 718245270 h 346"/>
                <a:gd name="T56" fmla="*/ 2147483647 w 4102"/>
                <a:gd name="T57" fmla="*/ 718245270 h 346"/>
                <a:gd name="T58" fmla="*/ 2147483647 w 4102"/>
                <a:gd name="T59" fmla="*/ 718245270 h 346"/>
                <a:gd name="T60" fmla="*/ 2147483647 w 4102"/>
                <a:gd name="T61" fmla="*/ 680442146 h 346"/>
                <a:gd name="T62" fmla="*/ 2147483647 w 4102"/>
                <a:gd name="T63" fmla="*/ 529232824 h 346"/>
                <a:gd name="T64" fmla="*/ 2147483647 w 4102"/>
                <a:gd name="T65" fmla="*/ 189012495 h 346"/>
                <a:gd name="T66" fmla="*/ 2147483647 w 4102"/>
                <a:gd name="T67" fmla="*/ 0 h 346"/>
                <a:gd name="T68" fmla="*/ 2147483647 w 4102"/>
                <a:gd name="T69" fmla="*/ 0 h 346"/>
                <a:gd name="T70" fmla="*/ 2147483647 w 4102"/>
                <a:gd name="T71" fmla="*/ 0 h 346"/>
                <a:gd name="T72" fmla="*/ 2147483647 w 4102"/>
                <a:gd name="T73" fmla="*/ 226814082 h 346"/>
                <a:gd name="T74" fmla="*/ 2147483647 w 4102"/>
                <a:gd name="T75" fmla="*/ 340221867 h 34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102"/>
                <a:gd name="T115" fmla="*/ 0 h 346"/>
                <a:gd name="T116" fmla="*/ 4102 w 4102"/>
                <a:gd name="T117" fmla="*/ 346 h 34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102" h="346">
                  <a:moveTo>
                    <a:pt x="0" y="327"/>
                  </a:moveTo>
                  <a:lnTo>
                    <a:pt x="51" y="345"/>
                  </a:lnTo>
                  <a:lnTo>
                    <a:pt x="96" y="345"/>
                  </a:lnTo>
                  <a:lnTo>
                    <a:pt x="141" y="345"/>
                  </a:lnTo>
                  <a:lnTo>
                    <a:pt x="186" y="345"/>
                  </a:lnTo>
                  <a:lnTo>
                    <a:pt x="231" y="315"/>
                  </a:lnTo>
                  <a:lnTo>
                    <a:pt x="276" y="285"/>
                  </a:lnTo>
                  <a:lnTo>
                    <a:pt x="351" y="255"/>
                  </a:lnTo>
                  <a:lnTo>
                    <a:pt x="411" y="240"/>
                  </a:lnTo>
                  <a:lnTo>
                    <a:pt x="456" y="225"/>
                  </a:lnTo>
                  <a:lnTo>
                    <a:pt x="501" y="225"/>
                  </a:lnTo>
                  <a:lnTo>
                    <a:pt x="561" y="225"/>
                  </a:lnTo>
                  <a:lnTo>
                    <a:pt x="606" y="225"/>
                  </a:lnTo>
                  <a:lnTo>
                    <a:pt x="681" y="225"/>
                  </a:lnTo>
                  <a:lnTo>
                    <a:pt x="726" y="225"/>
                  </a:lnTo>
                  <a:lnTo>
                    <a:pt x="771" y="225"/>
                  </a:lnTo>
                  <a:lnTo>
                    <a:pt x="816" y="225"/>
                  </a:lnTo>
                  <a:lnTo>
                    <a:pt x="876" y="225"/>
                  </a:lnTo>
                  <a:lnTo>
                    <a:pt x="936" y="225"/>
                  </a:lnTo>
                  <a:lnTo>
                    <a:pt x="996" y="225"/>
                  </a:lnTo>
                  <a:lnTo>
                    <a:pt x="1041" y="210"/>
                  </a:lnTo>
                  <a:lnTo>
                    <a:pt x="1086" y="210"/>
                  </a:lnTo>
                  <a:lnTo>
                    <a:pt x="1131" y="195"/>
                  </a:lnTo>
                  <a:lnTo>
                    <a:pt x="1191" y="165"/>
                  </a:lnTo>
                  <a:lnTo>
                    <a:pt x="1236" y="165"/>
                  </a:lnTo>
                  <a:lnTo>
                    <a:pt x="1311" y="150"/>
                  </a:lnTo>
                  <a:lnTo>
                    <a:pt x="1386" y="120"/>
                  </a:lnTo>
                  <a:lnTo>
                    <a:pt x="1446" y="120"/>
                  </a:lnTo>
                  <a:lnTo>
                    <a:pt x="1491" y="105"/>
                  </a:lnTo>
                  <a:lnTo>
                    <a:pt x="1566" y="105"/>
                  </a:lnTo>
                  <a:lnTo>
                    <a:pt x="1611" y="90"/>
                  </a:lnTo>
                  <a:lnTo>
                    <a:pt x="1656" y="90"/>
                  </a:lnTo>
                  <a:lnTo>
                    <a:pt x="1701" y="90"/>
                  </a:lnTo>
                  <a:lnTo>
                    <a:pt x="1761" y="90"/>
                  </a:lnTo>
                  <a:lnTo>
                    <a:pt x="1806" y="90"/>
                  </a:lnTo>
                  <a:lnTo>
                    <a:pt x="1866" y="90"/>
                  </a:lnTo>
                  <a:lnTo>
                    <a:pt x="1926" y="90"/>
                  </a:lnTo>
                  <a:lnTo>
                    <a:pt x="1971" y="90"/>
                  </a:lnTo>
                  <a:lnTo>
                    <a:pt x="2031" y="90"/>
                  </a:lnTo>
                  <a:lnTo>
                    <a:pt x="2106" y="90"/>
                  </a:lnTo>
                  <a:lnTo>
                    <a:pt x="2181" y="90"/>
                  </a:lnTo>
                  <a:lnTo>
                    <a:pt x="2256" y="90"/>
                  </a:lnTo>
                  <a:lnTo>
                    <a:pt x="2301" y="90"/>
                  </a:lnTo>
                  <a:lnTo>
                    <a:pt x="2346" y="90"/>
                  </a:lnTo>
                  <a:lnTo>
                    <a:pt x="2421" y="90"/>
                  </a:lnTo>
                  <a:lnTo>
                    <a:pt x="2466" y="135"/>
                  </a:lnTo>
                  <a:lnTo>
                    <a:pt x="2541" y="150"/>
                  </a:lnTo>
                  <a:lnTo>
                    <a:pt x="2601" y="165"/>
                  </a:lnTo>
                  <a:lnTo>
                    <a:pt x="2646" y="180"/>
                  </a:lnTo>
                  <a:lnTo>
                    <a:pt x="2691" y="195"/>
                  </a:lnTo>
                  <a:lnTo>
                    <a:pt x="2766" y="210"/>
                  </a:lnTo>
                  <a:lnTo>
                    <a:pt x="2841" y="225"/>
                  </a:lnTo>
                  <a:lnTo>
                    <a:pt x="2886" y="240"/>
                  </a:lnTo>
                  <a:lnTo>
                    <a:pt x="2946" y="270"/>
                  </a:lnTo>
                  <a:lnTo>
                    <a:pt x="3006" y="285"/>
                  </a:lnTo>
                  <a:lnTo>
                    <a:pt x="3066" y="285"/>
                  </a:lnTo>
                  <a:lnTo>
                    <a:pt x="3126" y="285"/>
                  </a:lnTo>
                  <a:lnTo>
                    <a:pt x="3201" y="285"/>
                  </a:lnTo>
                  <a:lnTo>
                    <a:pt x="3246" y="285"/>
                  </a:lnTo>
                  <a:lnTo>
                    <a:pt x="3306" y="285"/>
                  </a:lnTo>
                  <a:lnTo>
                    <a:pt x="3366" y="285"/>
                  </a:lnTo>
                  <a:lnTo>
                    <a:pt x="3441" y="270"/>
                  </a:lnTo>
                  <a:lnTo>
                    <a:pt x="3486" y="255"/>
                  </a:lnTo>
                  <a:lnTo>
                    <a:pt x="3531" y="210"/>
                  </a:lnTo>
                  <a:lnTo>
                    <a:pt x="3561" y="135"/>
                  </a:lnTo>
                  <a:lnTo>
                    <a:pt x="3576" y="75"/>
                  </a:lnTo>
                  <a:lnTo>
                    <a:pt x="3606" y="30"/>
                  </a:lnTo>
                  <a:lnTo>
                    <a:pt x="3681" y="0"/>
                  </a:lnTo>
                  <a:lnTo>
                    <a:pt x="3771" y="0"/>
                  </a:lnTo>
                  <a:lnTo>
                    <a:pt x="3831" y="0"/>
                  </a:lnTo>
                  <a:lnTo>
                    <a:pt x="3876" y="0"/>
                  </a:lnTo>
                  <a:lnTo>
                    <a:pt x="3921" y="0"/>
                  </a:lnTo>
                  <a:lnTo>
                    <a:pt x="3966" y="45"/>
                  </a:lnTo>
                  <a:lnTo>
                    <a:pt x="3966" y="90"/>
                  </a:lnTo>
                  <a:lnTo>
                    <a:pt x="4041" y="120"/>
                  </a:lnTo>
                  <a:lnTo>
                    <a:pt x="4101" y="135"/>
                  </a:lnTo>
                </a:path>
              </a:pathLst>
            </a:custGeom>
            <a:noFill/>
            <a:ln w="38100" cap="rnd" cmpd="sng">
              <a:solidFill>
                <a:schemeClr val="tx1"/>
              </a:solidFill>
              <a:prstDash val="solid"/>
              <a:round/>
              <a:headEnd type="none" w="med" len="med"/>
              <a:tailEnd type="none" w="med" len="med"/>
            </a:ln>
          </p:spPr>
          <p:txBody>
            <a:bodyPr/>
            <a:lstStyle/>
            <a:p>
              <a:endParaRPr lang="en-US" sz="1600"/>
            </a:p>
          </p:txBody>
        </p:sp>
        <p:sp>
          <p:nvSpPr>
            <p:cNvPr id="26" name="Rectangle 72"/>
            <p:cNvSpPr>
              <a:spLocks noChangeArrowheads="1"/>
            </p:cNvSpPr>
            <p:nvPr/>
          </p:nvSpPr>
          <p:spPr bwMode="auto">
            <a:xfrm>
              <a:off x="663072" y="3657600"/>
              <a:ext cx="708528" cy="582211"/>
            </a:xfrm>
            <a:prstGeom prst="rect">
              <a:avLst/>
            </a:prstGeom>
            <a:noFill/>
            <a:ln w="12700">
              <a:noFill/>
              <a:miter lim="800000"/>
              <a:headEnd/>
              <a:tailEnd/>
            </a:ln>
          </p:spPr>
          <p:txBody>
            <a:bodyPr wrap="none" lIns="90488" tIns="44450" rIns="90488" bIns="44450">
              <a:spAutoFit/>
            </a:bodyPr>
            <a:lstStyle/>
            <a:p>
              <a:r>
                <a:rPr lang="en-US" sz="1600" b="1" dirty="0"/>
                <a:t>PL</a:t>
              </a:r>
            </a:p>
            <a:p>
              <a:r>
                <a:rPr lang="en-US" sz="1600" b="1" dirty="0"/>
                <a:t> DOG</a:t>
              </a:r>
              <a:endParaRPr lang="en-US" sz="1600" dirty="0"/>
            </a:p>
          </p:txBody>
        </p:sp>
        <p:sp>
          <p:nvSpPr>
            <p:cNvPr id="27" name="Rectangle 73"/>
            <p:cNvSpPr>
              <a:spLocks noChangeArrowheads="1"/>
            </p:cNvSpPr>
            <p:nvPr/>
          </p:nvSpPr>
          <p:spPr bwMode="auto">
            <a:xfrm>
              <a:off x="7924800" y="3352800"/>
              <a:ext cx="650820" cy="582211"/>
            </a:xfrm>
            <a:prstGeom prst="rect">
              <a:avLst/>
            </a:prstGeom>
            <a:noFill/>
            <a:ln w="12700">
              <a:noFill/>
              <a:miter lim="800000"/>
              <a:headEnd/>
              <a:tailEnd/>
            </a:ln>
          </p:spPr>
          <p:txBody>
            <a:bodyPr wrap="none" lIns="90488" tIns="44450" rIns="90488" bIns="44450">
              <a:spAutoFit/>
            </a:bodyPr>
            <a:lstStyle/>
            <a:p>
              <a:r>
                <a:rPr lang="en-US" sz="1600" b="1" dirty="0"/>
                <a:t>PL </a:t>
              </a:r>
            </a:p>
            <a:p>
              <a:r>
                <a:rPr lang="en-US" sz="1600" b="1" dirty="0"/>
                <a:t>DOG</a:t>
              </a:r>
              <a:endParaRPr lang="en-US" sz="1600" dirty="0"/>
            </a:p>
          </p:txBody>
        </p:sp>
        <p:sp>
          <p:nvSpPr>
            <p:cNvPr id="28" name="Text Box 75"/>
            <p:cNvSpPr txBox="1">
              <a:spLocks noChangeArrowheads="1"/>
            </p:cNvSpPr>
            <p:nvPr/>
          </p:nvSpPr>
          <p:spPr bwMode="auto">
            <a:xfrm>
              <a:off x="1905000" y="4637088"/>
              <a:ext cx="3023585" cy="338554"/>
            </a:xfrm>
            <a:prstGeom prst="rect">
              <a:avLst/>
            </a:prstGeom>
            <a:noFill/>
            <a:ln w="12700">
              <a:noFill/>
              <a:miter lim="800000"/>
              <a:headEnd/>
              <a:tailEnd/>
            </a:ln>
          </p:spPr>
          <p:txBody>
            <a:bodyPr wrap="none">
              <a:spAutoFit/>
            </a:bodyPr>
            <a:lstStyle/>
            <a:p>
              <a:pPr algn="l"/>
              <a:r>
                <a:rPr lang="en-US" sz="1600" b="1">
                  <a:solidFill>
                    <a:srgbClr val="0B0000"/>
                  </a:solidFill>
                </a:rPr>
                <a:t>Probable Line of Deployment</a:t>
              </a:r>
            </a:p>
          </p:txBody>
        </p:sp>
        <p:sp>
          <p:nvSpPr>
            <p:cNvPr id="29" name="Text Box 76"/>
            <p:cNvSpPr txBox="1">
              <a:spLocks noChangeArrowheads="1"/>
            </p:cNvSpPr>
            <p:nvPr/>
          </p:nvSpPr>
          <p:spPr bwMode="auto">
            <a:xfrm>
              <a:off x="3200400" y="2843213"/>
              <a:ext cx="1266693" cy="338554"/>
            </a:xfrm>
            <a:prstGeom prst="rect">
              <a:avLst/>
            </a:prstGeom>
            <a:noFill/>
            <a:ln w="12700">
              <a:noFill/>
              <a:miter lim="800000"/>
              <a:headEnd/>
              <a:tailEnd/>
            </a:ln>
          </p:spPr>
          <p:txBody>
            <a:bodyPr wrap="none">
              <a:spAutoFit/>
            </a:bodyPr>
            <a:lstStyle/>
            <a:p>
              <a:pPr algn="l"/>
              <a:r>
                <a:rPr lang="en-US" sz="1600" b="1">
                  <a:solidFill>
                    <a:srgbClr val="0B0000"/>
                  </a:solidFill>
                </a:rPr>
                <a:t>Phase Line</a:t>
              </a:r>
            </a:p>
          </p:txBody>
        </p:sp>
        <p:sp>
          <p:nvSpPr>
            <p:cNvPr id="30" name="Text Box 77"/>
            <p:cNvSpPr txBox="1">
              <a:spLocks noChangeArrowheads="1"/>
            </p:cNvSpPr>
            <p:nvPr/>
          </p:nvSpPr>
          <p:spPr bwMode="auto">
            <a:xfrm>
              <a:off x="3048000" y="1471613"/>
              <a:ext cx="1883849" cy="338554"/>
            </a:xfrm>
            <a:prstGeom prst="rect">
              <a:avLst/>
            </a:prstGeom>
            <a:noFill/>
            <a:ln w="12700">
              <a:noFill/>
              <a:miter lim="800000"/>
              <a:headEnd/>
              <a:tailEnd/>
            </a:ln>
          </p:spPr>
          <p:txBody>
            <a:bodyPr wrap="none">
              <a:spAutoFit/>
            </a:bodyPr>
            <a:lstStyle/>
            <a:p>
              <a:pPr algn="l"/>
              <a:r>
                <a:rPr lang="en-US" sz="1600" b="1">
                  <a:solidFill>
                    <a:srgbClr val="0B0000"/>
                  </a:solidFill>
                </a:rPr>
                <a:t>Line of Departure</a:t>
              </a:r>
            </a:p>
          </p:txBody>
        </p:sp>
      </p:grpSp>
    </p:spTree>
    <p:extLst>
      <p:ext uri="{BB962C8B-B14F-4D97-AF65-F5344CB8AC3E}">
        <p14:creationId xmlns:p14="http://schemas.microsoft.com/office/powerpoint/2010/main" val="1691351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0" y="358458"/>
            <a:ext cx="9144000" cy="55594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Pre-Assessment</a:t>
            </a:r>
          </a:p>
        </p:txBody>
      </p:sp>
      <p:grpSp>
        <p:nvGrpSpPr>
          <p:cNvPr id="10" name="Group 9"/>
          <p:cNvGrpSpPr/>
          <p:nvPr/>
        </p:nvGrpSpPr>
        <p:grpSpPr>
          <a:xfrm>
            <a:off x="630253" y="2087310"/>
            <a:ext cx="1669433" cy="787400"/>
            <a:chOff x="1708767" y="1981200"/>
            <a:chExt cx="1669433" cy="787400"/>
          </a:xfrm>
        </p:grpSpPr>
        <p:sp>
          <p:nvSpPr>
            <p:cNvPr id="11" name="Line 12"/>
            <p:cNvSpPr>
              <a:spLocks noChangeShapeType="1"/>
            </p:cNvSpPr>
            <p:nvPr/>
          </p:nvSpPr>
          <p:spPr bwMode="auto">
            <a:xfrm flipV="1">
              <a:off x="2133600" y="2000250"/>
              <a:ext cx="1219200" cy="762000"/>
            </a:xfrm>
            <a:prstGeom prst="line">
              <a:avLst/>
            </a:prstGeom>
            <a:noFill/>
            <a:ln w="38100">
              <a:solidFill>
                <a:srgbClr val="0000FF"/>
              </a:solidFill>
              <a:round/>
              <a:headEnd/>
              <a:tailEnd/>
            </a:ln>
          </p:spPr>
          <p:txBody>
            <a:bodyPr wrap="none" anchor="ctr"/>
            <a:lstStyle/>
            <a:p>
              <a:endParaRPr lang="en-US"/>
            </a:p>
          </p:txBody>
        </p:sp>
        <p:sp>
          <p:nvSpPr>
            <p:cNvPr id="12" name="Line 13"/>
            <p:cNvSpPr>
              <a:spLocks noChangeShapeType="1"/>
            </p:cNvSpPr>
            <p:nvPr/>
          </p:nvSpPr>
          <p:spPr bwMode="auto">
            <a:xfrm flipH="1" flipV="1">
              <a:off x="2133600" y="1981200"/>
              <a:ext cx="1219200" cy="762000"/>
            </a:xfrm>
            <a:prstGeom prst="line">
              <a:avLst/>
            </a:prstGeom>
            <a:noFill/>
            <a:ln w="38100">
              <a:solidFill>
                <a:srgbClr val="0000FF"/>
              </a:solidFill>
              <a:round/>
              <a:headEnd/>
              <a:tailEnd/>
            </a:ln>
          </p:spPr>
          <p:txBody>
            <a:bodyPr wrap="none" anchor="ctr"/>
            <a:lstStyle/>
            <a:p>
              <a:endParaRPr lang="en-US"/>
            </a:p>
          </p:txBody>
        </p:sp>
        <p:sp>
          <p:nvSpPr>
            <p:cNvPr id="13" name="Rectangle 14"/>
            <p:cNvSpPr>
              <a:spLocks noChangeArrowheads="1"/>
            </p:cNvSpPr>
            <p:nvPr/>
          </p:nvSpPr>
          <p:spPr bwMode="auto">
            <a:xfrm>
              <a:off x="2133600" y="1981200"/>
              <a:ext cx="1244600" cy="787400"/>
            </a:xfrm>
            <a:prstGeom prst="rect">
              <a:avLst/>
            </a:prstGeom>
            <a:noFill/>
            <a:ln w="57150">
              <a:solidFill>
                <a:srgbClr val="0000FF"/>
              </a:solidFill>
              <a:miter lim="800000"/>
              <a:headEnd/>
              <a:tailEnd/>
            </a:ln>
          </p:spPr>
          <p:txBody>
            <a:bodyPr wrap="none" anchor="ctr"/>
            <a:lstStyle/>
            <a:p>
              <a:endParaRPr lang="en-US"/>
            </a:p>
          </p:txBody>
        </p:sp>
        <p:sp>
          <p:nvSpPr>
            <p:cNvPr id="14" name="TextBox 13"/>
            <p:cNvSpPr txBox="1"/>
            <p:nvPr/>
          </p:nvSpPr>
          <p:spPr>
            <a:xfrm>
              <a:off x="1708767" y="2129135"/>
              <a:ext cx="356188" cy="461665"/>
            </a:xfrm>
            <a:prstGeom prst="rect">
              <a:avLst/>
            </a:prstGeom>
            <a:noFill/>
          </p:spPr>
          <p:txBody>
            <a:bodyPr wrap="none" rtlCol="0">
              <a:spAutoFit/>
            </a:bodyPr>
            <a:lstStyle/>
            <a:p>
              <a:r>
                <a:rPr lang="en-US" b="1" dirty="0"/>
                <a:t>1</a:t>
              </a:r>
            </a:p>
          </p:txBody>
        </p:sp>
      </p:grpSp>
      <p:grpSp>
        <p:nvGrpSpPr>
          <p:cNvPr id="15" name="Group 14"/>
          <p:cNvGrpSpPr/>
          <p:nvPr/>
        </p:nvGrpSpPr>
        <p:grpSpPr>
          <a:xfrm>
            <a:off x="5049853" y="1738060"/>
            <a:ext cx="1673225" cy="1155700"/>
            <a:chOff x="561975" y="4051300"/>
            <a:chExt cx="1673225" cy="1155700"/>
          </a:xfrm>
        </p:grpSpPr>
        <p:grpSp>
          <p:nvGrpSpPr>
            <p:cNvPr id="16" name="Group 15"/>
            <p:cNvGrpSpPr>
              <a:grpSpLocks/>
            </p:cNvGrpSpPr>
            <p:nvPr/>
          </p:nvGrpSpPr>
          <p:grpSpPr bwMode="auto">
            <a:xfrm>
              <a:off x="1295400" y="5029200"/>
              <a:ext cx="635000" cy="152400"/>
              <a:chOff x="2368" y="3024"/>
              <a:chExt cx="656" cy="96"/>
            </a:xfrm>
          </p:grpSpPr>
          <p:sp>
            <p:nvSpPr>
              <p:cNvPr id="24" name="AutoShape 16"/>
              <p:cNvSpPr>
                <a:spLocks noChangeArrowheads="1"/>
              </p:cNvSpPr>
              <p:nvPr/>
            </p:nvSpPr>
            <p:spPr bwMode="auto">
              <a:xfrm>
                <a:off x="2368"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a:p>
            </p:txBody>
          </p:sp>
          <p:sp>
            <p:nvSpPr>
              <p:cNvPr id="25" name="AutoShape 17"/>
              <p:cNvSpPr>
                <a:spLocks noChangeArrowheads="1"/>
              </p:cNvSpPr>
              <p:nvPr/>
            </p:nvSpPr>
            <p:spPr bwMode="auto">
              <a:xfrm>
                <a:off x="2656"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a:p>
            </p:txBody>
          </p:sp>
        </p:grpSp>
        <p:sp>
          <p:nvSpPr>
            <p:cNvPr id="17" name="Rectangle 18"/>
            <p:cNvSpPr>
              <a:spLocks noChangeArrowheads="1"/>
            </p:cNvSpPr>
            <p:nvPr/>
          </p:nvSpPr>
          <p:spPr bwMode="auto">
            <a:xfrm>
              <a:off x="990600" y="4419600"/>
              <a:ext cx="1244600" cy="787400"/>
            </a:xfrm>
            <a:prstGeom prst="rect">
              <a:avLst/>
            </a:prstGeom>
            <a:noFill/>
            <a:ln w="57150">
              <a:solidFill>
                <a:srgbClr val="0000FF"/>
              </a:solidFill>
              <a:miter lim="800000"/>
              <a:headEnd/>
              <a:tailEnd/>
            </a:ln>
          </p:spPr>
          <p:txBody>
            <a:bodyPr wrap="none" anchor="ctr"/>
            <a:lstStyle/>
            <a:p>
              <a:endParaRPr lang="en-US"/>
            </a:p>
          </p:txBody>
        </p:sp>
        <p:sp>
          <p:nvSpPr>
            <p:cNvPr id="18" name="Line 19"/>
            <p:cNvSpPr>
              <a:spLocks noChangeShapeType="1"/>
            </p:cNvSpPr>
            <p:nvPr/>
          </p:nvSpPr>
          <p:spPr bwMode="auto">
            <a:xfrm flipV="1">
              <a:off x="990600" y="4394200"/>
              <a:ext cx="1244600" cy="787400"/>
            </a:xfrm>
            <a:prstGeom prst="line">
              <a:avLst/>
            </a:prstGeom>
            <a:noFill/>
            <a:ln w="38100">
              <a:solidFill>
                <a:srgbClr val="0000FF"/>
              </a:solidFill>
              <a:round/>
              <a:headEnd/>
              <a:tailEnd/>
            </a:ln>
          </p:spPr>
          <p:txBody>
            <a:bodyPr wrap="none" anchor="ctr"/>
            <a:lstStyle/>
            <a:p>
              <a:endParaRPr lang="en-US"/>
            </a:p>
          </p:txBody>
        </p:sp>
        <p:sp>
          <p:nvSpPr>
            <p:cNvPr id="19" name="Line 20"/>
            <p:cNvSpPr>
              <a:spLocks noChangeShapeType="1"/>
            </p:cNvSpPr>
            <p:nvPr/>
          </p:nvSpPr>
          <p:spPr bwMode="auto">
            <a:xfrm>
              <a:off x="990600" y="4419600"/>
              <a:ext cx="1244600" cy="762000"/>
            </a:xfrm>
            <a:prstGeom prst="line">
              <a:avLst/>
            </a:prstGeom>
            <a:noFill/>
            <a:ln w="38100">
              <a:solidFill>
                <a:srgbClr val="0000FF"/>
              </a:solidFill>
              <a:round/>
              <a:headEnd/>
              <a:tailEnd/>
            </a:ln>
          </p:spPr>
          <p:txBody>
            <a:bodyPr wrap="none" anchor="ctr"/>
            <a:lstStyle/>
            <a:p>
              <a:endParaRPr lang="en-US"/>
            </a:p>
          </p:txBody>
        </p:sp>
        <p:sp>
          <p:nvSpPr>
            <p:cNvPr id="20" name="Oval 37"/>
            <p:cNvSpPr>
              <a:spLocks noChangeArrowheads="1"/>
            </p:cNvSpPr>
            <p:nvPr/>
          </p:nvSpPr>
          <p:spPr bwMode="auto">
            <a:xfrm>
              <a:off x="1003920" y="4051300"/>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sp>
          <p:nvSpPr>
            <p:cNvPr id="21" name="Oval 20"/>
            <p:cNvSpPr>
              <a:spLocks noChangeArrowheads="1"/>
            </p:cNvSpPr>
            <p:nvPr/>
          </p:nvSpPr>
          <p:spPr bwMode="auto">
            <a:xfrm>
              <a:off x="1461120" y="4051300"/>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sp>
          <p:nvSpPr>
            <p:cNvPr id="22" name="Oval 21"/>
            <p:cNvSpPr>
              <a:spLocks noChangeArrowheads="1"/>
            </p:cNvSpPr>
            <p:nvPr/>
          </p:nvSpPr>
          <p:spPr bwMode="auto">
            <a:xfrm>
              <a:off x="1918320" y="4051300"/>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sp>
          <p:nvSpPr>
            <p:cNvPr id="23" name="TextBox 22"/>
            <p:cNvSpPr txBox="1"/>
            <p:nvPr/>
          </p:nvSpPr>
          <p:spPr>
            <a:xfrm>
              <a:off x="561975" y="4592935"/>
              <a:ext cx="356188" cy="461665"/>
            </a:xfrm>
            <a:prstGeom prst="rect">
              <a:avLst/>
            </a:prstGeom>
            <a:noFill/>
          </p:spPr>
          <p:txBody>
            <a:bodyPr wrap="none" rtlCol="0">
              <a:spAutoFit/>
            </a:bodyPr>
            <a:lstStyle/>
            <a:p>
              <a:r>
                <a:rPr lang="en-US" b="1" dirty="0"/>
                <a:t>3</a:t>
              </a:r>
            </a:p>
          </p:txBody>
        </p:sp>
      </p:grpSp>
      <p:grpSp>
        <p:nvGrpSpPr>
          <p:cNvPr id="26" name="Group 25"/>
          <p:cNvGrpSpPr/>
          <p:nvPr/>
        </p:nvGrpSpPr>
        <p:grpSpPr>
          <a:xfrm>
            <a:off x="7192978" y="2101598"/>
            <a:ext cx="1666875" cy="787400"/>
            <a:chOff x="3590925" y="4343400"/>
            <a:chExt cx="1666875" cy="787400"/>
          </a:xfrm>
        </p:grpSpPr>
        <p:sp>
          <p:nvSpPr>
            <p:cNvPr id="27" name="Line 2"/>
            <p:cNvSpPr>
              <a:spLocks noChangeShapeType="1"/>
            </p:cNvSpPr>
            <p:nvPr/>
          </p:nvSpPr>
          <p:spPr bwMode="auto">
            <a:xfrm flipV="1">
              <a:off x="4013200" y="4343400"/>
              <a:ext cx="1244600" cy="766762"/>
            </a:xfrm>
            <a:prstGeom prst="line">
              <a:avLst/>
            </a:prstGeom>
            <a:noFill/>
            <a:ln w="38100">
              <a:solidFill>
                <a:srgbClr val="0000FF"/>
              </a:solidFill>
              <a:round/>
              <a:headEnd/>
              <a:tailEnd/>
            </a:ln>
          </p:spPr>
          <p:txBody>
            <a:bodyPr wrap="none" anchor="ctr"/>
            <a:lstStyle/>
            <a:p>
              <a:endParaRPr lang="en-US" dirty="0"/>
            </a:p>
          </p:txBody>
        </p:sp>
        <p:sp>
          <p:nvSpPr>
            <p:cNvPr id="28" name="Line 3"/>
            <p:cNvSpPr>
              <a:spLocks noChangeShapeType="1"/>
            </p:cNvSpPr>
            <p:nvPr/>
          </p:nvSpPr>
          <p:spPr bwMode="auto">
            <a:xfrm flipH="1" flipV="1">
              <a:off x="4038600" y="4368800"/>
              <a:ext cx="1219200" cy="741362"/>
            </a:xfrm>
            <a:prstGeom prst="line">
              <a:avLst/>
            </a:prstGeom>
            <a:noFill/>
            <a:ln w="38100">
              <a:solidFill>
                <a:srgbClr val="0000FF"/>
              </a:solidFill>
              <a:round/>
              <a:headEnd/>
              <a:tailEnd/>
            </a:ln>
          </p:spPr>
          <p:txBody>
            <a:bodyPr wrap="none" anchor="ctr"/>
            <a:lstStyle/>
            <a:p>
              <a:endParaRPr lang="en-US" dirty="0"/>
            </a:p>
          </p:txBody>
        </p:sp>
        <p:sp>
          <p:nvSpPr>
            <p:cNvPr id="29" name="Oval 4"/>
            <p:cNvSpPr>
              <a:spLocks noChangeArrowheads="1"/>
            </p:cNvSpPr>
            <p:nvPr/>
          </p:nvSpPr>
          <p:spPr bwMode="auto">
            <a:xfrm>
              <a:off x="4197350" y="4594225"/>
              <a:ext cx="889000" cy="304800"/>
            </a:xfrm>
            <a:prstGeom prst="ellipse">
              <a:avLst/>
            </a:prstGeom>
            <a:noFill/>
            <a:ln w="57150">
              <a:solidFill>
                <a:srgbClr val="0000FF"/>
              </a:solidFill>
              <a:round/>
              <a:headEnd/>
              <a:tailEnd/>
            </a:ln>
          </p:spPr>
          <p:txBody>
            <a:bodyPr wrap="none" anchor="ctr"/>
            <a:lstStyle/>
            <a:p>
              <a:endParaRPr lang="en-US"/>
            </a:p>
          </p:txBody>
        </p:sp>
        <p:sp>
          <p:nvSpPr>
            <p:cNvPr id="30" name="Rectangle 26"/>
            <p:cNvSpPr>
              <a:spLocks noChangeArrowheads="1"/>
            </p:cNvSpPr>
            <p:nvPr/>
          </p:nvSpPr>
          <p:spPr bwMode="auto">
            <a:xfrm>
              <a:off x="4013200" y="4343400"/>
              <a:ext cx="1244600" cy="787400"/>
            </a:xfrm>
            <a:prstGeom prst="rect">
              <a:avLst/>
            </a:prstGeom>
            <a:noFill/>
            <a:ln w="57150">
              <a:solidFill>
                <a:srgbClr val="0000FF"/>
              </a:solidFill>
              <a:miter lim="800000"/>
              <a:headEnd/>
              <a:tailEnd/>
            </a:ln>
          </p:spPr>
          <p:txBody>
            <a:bodyPr wrap="none" anchor="ctr"/>
            <a:lstStyle/>
            <a:p>
              <a:endParaRPr lang="en-US"/>
            </a:p>
          </p:txBody>
        </p:sp>
        <p:sp>
          <p:nvSpPr>
            <p:cNvPr id="31" name="TextBox 30"/>
            <p:cNvSpPr txBox="1"/>
            <p:nvPr/>
          </p:nvSpPr>
          <p:spPr>
            <a:xfrm>
              <a:off x="3590925" y="4533900"/>
              <a:ext cx="356188" cy="461665"/>
            </a:xfrm>
            <a:prstGeom prst="rect">
              <a:avLst/>
            </a:prstGeom>
            <a:noFill/>
          </p:spPr>
          <p:txBody>
            <a:bodyPr wrap="none" rtlCol="0">
              <a:spAutoFit/>
            </a:bodyPr>
            <a:lstStyle/>
            <a:p>
              <a:r>
                <a:rPr lang="en-US" b="1" dirty="0"/>
                <a:t>4</a:t>
              </a:r>
            </a:p>
          </p:txBody>
        </p:sp>
      </p:grpSp>
      <p:grpSp>
        <p:nvGrpSpPr>
          <p:cNvPr id="32" name="Group 31"/>
          <p:cNvGrpSpPr/>
          <p:nvPr/>
        </p:nvGrpSpPr>
        <p:grpSpPr>
          <a:xfrm>
            <a:off x="2842934" y="1753935"/>
            <a:ext cx="1673519" cy="1198563"/>
            <a:chOff x="5108281" y="1628775"/>
            <a:chExt cx="1673519" cy="1198563"/>
          </a:xfrm>
        </p:grpSpPr>
        <p:grpSp>
          <p:nvGrpSpPr>
            <p:cNvPr id="33" name="Group 21"/>
            <p:cNvGrpSpPr>
              <a:grpSpLocks/>
            </p:cNvGrpSpPr>
            <p:nvPr/>
          </p:nvGrpSpPr>
          <p:grpSpPr bwMode="auto">
            <a:xfrm>
              <a:off x="5537200" y="1981200"/>
              <a:ext cx="1244600" cy="762000"/>
              <a:chOff x="592" y="1280"/>
              <a:chExt cx="784" cy="480"/>
            </a:xfrm>
          </p:grpSpPr>
          <p:sp>
            <p:nvSpPr>
              <p:cNvPr id="38" name="Line 22"/>
              <p:cNvSpPr>
                <a:spLocks noChangeShapeType="1"/>
              </p:cNvSpPr>
              <p:nvPr/>
            </p:nvSpPr>
            <p:spPr bwMode="auto">
              <a:xfrm flipV="1">
                <a:off x="608" y="1280"/>
                <a:ext cx="768" cy="480"/>
              </a:xfrm>
              <a:prstGeom prst="line">
                <a:avLst/>
              </a:prstGeom>
              <a:noFill/>
              <a:ln w="38100">
                <a:solidFill>
                  <a:srgbClr val="0000FF"/>
                </a:solidFill>
                <a:round/>
                <a:headEnd/>
                <a:tailEnd/>
              </a:ln>
            </p:spPr>
            <p:txBody>
              <a:bodyPr wrap="none" anchor="ctr"/>
              <a:lstStyle/>
              <a:p>
                <a:endParaRPr lang="en-US"/>
              </a:p>
            </p:txBody>
          </p:sp>
          <p:sp>
            <p:nvSpPr>
              <p:cNvPr id="39" name="Line 23"/>
              <p:cNvSpPr>
                <a:spLocks noChangeShapeType="1"/>
              </p:cNvSpPr>
              <p:nvPr/>
            </p:nvSpPr>
            <p:spPr bwMode="auto">
              <a:xfrm flipH="1" flipV="1">
                <a:off x="592" y="1280"/>
                <a:ext cx="768" cy="480"/>
              </a:xfrm>
              <a:prstGeom prst="line">
                <a:avLst/>
              </a:prstGeom>
              <a:noFill/>
              <a:ln w="38100">
                <a:solidFill>
                  <a:srgbClr val="0000FF"/>
                </a:solidFill>
                <a:round/>
                <a:headEnd/>
                <a:tailEnd/>
              </a:ln>
            </p:spPr>
            <p:txBody>
              <a:bodyPr wrap="none" anchor="ctr"/>
              <a:lstStyle/>
              <a:p>
                <a:endParaRPr lang="en-US"/>
              </a:p>
            </p:txBody>
          </p:sp>
        </p:grpSp>
        <p:sp>
          <p:nvSpPr>
            <p:cNvPr id="34" name="Text Box 24"/>
            <p:cNvSpPr txBox="1">
              <a:spLocks noChangeArrowheads="1"/>
            </p:cNvSpPr>
            <p:nvPr/>
          </p:nvSpPr>
          <p:spPr bwMode="auto">
            <a:xfrm>
              <a:off x="6013450" y="2370138"/>
              <a:ext cx="387350" cy="457200"/>
            </a:xfrm>
            <a:prstGeom prst="rect">
              <a:avLst/>
            </a:prstGeom>
            <a:noFill/>
            <a:ln w="12700">
              <a:noFill/>
              <a:miter lim="800000"/>
              <a:headEnd/>
              <a:tailEnd/>
            </a:ln>
          </p:spPr>
          <p:txBody>
            <a:bodyPr wrap="none">
              <a:spAutoFit/>
            </a:bodyPr>
            <a:lstStyle/>
            <a:p>
              <a:pPr algn="l"/>
              <a:r>
                <a:rPr lang="en-US">
                  <a:solidFill>
                    <a:srgbClr val="0000CC"/>
                  </a:solidFill>
                  <a:latin typeface="Arial Black" pitchFamily="34" charset="0"/>
                </a:rPr>
                <a:t>L</a:t>
              </a:r>
            </a:p>
          </p:txBody>
        </p:sp>
        <p:sp>
          <p:nvSpPr>
            <p:cNvPr id="35" name="Rectangle 25"/>
            <p:cNvSpPr>
              <a:spLocks noChangeArrowheads="1"/>
            </p:cNvSpPr>
            <p:nvPr/>
          </p:nvSpPr>
          <p:spPr bwMode="auto">
            <a:xfrm>
              <a:off x="5537200" y="1981200"/>
              <a:ext cx="1244600" cy="787400"/>
            </a:xfrm>
            <a:prstGeom prst="rect">
              <a:avLst/>
            </a:prstGeom>
            <a:noFill/>
            <a:ln w="57150">
              <a:solidFill>
                <a:srgbClr val="0000FF"/>
              </a:solidFill>
              <a:miter lim="800000"/>
              <a:headEnd/>
              <a:tailEnd/>
            </a:ln>
          </p:spPr>
          <p:txBody>
            <a:bodyPr wrap="none" anchor="ctr"/>
            <a:lstStyle/>
            <a:p>
              <a:endParaRPr lang="en-US"/>
            </a:p>
          </p:txBody>
        </p:sp>
        <p:sp>
          <p:nvSpPr>
            <p:cNvPr id="36" name="Line 46"/>
            <p:cNvSpPr>
              <a:spLocks noChangeShapeType="1"/>
            </p:cNvSpPr>
            <p:nvPr/>
          </p:nvSpPr>
          <p:spPr bwMode="auto">
            <a:xfrm flipV="1">
              <a:off x="6143625" y="1628775"/>
              <a:ext cx="0" cy="352425"/>
            </a:xfrm>
            <a:prstGeom prst="line">
              <a:avLst/>
            </a:prstGeom>
            <a:noFill/>
            <a:ln w="57150">
              <a:solidFill>
                <a:srgbClr val="0000FF"/>
              </a:solidFill>
              <a:round/>
              <a:headEnd/>
              <a:tailEnd/>
            </a:ln>
          </p:spPr>
          <p:txBody>
            <a:bodyPr wrap="none" anchor="ctr"/>
            <a:lstStyle/>
            <a:p>
              <a:endParaRPr lang="en-US"/>
            </a:p>
          </p:txBody>
        </p:sp>
        <p:sp>
          <p:nvSpPr>
            <p:cNvPr id="37" name="TextBox 36"/>
            <p:cNvSpPr txBox="1"/>
            <p:nvPr/>
          </p:nvSpPr>
          <p:spPr>
            <a:xfrm>
              <a:off x="5108281" y="2139305"/>
              <a:ext cx="356188" cy="461665"/>
            </a:xfrm>
            <a:prstGeom prst="rect">
              <a:avLst/>
            </a:prstGeom>
            <a:noFill/>
          </p:spPr>
          <p:txBody>
            <a:bodyPr wrap="none" rtlCol="0">
              <a:spAutoFit/>
            </a:bodyPr>
            <a:lstStyle/>
            <a:p>
              <a:r>
                <a:rPr lang="en-US" b="1" dirty="0"/>
                <a:t>2</a:t>
              </a:r>
            </a:p>
          </p:txBody>
        </p:sp>
      </p:grpSp>
      <p:grpSp>
        <p:nvGrpSpPr>
          <p:cNvPr id="40" name="Group 39"/>
          <p:cNvGrpSpPr/>
          <p:nvPr/>
        </p:nvGrpSpPr>
        <p:grpSpPr>
          <a:xfrm>
            <a:off x="597886" y="3258884"/>
            <a:ext cx="1676400" cy="1166813"/>
            <a:chOff x="6248400" y="3938587"/>
            <a:chExt cx="1676400" cy="1166813"/>
          </a:xfrm>
        </p:grpSpPr>
        <p:sp>
          <p:nvSpPr>
            <p:cNvPr id="41" name="Rectangle 5"/>
            <p:cNvSpPr>
              <a:spLocks noChangeArrowheads="1"/>
            </p:cNvSpPr>
            <p:nvPr/>
          </p:nvSpPr>
          <p:spPr bwMode="auto">
            <a:xfrm>
              <a:off x="6646863" y="4292600"/>
              <a:ext cx="1244600" cy="787400"/>
            </a:xfrm>
            <a:prstGeom prst="rect">
              <a:avLst/>
            </a:prstGeom>
            <a:noFill/>
            <a:ln w="50800">
              <a:solidFill>
                <a:srgbClr val="0000FF"/>
              </a:solidFill>
              <a:miter lim="800000"/>
              <a:headEnd/>
              <a:tailEnd/>
            </a:ln>
          </p:spPr>
          <p:txBody>
            <a:bodyPr wrap="none" anchor="ctr"/>
            <a:lstStyle/>
            <a:p>
              <a:endParaRPr lang="en-US"/>
            </a:p>
          </p:txBody>
        </p:sp>
        <p:sp>
          <p:nvSpPr>
            <p:cNvPr id="42" name="Line 6"/>
            <p:cNvSpPr>
              <a:spLocks noChangeShapeType="1"/>
            </p:cNvSpPr>
            <p:nvPr/>
          </p:nvSpPr>
          <p:spPr bwMode="auto">
            <a:xfrm flipV="1">
              <a:off x="6799263" y="4295775"/>
              <a:ext cx="0" cy="787400"/>
            </a:xfrm>
            <a:prstGeom prst="line">
              <a:avLst/>
            </a:prstGeom>
            <a:noFill/>
            <a:ln w="38100">
              <a:solidFill>
                <a:srgbClr val="0000FF"/>
              </a:solidFill>
              <a:round/>
              <a:headEnd/>
              <a:tailEnd/>
            </a:ln>
          </p:spPr>
          <p:txBody>
            <a:bodyPr wrap="none" anchor="ctr"/>
            <a:lstStyle/>
            <a:p>
              <a:endParaRPr lang="en-US"/>
            </a:p>
          </p:txBody>
        </p:sp>
        <p:sp>
          <p:nvSpPr>
            <p:cNvPr id="43" name="Line 27"/>
            <p:cNvSpPr>
              <a:spLocks noChangeShapeType="1"/>
            </p:cNvSpPr>
            <p:nvPr/>
          </p:nvSpPr>
          <p:spPr bwMode="auto">
            <a:xfrm flipH="1" flipV="1">
              <a:off x="6646863" y="4292600"/>
              <a:ext cx="1277937" cy="812800"/>
            </a:xfrm>
            <a:prstGeom prst="line">
              <a:avLst/>
            </a:prstGeom>
            <a:noFill/>
            <a:ln w="38100">
              <a:solidFill>
                <a:srgbClr val="0000FF"/>
              </a:solidFill>
              <a:round/>
              <a:headEnd/>
              <a:tailEnd/>
            </a:ln>
          </p:spPr>
          <p:txBody>
            <a:bodyPr wrap="none" anchor="ctr"/>
            <a:lstStyle/>
            <a:p>
              <a:endParaRPr lang="en-US"/>
            </a:p>
          </p:txBody>
        </p:sp>
        <p:sp>
          <p:nvSpPr>
            <p:cNvPr id="44" name="Line 28"/>
            <p:cNvSpPr>
              <a:spLocks noChangeShapeType="1"/>
            </p:cNvSpPr>
            <p:nvPr/>
          </p:nvSpPr>
          <p:spPr bwMode="auto">
            <a:xfrm flipV="1">
              <a:off x="6629400" y="4311650"/>
              <a:ext cx="1244600" cy="793750"/>
            </a:xfrm>
            <a:prstGeom prst="line">
              <a:avLst/>
            </a:prstGeom>
            <a:noFill/>
            <a:ln w="38100">
              <a:solidFill>
                <a:srgbClr val="0000FF"/>
              </a:solidFill>
              <a:round/>
              <a:headEnd/>
              <a:tailEnd/>
            </a:ln>
          </p:spPr>
          <p:txBody>
            <a:bodyPr wrap="none" anchor="ctr"/>
            <a:lstStyle/>
            <a:p>
              <a:endParaRPr lang="en-US" dirty="0"/>
            </a:p>
          </p:txBody>
        </p:sp>
        <p:sp>
          <p:nvSpPr>
            <p:cNvPr id="45" name="Oval 29"/>
            <p:cNvSpPr>
              <a:spLocks noChangeArrowheads="1"/>
            </p:cNvSpPr>
            <p:nvPr/>
          </p:nvSpPr>
          <p:spPr bwMode="auto">
            <a:xfrm>
              <a:off x="6858000" y="4533900"/>
              <a:ext cx="889000" cy="304800"/>
            </a:xfrm>
            <a:prstGeom prst="ellipse">
              <a:avLst/>
            </a:prstGeom>
            <a:noFill/>
            <a:ln w="57150">
              <a:solidFill>
                <a:srgbClr val="0000FF"/>
              </a:solidFill>
              <a:round/>
              <a:headEnd/>
              <a:tailEnd/>
            </a:ln>
          </p:spPr>
          <p:txBody>
            <a:bodyPr wrap="none" anchor="ctr"/>
            <a:lstStyle/>
            <a:p>
              <a:endParaRPr lang="en-US"/>
            </a:p>
          </p:txBody>
        </p:sp>
        <p:sp>
          <p:nvSpPr>
            <p:cNvPr id="46" name="Line 47"/>
            <p:cNvSpPr>
              <a:spLocks noChangeShapeType="1"/>
            </p:cNvSpPr>
            <p:nvPr/>
          </p:nvSpPr>
          <p:spPr bwMode="auto">
            <a:xfrm flipV="1">
              <a:off x="7086600" y="3938587"/>
              <a:ext cx="0" cy="352425"/>
            </a:xfrm>
            <a:prstGeom prst="line">
              <a:avLst/>
            </a:prstGeom>
            <a:noFill/>
            <a:ln w="57150">
              <a:solidFill>
                <a:srgbClr val="0000FF"/>
              </a:solidFill>
              <a:round/>
              <a:headEnd/>
              <a:tailEnd/>
            </a:ln>
          </p:spPr>
          <p:txBody>
            <a:bodyPr wrap="none" anchor="ctr"/>
            <a:lstStyle/>
            <a:p>
              <a:endParaRPr lang="en-US"/>
            </a:p>
          </p:txBody>
        </p:sp>
        <p:sp>
          <p:nvSpPr>
            <p:cNvPr id="47" name="Line 49"/>
            <p:cNvSpPr>
              <a:spLocks noChangeShapeType="1"/>
            </p:cNvSpPr>
            <p:nvPr/>
          </p:nvSpPr>
          <p:spPr bwMode="auto">
            <a:xfrm flipV="1">
              <a:off x="7391400" y="3938587"/>
              <a:ext cx="0" cy="352425"/>
            </a:xfrm>
            <a:prstGeom prst="line">
              <a:avLst/>
            </a:prstGeom>
            <a:noFill/>
            <a:ln w="57150">
              <a:solidFill>
                <a:srgbClr val="0000FF"/>
              </a:solidFill>
              <a:round/>
              <a:headEnd/>
              <a:tailEnd/>
            </a:ln>
          </p:spPr>
          <p:txBody>
            <a:bodyPr wrap="none" anchor="ctr"/>
            <a:lstStyle/>
            <a:p>
              <a:endParaRPr lang="en-US"/>
            </a:p>
          </p:txBody>
        </p:sp>
        <p:sp>
          <p:nvSpPr>
            <p:cNvPr id="48" name="TextBox 47"/>
            <p:cNvSpPr txBox="1"/>
            <p:nvPr/>
          </p:nvSpPr>
          <p:spPr>
            <a:xfrm>
              <a:off x="6248400" y="4533900"/>
              <a:ext cx="356188" cy="461665"/>
            </a:xfrm>
            <a:prstGeom prst="rect">
              <a:avLst/>
            </a:prstGeom>
            <a:noFill/>
          </p:spPr>
          <p:txBody>
            <a:bodyPr wrap="none" rtlCol="0">
              <a:spAutoFit/>
            </a:bodyPr>
            <a:lstStyle/>
            <a:p>
              <a:r>
                <a:rPr lang="en-US" b="1" dirty="0"/>
                <a:t>5</a:t>
              </a:r>
            </a:p>
          </p:txBody>
        </p:sp>
      </p:grpSp>
      <p:grpSp>
        <p:nvGrpSpPr>
          <p:cNvPr id="49" name="Group 48"/>
          <p:cNvGrpSpPr/>
          <p:nvPr/>
        </p:nvGrpSpPr>
        <p:grpSpPr>
          <a:xfrm>
            <a:off x="2865453" y="3592260"/>
            <a:ext cx="1717675" cy="854075"/>
            <a:chOff x="628650" y="2006600"/>
            <a:chExt cx="1717675" cy="854075"/>
          </a:xfrm>
        </p:grpSpPr>
        <p:sp>
          <p:nvSpPr>
            <p:cNvPr id="50" name="Line 7"/>
            <p:cNvSpPr>
              <a:spLocks noChangeShapeType="1"/>
            </p:cNvSpPr>
            <p:nvPr/>
          </p:nvSpPr>
          <p:spPr bwMode="auto">
            <a:xfrm flipH="1">
              <a:off x="1050924" y="2031999"/>
              <a:ext cx="625475" cy="828675"/>
            </a:xfrm>
            <a:prstGeom prst="line">
              <a:avLst/>
            </a:prstGeom>
            <a:noFill/>
            <a:ln w="50800">
              <a:solidFill>
                <a:srgbClr val="0000FF"/>
              </a:solidFill>
              <a:round/>
              <a:headEnd/>
              <a:tailEnd/>
            </a:ln>
          </p:spPr>
          <p:txBody>
            <a:bodyPr wrap="none" anchor="ctr"/>
            <a:lstStyle/>
            <a:p>
              <a:endParaRPr lang="en-US"/>
            </a:p>
          </p:txBody>
        </p:sp>
        <p:sp>
          <p:nvSpPr>
            <p:cNvPr id="51" name="Line 8"/>
            <p:cNvSpPr>
              <a:spLocks noChangeShapeType="1"/>
            </p:cNvSpPr>
            <p:nvPr/>
          </p:nvSpPr>
          <p:spPr bwMode="auto">
            <a:xfrm>
              <a:off x="1676400" y="2032000"/>
              <a:ext cx="669925" cy="812800"/>
            </a:xfrm>
            <a:prstGeom prst="line">
              <a:avLst/>
            </a:prstGeom>
            <a:noFill/>
            <a:ln w="50800">
              <a:solidFill>
                <a:srgbClr val="0000FF"/>
              </a:solidFill>
              <a:round/>
              <a:headEnd/>
              <a:tailEnd/>
            </a:ln>
          </p:spPr>
          <p:txBody>
            <a:bodyPr wrap="none" anchor="ctr"/>
            <a:lstStyle/>
            <a:p>
              <a:endParaRPr lang="en-US"/>
            </a:p>
          </p:txBody>
        </p:sp>
        <p:sp>
          <p:nvSpPr>
            <p:cNvPr id="52" name="Rectangle 51"/>
            <p:cNvSpPr>
              <a:spLocks noChangeArrowheads="1"/>
            </p:cNvSpPr>
            <p:nvPr/>
          </p:nvSpPr>
          <p:spPr bwMode="auto">
            <a:xfrm>
              <a:off x="1050925" y="2006600"/>
              <a:ext cx="1295400" cy="854075"/>
            </a:xfrm>
            <a:prstGeom prst="rect">
              <a:avLst/>
            </a:prstGeom>
            <a:noFill/>
            <a:ln w="38100">
              <a:solidFill>
                <a:srgbClr val="0000FF"/>
              </a:solidFill>
              <a:miter lim="800000"/>
              <a:headEnd/>
              <a:tailEnd/>
            </a:ln>
          </p:spPr>
          <p:txBody>
            <a:bodyPr wrap="none" anchor="ctr"/>
            <a:lstStyle/>
            <a:p>
              <a:endParaRPr lang="en-US"/>
            </a:p>
          </p:txBody>
        </p:sp>
        <p:sp>
          <p:nvSpPr>
            <p:cNvPr id="53" name="TextBox 52"/>
            <p:cNvSpPr txBox="1"/>
            <p:nvPr/>
          </p:nvSpPr>
          <p:spPr>
            <a:xfrm>
              <a:off x="628650" y="2129135"/>
              <a:ext cx="356188" cy="461665"/>
            </a:xfrm>
            <a:prstGeom prst="rect">
              <a:avLst/>
            </a:prstGeom>
            <a:noFill/>
          </p:spPr>
          <p:txBody>
            <a:bodyPr wrap="none" rtlCol="0">
              <a:spAutoFit/>
            </a:bodyPr>
            <a:lstStyle/>
            <a:p>
              <a:r>
                <a:rPr lang="en-US" b="1" dirty="0"/>
                <a:t>6</a:t>
              </a:r>
            </a:p>
          </p:txBody>
        </p:sp>
      </p:grpSp>
      <p:grpSp>
        <p:nvGrpSpPr>
          <p:cNvPr id="54" name="Group 53"/>
          <p:cNvGrpSpPr/>
          <p:nvPr/>
        </p:nvGrpSpPr>
        <p:grpSpPr>
          <a:xfrm>
            <a:off x="554053" y="4754310"/>
            <a:ext cx="1745045" cy="1162050"/>
            <a:chOff x="2064955" y="3790950"/>
            <a:chExt cx="1745045" cy="1162050"/>
          </a:xfrm>
        </p:grpSpPr>
        <p:grpSp>
          <p:nvGrpSpPr>
            <p:cNvPr id="55" name="Group 30"/>
            <p:cNvGrpSpPr/>
            <p:nvPr/>
          </p:nvGrpSpPr>
          <p:grpSpPr>
            <a:xfrm>
              <a:off x="2463800" y="3790950"/>
              <a:ext cx="1346200" cy="1162050"/>
              <a:chOff x="1025525" y="3790950"/>
              <a:chExt cx="1346200" cy="1162050"/>
            </a:xfrm>
          </p:grpSpPr>
          <p:sp>
            <p:nvSpPr>
              <p:cNvPr id="57" name="Oval 56"/>
              <p:cNvSpPr>
                <a:spLocks noChangeArrowheads="1"/>
              </p:cNvSpPr>
              <p:nvPr/>
            </p:nvSpPr>
            <p:spPr bwMode="auto">
              <a:xfrm>
                <a:off x="1228725" y="4394200"/>
                <a:ext cx="939800" cy="330200"/>
              </a:xfrm>
              <a:prstGeom prst="ellipse">
                <a:avLst/>
              </a:prstGeom>
              <a:noFill/>
              <a:ln w="50800">
                <a:solidFill>
                  <a:srgbClr val="0000FF"/>
                </a:solidFill>
                <a:round/>
                <a:headEnd/>
                <a:tailEnd/>
              </a:ln>
            </p:spPr>
            <p:txBody>
              <a:bodyPr wrap="none" anchor="ctr"/>
              <a:lstStyle/>
              <a:p>
                <a:endParaRPr lang="en-US"/>
              </a:p>
            </p:txBody>
          </p:sp>
          <p:sp>
            <p:nvSpPr>
              <p:cNvPr id="58" name="Rectangle 57"/>
              <p:cNvSpPr>
                <a:spLocks noChangeArrowheads="1"/>
              </p:cNvSpPr>
              <p:nvPr/>
            </p:nvSpPr>
            <p:spPr bwMode="auto">
              <a:xfrm>
                <a:off x="1025525" y="4165600"/>
                <a:ext cx="1346200" cy="787400"/>
              </a:xfrm>
              <a:prstGeom prst="rect">
                <a:avLst/>
              </a:prstGeom>
              <a:noFill/>
              <a:ln w="38100">
                <a:solidFill>
                  <a:srgbClr val="0000FF"/>
                </a:solidFill>
                <a:miter lim="800000"/>
                <a:headEnd/>
                <a:tailEnd/>
              </a:ln>
            </p:spPr>
            <p:txBody>
              <a:bodyPr wrap="none" anchor="ctr"/>
              <a:lstStyle/>
              <a:p>
                <a:endParaRPr lang="en-US"/>
              </a:p>
            </p:txBody>
          </p:sp>
          <p:sp>
            <p:nvSpPr>
              <p:cNvPr id="59" name="Oval 36"/>
              <p:cNvSpPr>
                <a:spLocks noChangeArrowheads="1"/>
              </p:cNvSpPr>
              <p:nvPr/>
            </p:nvSpPr>
            <p:spPr bwMode="auto">
              <a:xfrm>
                <a:off x="1266825" y="3790950"/>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sp>
            <p:nvSpPr>
              <p:cNvPr id="60" name="Oval 38"/>
              <p:cNvSpPr>
                <a:spLocks noChangeArrowheads="1"/>
              </p:cNvSpPr>
              <p:nvPr/>
            </p:nvSpPr>
            <p:spPr bwMode="auto">
              <a:xfrm>
                <a:off x="1800225" y="3790950"/>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grpSp>
        <p:sp>
          <p:nvSpPr>
            <p:cNvPr id="56" name="TextBox 55"/>
            <p:cNvSpPr txBox="1"/>
            <p:nvPr/>
          </p:nvSpPr>
          <p:spPr>
            <a:xfrm>
              <a:off x="2064955" y="4262735"/>
              <a:ext cx="356188" cy="461665"/>
            </a:xfrm>
            <a:prstGeom prst="rect">
              <a:avLst/>
            </a:prstGeom>
            <a:noFill/>
          </p:spPr>
          <p:txBody>
            <a:bodyPr wrap="none" rtlCol="0">
              <a:spAutoFit/>
            </a:bodyPr>
            <a:lstStyle/>
            <a:p>
              <a:r>
                <a:rPr lang="en-US" b="1" dirty="0"/>
                <a:t>9</a:t>
              </a:r>
            </a:p>
          </p:txBody>
        </p:sp>
      </p:grpSp>
      <p:grpSp>
        <p:nvGrpSpPr>
          <p:cNvPr id="61" name="Group 60"/>
          <p:cNvGrpSpPr/>
          <p:nvPr/>
        </p:nvGrpSpPr>
        <p:grpSpPr>
          <a:xfrm>
            <a:off x="5049853" y="3290635"/>
            <a:ext cx="1759538" cy="1155700"/>
            <a:chOff x="3510962" y="1704975"/>
            <a:chExt cx="1759538" cy="1155700"/>
          </a:xfrm>
        </p:grpSpPr>
        <p:grpSp>
          <p:nvGrpSpPr>
            <p:cNvPr id="62" name="Group 29"/>
            <p:cNvGrpSpPr/>
            <p:nvPr/>
          </p:nvGrpSpPr>
          <p:grpSpPr>
            <a:xfrm>
              <a:off x="3924299" y="1704975"/>
              <a:ext cx="1346201" cy="1155700"/>
              <a:chOff x="5638799" y="3838575"/>
              <a:chExt cx="1346201" cy="1155700"/>
            </a:xfrm>
          </p:grpSpPr>
          <p:sp>
            <p:nvSpPr>
              <p:cNvPr id="64" name="Line 18"/>
              <p:cNvSpPr>
                <a:spLocks noChangeShapeType="1"/>
              </p:cNvSpPr>
              <p:nvPr/>
            </p:nvSpPr>
            <p:spPr bwMode="auto">
              <a:xfrm>
                <a:off x="5638799" y="4191000"/>
                <a:ext cx="1346199" cy="773112"/>
              </a:xfrm>
              <a:prstGeom prst="line">
                <a:avLst/>
              </a:prstGeom>
              <a:noFill/>
              <a:ln w="50800">
                <a:solidFill>
                  <a:srgbClr val="0000FF"/>
                </a:solidFill>
                <a:round/>
                <a:headEnd/>
                <a:tailEnd/>
              </a:ln>
            </p:spPr>
            <p:txBody>
              <a:bodyPr wrap="none" anchor="ctr"/>
              <a:lstStyle/>
              <a:p>
                <a:endParaRPr lang="en-US" dirty="0"/>
              </a:p>
            </p:txBody>
          </p:sp>
          <p:sp>
            <p:nvSpPr>
              <p:cNvPr id="65" name="Line 19"/>
              <p:cNvSpPr>
                <a:spLocks noChangeShapeType="1"/>
              </p:cNvSpPr>
              <p:nvPr/>
            </p:nvSpPr>
            <p:spPr bwMode="auto">
              <a:xfrm flipH="1">
                <a:off x="5638800" y="4191000"/>
                <a:ext cx="1346200" cy="787400"/>
              </a:xfrm>
              <a:prstGeom prst="line">
                <a:avLst/>
              </a:prstGeom>
              <a:noFill/>
              <a:ln w="50800">
                <a:solidFill>
                  <a:srgbClr val="0000FF"/>
                </a:solidFill>
                <a:round/>
                <a:headEnd/>
                <a:tailEnd/>
              </a:ln>
            </p:spPr>
            <p:txBody>
              <a:bodyPr wrap="none" anchor="ctr"/>
              <a:lstStyle/>
              <a:p>
                <a:endParaRPr lang="en-US"/>
              </a:p>
            </p:txBody>
          </p:sp>
          <p:sp>
            <p:nvSpPr>
              <p:cNvPr id="66" name="Rectangle 65"/>
              <p:cNvSpPr>
                <a:spLocks noChangeArrowheads="1"/>
              </p:cNvSpPr>
              <p:nvPr/>
            </p:nvSpPr>
            <p:spPr bwMode="auto">
              <a:xfrm>
                <a:off x="5638800" y="4191000"/>
                <a:ext cx="1346200" cy="803275"/>
              </a:xfrm>
              <a:prstGeom prst="rect">
                <a:avLst/>
              </a:prstGeom>
              <a:noFill/>
              <a:ln w="38100">
                <a:solidFill>
                  <a:srgbClr val="0000FF"/>
                </a:solidFill>
                <a:miter lim="800000"/>
                <a:headEnd/>
                <a:tailEnd/>
              </a:ln>
            </p:spPr>
            <p:txBody>
              <a:bodyPr wrap="none" anchor="ctr"/>
              <a:lstStyle/>
              <a:p>
                <a:endParaRPr lang="en-US"/>
              </a:p>
            </p:txBody>
          </p:sp>
          <p:grpSp>
            <p:nvGrpSpPr>
              <p:cNvPr id="67" name="Group 66"/>
              <p:cNvGrpSpPr>
                <a:grpSpLocks/>
              </p:cNvGrpSpPr>
              <p:nvPr/>
            </p:nvGrpSpPr>
            <p:grpSpPr bwMode="auto">
              <a:xfrm>
                <a:off x="5943600" y="4800600"/>
                <a:ext cx="635000" cy="152400"/>
                <a:chOff x="2368" y="3024"/>
                <a:chExt cx="656" cy="96"/>
              </a:xfrm>
            </p:grpSpPr>
            <p:sp>
              <p:nvSpPr>
                <p:cNvPr id="70" name="AutoShape 22"/>
                <p:cNvSpPr>
                  <a:spLocks noChangeArrowheads="1"/>
                </p:cNvSpPr>
                <p:nvPr/>
              </p:nvSpPr>
              <p:spPr bwMode="auto">
                <a:xfrm>
                  <a:off x="2368"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a:p>
              </p:txBody>
            </p:sp>
            <p:sp>
              <p:nvSpPr>
                <p:cNvPr id="71" name="AutoShape 23"/>
                <p:cNvSpPr>
                  <a:spLocks noChangeArrowheads="1"/>
                </p:cNvSpPr>
                <p:nvPr/>
              </p:nvSpPr>
              <p:spPr bwMode="auto">
                <a:xfrm>
                  <a:off x="2656"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dirty="0"/>
                </a:p>
              </p:txBody>
            </p:sp>
          </p:grpSp>
          <p:sp>
            <p:nvSpPr>
              <p:cNvPr id="68" name="Text Box 24"/>
              <p:cNvSpPr txBox="1">
                <a:spLocks noChangeArrowheads="1"/>
              </p:cNvSpPr>
              <p:nvPr/>
            </p:nvSpPr>
            <p:spPr bwMode="auto">
              <a:xfrm>
                <a:off x="6096000" y="4143375"/>
                <a:ext cx="404813" cy="457200"/>
              </a:xfrm>
              <a:prstGeom prst="rect">
                <a:avLst/>
              </a:prstGeom>
              <a:noFill/>
              <a:ln w="12700">
                <a:noFill/>
                <a:miter lim="800000"/>
                <a:headEnd/>
                <a:tailEnd/>
              </a:ln>
            </p:spPr>
            <p:txBody>
              <a:bodyPr wrap="none">
                <a:spAutoFit/>
              </a:bodyPr>
              <a:lstStyle/>
              <a:p>
                <a:pPr algn="l"/>
                <a:r>
                  <a:rPr lang="en-US" b="1" dirty="0">
                    <a:solidFill>
                      <a:srgbClr val="0000CC"/>
                    </a:solidFill>
                  </a:rPr>
                  <a:t>R</a:t>
                </a:r>
                <a:endParaRPr lang="en-US" dirty="0">
                  <a:solidFill>
                    <a:srgbClr val="0000CC"/>
                  </a:solidFill>
                </a:endParaRPr>
              </a:p>
            </p:txBody>
          </p:sp>
          <p:sp>
            <p:nvSpPr>
              <p:cNvPr id="69" name="Oval 38"/>
              <p:cNvSpPr>
                <a:spLocks noChangeArrowheads="1"/>
              </p:cNvSpPr>
              <p:nvPr/>
            </p:nvSpPr>
            <p:spPr bwMode="auto">
              <a:xfrm>
                <a:off x="6115050" y="3838575"/>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grpSp>
        <p:sp>
          <p:nvSpPr>
            <p:cNvPr id="63" name="TextBox 62"/>
            <p:cNvSpPr txBox="1"/>
            <p:nvPr/>
          </p:nvSpPr>
          <p:spPr>
            <a:xfrm>
              <a:off x="3510962" y="2205335"/>
              <a:ext cx="356188" cy="461665"/>
            </a:xfrm>
            <a:prstGeom prst="rect">
              <a:avLst/>
            </a:prstGeom>
            <a:noFill/>
          </p:spPr>
          <p:txBody>
            <a:bodyPr wrap="none" rtlCol="0">
              <a:spAutoFit/>
            </a:bodyPr>
            <a:lstStyle/>
            <a:p>
              <a:r>
                <a:rPr lang="en-US" b="1" dirty="0"/>
                <a:t>7</a:t>
              </a:r>
            </a:p>
          </p:txBody>
        </p:sp>
      </p:grpSp>
      <p:grpSp>
        <p:nvGrpSpPr>
          <p:cNvPr id="72" name="Group 71"/>
          <p:cNvGrpSpPr/>
          <p:nvPr/>
        </p:nvGrpSpPr>
        <p:grpSpPr>
          <a:xfrm>
            <a:off x="7183453" y="3617660"/>
            <a:ext cx="1657938" cy="828675"/>
            <a:chOff x="6584362" y="2032000"/>
            <a:chExt cx="1657938" cy="828675"/>
          </a:xfrm>
        </p:grpSpPr>
        <p:grpSp>
          <p:nvGrpSpPr>
            <p:cNvPr id="73" name="Group 31"/>
            <p:cNvGrpSpPr/>
            <p:nvPr/>
          </p:nvGrpSpPr>
          <p:grpSpPr>
            <a:xfrm>
              <a:off x="6997700" y="2032000"/>
              <a:ext cx="1244600" cy="828675"/>
              <a:chOff x="6997700" y="2032000"/>
              <a:chExt cx="1244600" cy="828675"/>
            </a:xfrm>
          </p:grpSpPr>
          <p:sp>
            <p:nvSpPr>
              <p:cNvPr id="75" name="Line 14"/>
              <p:cNvSpPr>
                <a:spLocks noChangeShapeType="1"/>
              </p:cNvSpPr>
              <p:nvPr/>
            </p:nvSpPr>
            <p:spPr bwMode="auto">
              <a:xfrm flipV="1">
                <a:off x="6997700" y="2032000"/>
                <a:ext cx="1244600" cy="812800"/>
              </a:xfrm>
              <a:prstGeom prst="line">
                <a:avLst/>
              </a:prstGeom>
              <a:noFill/>
              <a:ln w="50800">
                <a:solidFill>
                  <a:srgbClr val="0000FF"/>
                </a:solidFill>
                <a:round/>
                <a:headEnd/>
                <a:tailEnd/>
              </a:ln>
            </p:spPr>
            <p:txBody>
              <a:bodyPr wrap="none" anchor="ctr"/>
              <a:lstStyle/>
              <a:p>
                <a:endParaRPr lang="en-US"/>
              </a:p>
            </p:txBody>
          </p:sp>
          <p:sp>
            <p:nvSpPr>
              <p:cNvPr id="76" name="Rectangle 75"/>
              <p:cNvSpPr>
                <a:spLocks noChangeArrowheads="1"/>
              </p:cNvSpPr>
              <p:nvPr/>
            </p:nvSpPr>
            <p:spPr bwMode="auto">
              <a:xfrm>
                <a:off x="6997700" y="2032000"/>
                <a:ext cx="1244600" cy="828675"/>
              </a:xfrm>
              <a:prstGeom prst="rect">
                <a:avLst/>
              </a:prstGeom>
              <a:noFill/>
              <a:ln w="38100">
                <a:solidFill>
                  <a:srgbClr val="0000FF"/>
                </a:solidFill>
                <a:miter lim="800000"/>
                <a:headEnd/>
                <a:tailEnd/>
              </a:ln>
            </p:spPr>
            <p:txBody>
              <a:bodyPr wrap="none" anchor="ctr"/>
              <a:lstStyle/>
              <a:p>
                <a:endParaRPr lang="en-US"/>
              </a:p>
            </p:txBody>
          </p:sp>
        </p:grpSp>
        <p:sp>
          <p:nvSpPr>
            <p:cNvPr id="74" name="TextBox 73"/>
            <p:cNvSpPr txBox="1"/>
            <p:nvPr/>
          </p:nvSpPr>
          <p:spPr>
            <a:xfrm>
              <a:off x="6584362" y="2205335"/>
              <a:ext cx="356188" cy="461665"/>
            </a:xfrm>
            <a:prstGeom prst="rect">
              <a:avLst/>
            </a:prstGeom>
            <a:noFill/>
          </p:spPr>
          <p:txBody>
            <a:bodyPr wrap="none" rtlCol="0">
              <a:spAutoFit/>
            </a:bodyPr>
            <a:lstStyle/>
            <a:p>
              <a:r>
                <a:rPr lang="en-US" b="1" dirty="0"/>
                <a:t>8</a:t>
              </a:r>
            </a:p>
          </p:txBody>
        </p:sp>
      </p:grpSp>
      <p:grpSp>
        <p:nvGrpSpPr>
          <p:cNvPr id="77" name="Group 76"/>
          <p:cNvGrpSpPr/>
          <p:nvPr/>
        </p:nvGrpSpPr>
        <p:grpSpPr>
          <a:xfrm>
            <a:off x="2744803" y="5116260"/>
            <a:ext cx="1800260" cy="904875"/>
            <a:chOff x="5083140" y="4083050"/>
            <a:chExt cx="1800260" cy="904875"/>
          </a:xfrm>
        </p:grpSpPr>
        <p:sp>
          <p:nvSpPr>
            <p:cNvPr id="78" name="Line 10"/>
            <p:cNvSpPr>
              <a:spLocks noChangeShapeType="1"/>
            </p:cNvSpPr>
            <p:nvPr/>
          </p:nvSpPr>
          <p:spPr bwMode="auto">
            <a:xfrm flipV="1">
              <a:off x="5638800" y="4083050"/>
              <a:ext cx="1244600" cy="889000"/>
            </a:xfrm>
            <a:prstGeom prst="line">
              <a:avLst/>
            </a:prstGeom>
            <a:noFill/>
            <a:ln w="50800">
              <a:solidFill>
                <a:srgbClr val="0000FF"/>
              </a:solidFill>
              <a:round/>
              <a:headEnd/>
              <a:tailEnd/>
            </a:ln>
          </p:spPr>
          <p:txBody>
            <a:bodyPr wrap="none" anchor="ctr"/>
            <a:lstStyle/>
            <a:p>
              <a:endParaRPr lang="en-US"/>
            </a:p>
          </p:txBody>
        </p:sp>
        <p:sp>
          <p:nvSpPr>
            <p:cNvPr id="79" name="Line 11"/>
            <p:cNvSpPr>
              <a:spLocks noChangeShapeType="1"/>
            </p:cNvSpPr>
            <p:nvPr/>
          </p:nvSpPr>
          <p:spPr bwMode="auto">
            <a:xfrm>
              <a:off x="5638800" y="4083050"/>
              <a:ext cx="1244600" cy="889000"/>
            </a:xfrm>
            <a:prstGeom prst="line">
              <a:avLst/>
            </a:prstGeom>
            <a:noFill/>
            <a:ln w="50800">
              <a:solidFill>
                <a:srgbClr val="0000FF"/>
              </a:solidFill>
              <a:round/>
              <a:headEnd/>
              <a:tailEnd/>
            </a:ln>
          </p:spPr>
          <p:txBody>
            <a:bodyPr wrap="none" anchor="ctr"/>
            <a:lstStyle/>
            <a:p>
              <a:endParaRPr lang="en-US"/>
            </a:p>
          </p:txBody>
        </p:sp>
        <p:sp>
          <p:nvSpPr>
            <p:cNvPr id="80" name="Line 12"/>
            <p:cNvSpPr>
              <a:spLocks noChangeShapeType="1"/>
            </p:cNvSpPr>
            <p:nvPr/>
          </p:nvSpPr>
          <p:spPr bwMode="auto">
            <a:xfrm>
              <a:off x="6261100" y="4083050"/>
              <a:ext cx="0" cy="889000"/>
            </a:xfrm>
            <a:prstGeom prst="line">
              <a:avLst/>
            </a:prstGeom>
            <a:noFill/>
            <a:ln w="57150">
              <a:solidFill>
                <a:srgbClr val="0000FF"/>
              </a:solidFill>
              <a:round/>
              <a:headEnd/>
              <a:tailEnd/>
            </a:ln>
          </p:spPr>
          <p:txBody>
            <a:bodyPr wrap="none" anchor="ctr"/>
            <a:lstStyle/>
            <a:p>
              <a:endParaRPr lang="en-US"/>
            </a:p>
          </p:txBody>
        </p:sp>
        <p:sp>
          <p:nvSpPr>
            <p:cNvPr id="81" name="Rectangle 80"/>
            <p:cNvSpPr>
              <a:spLocks noChangeArrowheads="1"/>
            </p:cNvSpPr>
            <p:nvPr/>
          </p:nvSpPr>
          <p:spPr bwMode="auto">
            <a:xfrm>
              <a:off x="5638800" y="4083050"/>
              <a:ext cx="1244600" cy="904875"/>
            </a:xfrm>
            <a:prstGeom prst="rect">
              <a:avLst/>
            </a:prstGeom>
            <a:noFill/>
            <a:ln w="38100">
              <a:solidFill>
                <a:srgbClr val="0000FF"/>
              </a:solidFill>
              <a:miter lim="800000"/>
              <a:headEnd/>
              <a:tailEnd/>
            </a:ln>
          </p:spPr>
          <p:txBody>
            <a:bodyPr wrap="none" anchor="ctr"/>
            <a:lstStyle/>
            <a:p>
              <a:endParaRPr lang="en-US"/>
            </a:p>
          </p:txBody>
        </p:sp>
        <p:sp>
          <p:nvSpPr>
            <p:cNvPr id="82" name="TextBox 81"/>
            <p:cNvSpPr txBox="1"/>
            <p:nvPr/>
          </p:nvSpPr>
          <p:spPr>
            <a:xfrm>
              <a:off x="5083140" y="4262735"/>
              <a:ext cx="527709" cy="461665"/>
            </a:xfrm>
            <a:prstGeom prst="rect">
              <a:avLst/>
            </a:prstGeom>
            <a:noFill/>
          </p:spPr>
          <p:txBody>
            <a:bodyPr wrap="none" rtlCol="0">
              <a:spAutoFit/>
            </a:bodyPr>
            <a:lstStyle/>
            <a:p>
              <a:r>
                <a:rPr lang="en-US" b="1" dirty="0"/>
                <a:t>10</a:t>
              </a:r>
            </a:p>
          </p:txBody>
        </p:sp>
      </p:grpSp>
      <p:grpSp>
        <p:nvGrpSpPr>
          <p:cNvPr id="83" name="Group 82"/>
          <p:cNvGrpSpPr/>
          <p:nvPr/>
        </p:nvGrpSpPr>
        <p:grpSpPr>
          <a:xfrm>
            <a:off x="4945406" y="4754310"/>
            <a:ext cx="1903364" cy="1241425"/>
            <a:chOff x="44151" y="1417638"/>
            <a:chExt cx="2063301" cy="1241425"/>
          </a:xfrm>
        </p:grpSpPr>
        <p:grpSp>
          <p:nvGrpSpPr>
            <p:cNvPr id="84" name="Group 32"/>
            <p:cNvGrpSpPr>
              <a:grpSpLocks/>
            </p:cNvGrpSpPr>
            <p:nvPr/>
          </p:nvGrpSpPr>
          <p:grpSpPr bwMode="auto">
            <a:xfrm>
              <a:off x="542990" y="1417638"/>
              <a:ext cx="1564462" cy="1241425"/>
              <a:chOff x="3505" y="992"/>
              <a:chExt cx="1376" cy="782"/>
            </a:xfrm>
          </p:grpSpPr>
          <p:sp>
            <p:nvSpPr>
              <p:cNvPr id="86" name="Line 3"/>
              <p:cNvSpPr>
                <a:spLocks noChangeShapeType="1"/>
              </p:cNvSpPr>
              <p:nvPr/>
            </p:nvSpPr>
            <p:spPr bwMode="auto">
              <a:xfrm>
                <a:off x="4100" y="1060"/>
                <a:ext cx="0" cy="145"/>
              </a:xfrm>
              <a:prstGeom prst="line">
                <a:avLst/>
              </a:prstGeom>
              <a:noFill/>
              <a:ln w="50800">
                <a:solidFill>
                  <a:srgbClr val="0000FF"/>
                </a:solidFill>
                <a:round/>
                <a:headEnd/>
                <a:tailEnd/>
              </a:ln>
            </p:spPr>
            <p:txBody>
              <a:bodyPr wrap="none" anchor="ctr"/>
              <a:lstStyle/>
              <a:p>
                <a:endParaRPr lang="en-US"/>
              </a:p>
            </p:txBody>
          </p:sp>
          <p:sp>
            <p:nvSpPr>
              <p:cNvPr id="87" name="Rectangle 10"/>
              <p:cNvSpPr>
                <a:spLocks noChangeArrowheads="1"/>
              </p:cNvSpPr>
              <p:nvPr/>
            </p:nvSpPr>
            <p:spPr bwMode="auto">
              <a:xfrm>
                <a:off x="3516" y="1237"/>
                <a:ext cx="1356" cy="537"/>
              </a:xfrm>
              <a:prstGeom prst="rect">
                <a:avLst/>
              </a:prstGeom>
              <a:noFill/>
              <a:ln w="50800">
                <a:solidFill>
                  <a:srgbClr val="0000FF"/>
                </a:solidFill>
                <a:miter lim="800000"/>
                <a:headEnd/>
                <a:tailEnd/>
              </a:ln>
            </p:spPr>
            <p:txBody>
              <a:bodyPr wrap="none" anchor="ctr"/>
              <a:lstStyle/>
              <a:p>
                <a:endParaRPr lang="en-US"/>
              </a:p>
            </p:txBody>
          </p:sp>
          <p:sp>
            <p:nvSpPr>
              <p:cNvPr id="88" name="Line 11"/>
              <p:cNvSpPr>
                <a:spLocks noChangeShapeType="1"/>
              </p:cNvSpPr>
              <p:nvPr/>
            </p:nvSpPr>
            <p:spPr bwMode="auto">
              <a:xfrm>
                <a:off x="4240" y="1060"/>
                <a:ext cx="0" cy="145"/>
              </a:xfrm>
              <a:prstGeom prst="line">
                <a:avLst/>
              </a:prstGeom>
              <a:noFill/>
              <a:ln w="50800">
                <a:solidFill>
                  <a:srgbClr val="0000FF"/>
                </a:solidFill>
                <a:round/>
                <a:headEnd/>
                <a:tailEnd/>
              </a:ln>
            </p:spPr>
            <p:txBody>
              <a:bodyPr wrap="none" anchor="ctr"/>
              <a:lstStyle/>
              <a:p>
                <a:endParaRPr lang="en-US"/>
              </a:p>
            </p:txBody>
          </p:sp>
          <p:sp>
            <p:nvSpPr>
              <p:cNvPr id="89" name="Line 12"/>
              <p:cNvSpPr>
                <a:spLocks noChangeShapeType="1"/>
              </p:cNvSpPr>
              <p:nvPr/>
            </p:nvSpPr>
            <p:spPr bwMode="auto">
              <a:xfrm flipV="1">
                <a:off x="3962" y="992"/>
                <a:ext cx="0" cy="245"/>
              </a:xfrm>
              <a:prstGeom prst="line">
                <a:avLst/>
              </a:prstGeom>
              <a:noFill/>
              <a:ln w="50800">
                <a:solidFill>
                  <a:srgbClr val="0000FF"/>
                </a:solidFill>
                <a:round/>
                <a:headEnd/>
                <a:tailEnd/>
              </a:ln>
            </p:spPr>
            <p:txBody>
              <a:bodyPr wrap="none" anchor="ctr"/>
              <a:lstStyle/>
              <a:p>
                <a:endParaRPr lang="en-US"/>
              </a:p>
            </p:txBody>
          </p:sp>
          <p:sp>
            <p:nvSpPr>
              <p:cNvPr id="90" name="Line 13"/>
              <p:cNvSpPr>
                <a:spLocks noChangeShapeType="1"/>
              </p:cNvSpPr>
              <p:nvPr/>
            </p:nvSpPr>
            <p:spPr bwMode="auto">
              <a:xfrm flipV="1">
                <a:off x="4379" y="992"/>
                <a:ext cx="0" cy="245"/>
              </a:xfrm>
              <a:prstGeom prst="line">
                <a:avLst/>
              </a:prstGeom>
              <a:noFill/>
              <a:ln w="50800">
                <a:solidFill>
                  <a:srgbClr val="0000FF"/>
                </a:solidFill>
                <a:round/>
                <a:headEnd/>
                <a:tailEnd/>
              </a:ln>
            </p:spPr>
            <p:txBody>
              <a:bodyPr wrap="none" anchor="ctr"/>
              <a:lstStyle/>
              <a:p>
                <a:endParaRPr lang="en-US"/>
              </a:p>
            </p:txBody>
          </p:sp>
          <p:sp>
            <p:nvSpPr>
              <p:cNvPr id="91" name="Line 14"/>
              <p:cNvSpPr>
                <a:spLocks noChangeShapeType="1"/>
              </p:cNvSpPr>
              <p:nvPr/>
            </p:nvSpPr>
            <p:spPr bwMode="auto">
              <a:xfrm>
                <a:off x="3978" y="1008"/>
                <a:ext cx="385" cy="0"/>
              </a:xfrm>
              <a:prstGeom prst="line">
                <a:avLst/>
              </a:prstGeom>
              <a:noFill/>
              <a:ln w="50800">
                <a:solidFill>
                  <a:srgbClr val="0000FF"/>
                </a:solidFill>
                <a:round/>
                <a:headEnd/>
                <a:tailEnd/>
              </a:ln>
            </p:spPr>
            <p:txBody>
              <a:bodyPr wrap="none" anchor="ctr"/>
              <a:lstStyle/>
              <a:p>
                <a:endParaRPr lang="en-US"/>
              </a:p>
            </p:txBody>
          </p:sp>
          <p:sp>
            <p:nvSpPr>
              <p:cNvPr id="92" name="Oval 21"/>
              <p:cNvSpPr>
                <a:spLocks noChangeArrowheads="1"/>
              </p:cNvSpPr>
              <p:nvPr/>
            </p:nvSpPr>
            <p:spPr bwMode="auto">
              <a:xfrm>
                <a:off x="3765" y="1400"/>
                <a:ext cx="863" cy="210"/>
              </a:xfrm>
              <a:prstGeom prst="ellipse">
                <a:avLst/>
              </a:prstGeom>
              <a:noFill/>
              <a:ln w="50800">
                <a:solidFill>
                  <a:srgbClr val="0000FF"/>
                </a:solidFill>
                <a:round/>
                <a:headEnd/>
                <a:tailEnd/>
              </a:ln>
            </p:spPr>
            <p:txBody>
              <a:bodyPr wrap="none" anchor="ctr"/>
              <a:lstStyle/>
              <a:p>
                <a:endParaRPr lang="en-US"/>
              </a:p>
            </p:txBody>
          </p:sp>
          <p:sp>
            <p:nvSpPr>
              <p:cNvPr id="93" name="Line 22"/>
              <p:cNvSpPr>
                <a:spLocks noChangeShapeType="1"/>
              </p:cNvSpPr>
              <p:nvPr/>
            </p:nvSpPr>
            <p:spPr bwMode="auto">
              <a:xfrm>
                <a:off x="3516" y="1237"/>
                <a:ext cx="1365" cy="529"/>
              </a:xfrm>
              <a:prstGeom prst="line">
                <a:avLst/>
              </a:prstGeom>
              <a:noFill/>
              <a:ln w="50800">
                <a:solidFill>
                  <a:srgbClr val="0000FF"/>
                </a:solidFill>
                <a:round/>
                <a:headEnd/>
                <a:tailEnd/>
              </a:ln>
            </p:spPr>
            <p:txBody>
              <a:bodyPr wrap="none" anchor="ctr"/>
              <a:lstStyle/>
              <a:p>
                <a:endParaRPr lang="en-US" dirty="0"/>
              </a:p>
            </p:txBody>
          </p:sp>
          <p:sp>
            <p:nvSpPr>
              <p:cNvPr id="94" name="Line 23"/>
              <p:cNvSpPr>
                <a:spLocks noChangeShapeType="1"/>
              </p:cNvSpPr>
              <p:nvPr/>
            </p:nvSpPr>
            <p:spPr bwMode="auto">
              <a:xfrm flipH="1">
                <a:off x="3505" y="1237"/>
                <a:ext cx="1365" cy="531"/>
              </a:xfrm>
              <a:prstGeom prst="line">
                <a:avLst/>
              </a:prstGeom>
              <a:noFill/>
              <a:ln w="50800">
                <a:solidFill>
                  <a:srgbClr val="0000FF"/>
                </a:solidFill>
                <a:round/>
                <a:headEnd/>
                <a:tailEnd/>
              </a:ln>
            </p:spPr>
            <p:txBody>
              <a:bodyPr wrap="none" anchor="ctr"/>
              <a:lstStyle/>
              <a:p>
                <a:endParaRPr lang="en-US" dirty="0"/>
              </a:p>
            </p:txBody>
          </p:sp>
          <p:sp>
            <p:nvSpPr>
              <p:cNvPr id="95" name="Line 24"/>
              <p:cNvSpPr>
                <a:spLocks noChangeShapeType="1"/>
              </p:cNvSpPr>
              <p:nvPr/>
            </p:nvSpPr>
            <p:spPr bwMode="auto">
              <a:xfrm>
                <a:off x="3665" y="1237"/>
                <a:ext cx="0" cy="537"/>
              </a:xfrm>
              <a:prstGeom prst="line">
                <a:avLst/>
              </a:prstGeom>
              <a:noFill/>
              <a:ln w="50800">
                <a:solidFill>
                  <a:srgbClr val="0000FF"/>
                </a:solidFill>
                <a:round/>
                <a:headEnd/>
                <a:tailEnd/>
              </a:ln>
            </p:spPr>
            <p:txBody>
              <a:bodyPr wrap="none" anchor="ctr"/>
              <a:lstStyle/>
              <a:p>
                <a:endParaRPr lang="en-US"/>
              </a:p>
            </p:txBody>
          </p:sp>
        </p:grpSp>
        <p:sp>
          <p:nvSpPr>
            <p:cNvPr id="85" name="TextBox 84"/>
            <p:cNvSpPr txBox="1"/>
            <p:nvPr/>
          </p:nvSpPr>
          <p:spPr>
            <a:xfrm>
              <a:off x="44151" y="1981200"/>
              <a:ext cx="553632" cy="461665"/>
            </a:xfrm>
            <a:prstGeom prst="rect">
              <a:avLst/>
            </a:prstGeom>
            <a:noFill/>
          </p:spPr>
          <p:txBody>
            <a:bodyPr wrap="none" rtlCol="0">
              <a:spAutoFit/>
            </a:bodyPr>
            <a:lstStyle/>
            <a:p>
              <a:r>
                <a:rPr lang="en-US" b="1" dirty="0"/>
                <a:t>11</a:t>
              </a:r>
            </a:p>
          </p:txBody>
        </p:sp>
      </p:grpSp>
      <p:grpSp>
        <p:nvGrpSpPr>
          <p:cNvPr id="96" name="Group 95"/>
          <p:cNvGrpSpPr/>
          <p:nvPr/>
        </p:nvGrpSpPr>
        <p:grpSpPr>
          <a:xfrm>
            <a:off x="7103419" y="4982910"/>
            <a:ext cx="1712572" cy="1219200"/>
            <a:chOff x="6701766" y="4559300"/>
            <a:chExt cx="1712572" cy="1219200"/>
          </a:xfrm>
        </p:grpSpPr>
        <p:grpSp>
          <p:nvGrpSpPr>
            <p:cNvPr id="97" name="Group 89"/>
            <p:cNvGrpSpPr>
              <a:grpSpLocks/>
            </p:cNvGrpSpPr>
            <p:nvPr/>
          </p:nvGrpSpPr>
          <p:grpSpPr bwMode="auto">
            <a:xfrm>
              <a:off x="7195138" y="4559300"/>
              <a:ext cx="1219200" cy="1219200"/>
              <a:chOff x="2304" y="1632"/>
              <a:chExt cx="768" cy="768"/>
            </a:xfrm>
          </p:grpSpPr>
          <p:sp>
            <p:nvSpPr>
              <p:cNvPr id="99" name="AutoShape 90"/>
              <p:cNvSpPr>
                <a:spLocks noChangeArrowheads="1"/>
              </p:cNvSpPr>
              <p:nvPr/>
            </p:nvSpPr>
            <p:spPr bwMode="auto">
              <a:xfrm>
                <a:off x="2304" y="1632"/>
                <a:ext cx="768" cy="768"/>
              </a:xfrm>
              <a:prstGeom prst="flowChartDecision">
                <a:avLst/>
              </a:prstGeom>
              <a:noFill/>
              <a:ln w="38100">
                <a:solidFill>
                  <a:srgbClr val="FF0000"/>
                </a:solidFill>
                <a:miter lim="800000"/>
                <a:headEnd/>
                <a:tailEnd/>
              </a:ln>
            </p:spPr>
            <p:txBody>
              <a:bodyPr wrap="none" anchor="ctr"/>
              <a:lstStyle/>
              <a:p>
                <a:endParaRPr lang="en-US">
                  <a:latin typeface="Times New Roman" pitchFamily="18" charset="0"/>
                </a:endParaRPr>
              </a:p>
            </p:txBody>
          </p:sp>
          <p:sp>
            <p:nvSpPr>
              <p:cNvPr id="100" name="Oval 91"/>
              <p:cNvSpPr>
                <a:spLocks noChangeArrowheads="1"/>
              </p:cNvSpPr>
              <p:nvPr/>
            </p:nvSpPr>
            <p:spPr bwMode="auto">
              <a:xfrm>
                <a:off x="2472" y="1902"/>
                <a:ext cx="432" cy="240"/>
              </a:xfrm>
              <a:prstGeom prst="ellipse">
                <a:avLst/>
              </a:prstGeom>
              <a:noFill/>
              <a:ln w="38100">
                <a:solidFill>
                  <a:srgbClr val="FF0000"/>
                </a:solidFill>
                <a:round/>
                <a:headEnd/>
                <a:tailEnd/>
              </a:ln>
            </p:spPr>
            <p:txBody>
              <a:bodyPr wrap="none" anchor="ctr"/>
              <a:lstStyle/>
              <a:p>
                <a:endParaRPr lang="en-US"/>
              </a:p>
            </p:txBody>
          </p:sp>
        </p:grpSp>
        <p:sp>
          <p:nvSpPr>
            <p:cNvPr id="98" name="TextBox 97"/>
            <p:cNvSpPr txBox="1"/>
            <p:nvPr/>
          </p:nvSpPr>
          <p:spPr>
            <a:xfrm>
              <a:off x="6701766" y="4914900"/>
              <a:ext cx="527709" cy="461665"/>
            </a:xfrm>
            <a:prstGeom prst="rect">
              <a:avLst/>
            </a:prstGeom>
            <a:noFill/>
          </p:spPr>
          <p:txBody>
            <a:bodyPr wrap="none" rtlCol="0">
              <a:spAutoFit/>
            </a:bodyPr>
            <a:lstStyle/>
            <a:p>
              <a:r>
                <a:rPr lang="en-US" b="1" dirty="0"/>
                <a:t>12</a:t>
              </a:r>
            </a:p>
          </p:txBody>
        </p:sp>
      </p:grpSp>
      <p:sp>
        <p:nvSpPr>
          <p:cNvPr id="2" name="Slide Number Placeholder 1"/>
          <p:cNvSpPr>
            <a:spLocks noGrp="1"/>
          </p:cNvSpPr>
          <p:nvPr>
            <p:ph type="sldNum" sz="quarter" idx="12"/>
          </p:nvPr>
        </p:nvSpPr>
        <p:spPr/>
        <p:txBody>
          <a:bodyPr/>
          <a:lstStyle/>
          <a:p>
            <a:fld id="{D141A26B-79DC-4A53-857D-7401E21E816A}" type="slidenum">
              <a:rPr lang="en-US" smtClean="0"/>
              <a:t>4</a:t>
            </a:fld>
            <a:endParaRPr lang="en-US"/>
          </a:p>
        </p:txBody>
      </p:sp>
    </p:spTree>
    <p:extLst>
      <p:ext uri="{BB962C8B-B14F-4D97-AF65-F5344CB8AC3E}">
        <p14:creationId xmlns:p14="http://schemas.microsoft.com/office/powerpoint/2010/main" val="23783624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7D7926-F711-7477-E043-BAF479F85133}"/>
              </a:ext>
            </a:extLst>
          </p:cNvPr>
          <p:cNvSpPr>
            <a:spLocks noGrp="1"/>
          </p:cNvSpPr>
          <p:nvPr>
            <p:ph type="title"/>
          </p:nvPr>
        </p:nvSpPr>
        <p:spPr>
          <a:xfrm>
            <a:off x="1240022" y="186689"/>
            <a:ext cx="7814331" cy="1325563"/>
          </a:xfrm>
        </p:spPr>
        <p:txBody>
          <a:bodyPr/>
          <a:lstStyle/>
          <a:p>
            <a:r>
              <a:rPr lang="en-US" i="1" dirty="0"/>
              <a:t>Movement and Maneuver</a:t>
            </a:r>
          </a:p>
        </p:txBody>
      </p:sp>
      <p:sp>
        <p:nvSpPr>
          <p:cNvPr id="4" name="Slide Number Placeholder 3">
            <a:extLst>
              <a:ext uri="{FF2B5EF4-FFF2-40B4-BE49-F238E27FC236}">
                <a16:creationId xmlns:a16="http://schemas.microsoft.com/office/drawing/2014/main" id="{1F7C7BC0-B257-C59A-EAB7-271ECFC3402A}"/>
              </a:ext>
            </a:extLst>
          </p:cNvPr>
          <p:cNvSpPr>
            <a:spLocks noGrp="1"/>
          </p:cNvSpPr>
          <p:nvPr>
            <p:ph type="sldNum" sz="quarter" idx="12"/>
          </p:nvPr>
        </p:nvSpPr>
        <p:spPr/>
        <p:txBody>
          <a:bodyPr/>
          <a:lstStyle/>
          <a:p>
            <a:fld id="{A10425F9-E3D6-4775-B400-2557D74789E7}" type="slidenum">
              <a:rPr lang="en-US" smtClean="0"/>
              <a:t>40</a:t>
            </a:fld>
            <a:endParaRPr lang="en-US"/>
          </a:p>
        </p:txBody>
      </p:sp>
      <p:pic>
        <p:nvPicPr>
          <p:cNvPr id="6" name="Picture 5">
            <a:extLst>
              <a:ext uri="{FF2B5EF4-FFF2-40B4-BE49-F238E27FC236}">
                <a16:creationId xmlns:a16="http://schemas.microsoft.com/office/drawing/2014/main" id="{26AFB894-77AF-619E-6FF6-9BB859BCCCC1}"/>
              </a:ext>
            </a:extLst>
          </p:cNvPr>
          <p:cNvPicPr>
            <a:picLocks noChangeAspect="1"/>
          </p:cNvPicPr>
          <p:nvPr/>
        </p:nvPicPr>
        <p:blipFill>
          <a:blip r:embed="rId3"/>
          <a:stretch>
            <a:fillRect/>
          </a:stretch>
        </p:blipFill>
        <p:spPr>
          <a:xfrm>
            <a:off x="962524" y="1816966"/>
            <a:ext cx="3609476" cy="4747073"/>
          </a:xfrm>
          <a:prstGeom prst="rect">
            <a:avLst/>
          </a:prstGeom>
        </p:spPr>
      </p:pic>
      <p:pic>
        <p:nvPicPr>
          <p:cNvPr id="7" name="Picture 6">
            <a:extLst>
              <a:ext uri="{FF2B5EF4-FFF2-40B4-BE49-F238E27FC236}">
                <a16:creationId xmlns:a16="http://schemas.microsoft.com/office/drawing/2014/main" id="{E466B6C0-FC13-1979-584C-D6D9781C74A5}"/>
              </a:ext>
            </a:extLst>
          </p:cNvPr>
          <p:cNvPicPr>
            <a:picLocks noChangeAspect="1"/>
          </p:cNvPicPr>
          <p:nvPr/>
        </p:nvPicPr>
        <p:blipFill>
          <a:blip r:embed="rId4"/>
          <a:stretch>
            <a:fillRect/>
          </a:stretch>
        </p:blipFill>
        <p:spPr>
          <a:xfrm>
            <a:off x="4775150" y="1836016"/>
            <a:ext cx="3631194" cy="4728023"/>
          </a:xfrm>
          <a:prstGeom prst="rect">
            <a:avLst/>
          </a:prstGeom>
        </p:spPr>
      </p:pic>
    </p:spTree>
    <p:extLst>
      <p:ext uri="{BB962C8B-B14F-4D97-AF65-F5344CB8AC3E}">
        <p14:creationId xmlns:p14="http://schemas.microsoft.com/office/powerpoint/2010/main" val="13665641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41</a:t>
            </a:fld>
            <a:endParaRPr lang="en-US"/>
          </a:p>
        </p:txBody>
      </p:sp>
      <p:sp>
        <p:nvSpPr>
          <p:cNvPr id="7" name="Rectangle 2"/>
          <p:cNvSpPr txBox="1">
            <a:spLocks noChangeArrowheads="1"/>
          </p:cNvSpPr>
          <p:nvPr/>
        </p:nvSpPr>
        <p:spPr bwMode="auto">
          <a:xfrm>
            <a:off x="1228434" y="350520"/>
            <a:ext cx="7915565" cy="609600"/>
          </a:xfrm>
          <a:prstGeom prst="rect">
            <a:avLst/>
          </a:prstGeom>
          <a:noFill/>
          <a:ln w="12700">
            <a:miter lim="800000"/>
            <a:headEnd/>
            <a:tailEnd/>
          </a:ln>
        </p:spPr>
        <p:txBody>
          <a:bodyPr vert="horz" wrap="square" lIns="90488" tIns="44450" rIns="90488" bIns="44450" numCol="1" rtlCol="0" anchor="ctr"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Routes</a:t>
            </a:r>
          </a:p>
        </p:txBody>
      </p:sp>
      <p:grpSp>
        <p:nvGrpSpPr>
          <p:cNvPr id="8" name="Group 7"/>
          <p:cNvGrpSpPr/>
          <p:nvPr/>
        </p:nvGrpSpPr>
        <p:grpSpPr>
          <a:xfrm>
            <a:off x="769846" y="1832321"/>
            <a:ext cx="3581399" cy="3570287"/>
            <a:chOff x="1104900" y="1522413"/>
            <a:chExt cx="5829300" cy="5183187"/>
          </a:xfrm>
        </p:grpSpPr>
        <p:sp>
          <p:nvSpPr>
            <p:cNvPr id="9" name="Line 26"/>
            <p:cNvSpPr>
              <a:spLocks noChangeShapeType="1"/>
            </p:cNvSpPr>
            <p:nvPr/>
          </p:nvSpPr>
          <p:spPr bwMode="auto">
            <a:xfrm flipV="1">
              <a:off x="6013450" y="2590800"/>
              <a:ext cx="0" cy="241300"/>
            </a:xfrm>
            <a:prstGeom prst="line">
              <a:avLst/>
            </a:prstGeom>
            <a:noFill/>
            <a:ln w="38100">
              <a:solidFill>
                <a:schemeClr val="tx1"/>
              </a:solidFill>
              <a:round/>
              <a:headEnd/>
              <a:tailEnd/>
            </a:ln>
          </p:spPr>
          <p:txBody>
            <a:bodyPr wrap="none" anchor="ctr"/>
            <a:lstStyle/>
            <a:p>
              <a:endParaRPr lang="en-US" sz="1200"/>
            </a:p>
          </p:txBody>
        </p:sp>
        <p:sp>
          <p:nvSpPr>
            <p:cNvPr id="10" name="Line 28"/>
            <p:cNvSpPr>
              <a:spLocks noChangeShapeType="1"/>
            </p:cNvSpPr>
            <p:nvPr/>
          </p:nvSpPr>
          <p:spPr bwMode="auto">
            <a:xfrm>
              <a:off x="6013450" y="3289300"/>
              <a:ext cx="0" cy="215900"/>
            </a:xfrm>
            <a:prstGeom prst="line">
              <a:avLst/>
            </a:prstGeom>
            <a:noFill/>
            <a:ln w="38100">
              <a:solidFill>
                <a:schemeClr val="tx1"/>
              </a:solidFill>
              <a:round/>
              <a:headEnd/>
              <a:tailEnd/>
            </a:ln>
          </p:spPr>
          <p:txBody>
            <a:bodyPr wrap="none" anchor="ctr"/>
            <a:lstStyle/>
            <a:p>
              <a:endParaRPr lang="en-US" sz="1200"/>
            </a:p>
          </p:txBody>
        </p:sp>
        <p:sp>
          <p:nvSpPr>
            <p:cNvPr id="11" name="Line 29"/>
            <p:cNvSpPr>
              <a:spLocks noChangeShapeType="1"/>
            </p:cNvSpPr>
            <p:nvPr/>
          </p:nvSpPr>
          <p:spPr bwMode="auto">
            <a:xfrm flipH="1" flipV="1">
              <a:off x="6007100" y="2590800"/>
              <a:ext cx="850900" cy="469900"/>
            </a:xfrm>
            <a:prstGeom prst="line">
              <a:avLst/>
            </a:prstGeom>
            <a:noFill/>
            <a:ln w="38100">
              <a:solidFill>
                <a:schemeClr val="tx1"/>
              </a:solidFill>
              <a:round/>
              <a:headEnd/>
              <a:tailEnd/>
            </a:ln>
          </p:spPr>
          <p:txBody>
            <a:bodyPr wrap="none" anchor="ctr"/>
            <a:lstStyle/>
            <a:p>
              <a:endParaRPr lang="en-US" sz="1200"/>
            </a:p>
          </p:txBody>
        </p:sp>
        <p:sp>
          <p:nvSpPr>
            <p:cNvPr id="12" name="Line 30"/>
            <p:cNvSpPr>
              <a:spLocks noChangeShapeType="1"/>
            </p:cNvSpPr>
            <p:nvPr/>
          </p:nvSpPr>
          <p:spPr bwMode="auto">
            <a:xfrm flipH="1">
              <a:off x="6007100" y="3060700"/>
              <a:ext cx="850900" cy="444500"/>
            </a:xfrm>
            <a:prstGeom prst="line">
              <a:avLst/>
            </a:prstGeom>
            <a:noFill/>
            <a:ln w="38100">
              <a:solidFill>
                <a:schemeClr val="tx1"/>
              </a:solidFill>
              <a:round/>
              <a:headEnd/>
              <a:tailEnd/>
            </a:ln>
          </p:spPr>
          <p:txBody>
            <a:bodyPr wrap="none" anchor="ctr"/>
            <a:lstStyle/>
            <a:p>
              <a:endParaRPr lang="en-US" sz="1200"/>
            </a:p>
          </p:txBody>
        </p:sp>
        <p:grpSp>
          <p:nvGrpSpPr>
            <p:cNvPr id="13" name="Group 37"/>
            <p:cNvGrpSpPr>
              <a:grpSpLocks/>
            </p:cNvGrpSpPr>
            <p:nvPr/>
          </p:nvGrpSpPr>
          <p:grpSpPr bwMode="auto">
            <a:xfrm>
              <a:off x="1828800" y="4800600"/>
              <a:ext cx="5105400" cy="1905000"/>
              <a:chOff x="960" y="1152"/>
              <a:chExt cx="3216" cy="1200"/>
            </a:xfrm>
          </p:grpSpPr>
          <p:sp>
            <p:nvSpPr>
              <p:cNvPr id="25" name="Line 11"/>
              <p:cNvSpPr>
                <a:spLocks noChangeShapeType="1"/>
              </p:cNvSpPr>
              <p:nvPr/>
            </p:nvSpPr>
            <p:spPr bwMode="auto">
              <a:xfrm flipV="1">
                <a:off x="3408" y="1336"/>
                <a:ext cx="0" cy="152"/>
              </a:xfrm>
              <a:prstGeom prst="line">
                <a:avLst/>
              </a:prstGeom>
              <a:noFill/>
              <a:ln w="38100">
                <a:solidFill>
                  <a:schemeClr val="tx1"/>
                </a:solidFill>
                <a:round/>
                <a:headEnd/>
                <a:tailEnd/>
              </a:ln>
            </p:spPr>
            <p:txBody>
              <a:bodyPr wrap="none" anchor="ctr"/>
              <a:lstStyle/>
              <a:p>
                <a:endParaRPr lang="en-US" sz="1200"/>
              </a:p>
            </p:txBody>
          </p:sp>
          <p:sp>
            <p:nvSpPr>
              <p:cNvPr id="26" name="Line 13"/>
              <p:cNvSpPr>
                <a:spLocks noChangeShapeType="1"/>
              </p:cNvSpPr>
              <p:nvPr/>
            </p:nvSpPr>
            <p:spPr bwMode="auto">
              <a:xfrm>
                <a:off x="3408" y="1976"/>
                <a:ext cx="0" cy="136"/>
              </a:xfrm>
              <a:prstGeom prst="line">
                <a:avLst/>
              </a:prstGeom>
              <a:noFill/>
              <a:ln w="38100">
                <a:solidFill>
                  <a:schemeClr val="tx1"/>
                </a:solidFill>
                <a:round/>
                <a:headEnd/>
                <a:tailEnd/>
              </a:ln>
            </p:spPr>
            <p:txBody>
              <a:bodyPr wrap="none" anchor="ctr"/>
              <a:lstStyle/>
              <a:p>
                <a:endParaRPr lang="en-US" sz="1200"/>
              </a:p>
            </p:txBody>
          </p:sp>
          <p:sp>
            <p:nvSpPr>
              <p:cNvPr id="27" name="Line 14"/>
              <p:cNvSpPr>
                <a:spLocks noChangeShapeType="1"/>
              </p:cNvSpPr>
              <p:nvPr/>
            </p:nvSpPr>
            <p:spPr bwMode="auto">
              <a:xfrm flipH="1" flipV="1">
                <a:off x="3404" y="1436"/>
                <a:ext cx="536" cy="296"/>
              </a:xfrm>
              <a:prstGeom prst="line">
                <a:avLst/>
              </a:prstGeom>
              <a:noFill/>
              <a:ln w="38100">
                <a:solidFill>
                  <a:schemeClr val="tx1"/>
                </a:solidFill>
                <a:round/>
                <a:headEnd/>
                <a:tailEnd/>
              </a:ln>
            </p:spPr>
            <p:txBody>
              <a:bodyPr wrap="none" anchor="ctr"/>
              <a:lstStyle/>
              <a:p>
                <a:endParaRPr lang="en-US" sz="1200"/>
              </a:p>
            </p:txBody>
          </p:sp>
          <p:sp>
            <p:nvSpPr>
              <p:cNvPr id="28" name="Line 15"/>
              <p:cNvSpPr>
                <a:spLocks noChangeShapeType="1"/>
              </p:cNvSpPr>
              <p:nvPr/>
            </p:nvSpPr>
            <p:spPr bwMode="auto">
              <a:xfrm flipH="1">
                <a:off x="3404" y="1732"/>
                <a:ext cx="536" cy="280"/>
              </a:xfrm>
              <a:prstGeom prst="line">
                <a:avLst/>
              </a:prstGeom>
              <a:noFill/>
              <a:ln w="38100">
                <a:solidFill>
                  <a:schemeClr val="tx1"/>
                </a:solidFill>
                <a:round/>
                <a:headEnd/>
                <a:tailEnd/>
              </a:ln>
            </p:spPr>
            <p:txBody>
              <a:bodyPr wrap="none" anchor="ctr"/>
              <a:lstStyle/>
              <a:p>
                <a:endParaRPr lang="en-US" sz="1200"/>
              </a:p>
            </p:txBody>
          </p:sp>
          <p:sp>
            <p:nvSpPr>
              <p:cNvPr id="29" name="Line 22"/>
              <p:cNvSpPr>
                <a:spLocks noChangeShapeType="1"/>
              </p:cNvSpPr>
              <p:nvPr/>
            </p:nvSpPr>
            <p:spPr bwMode="auto">
              <a:xfrm flipH="1" flipV="1">
                <a:off x="3404" y="1340"/>
                <a:ext cx="772" cy="397"/>
              </a:xfrm>
              <a:prstGeom prst="line">
                <a:avLst/>
              </a:prstGeom>
              <a:noFill/>
              <a:ln w="38100">
                <a:solidFill>
                  <a:schemeClr val="tx1"/>
                </a:solidFill>
                <a:round/>
                <a:headEnd/>
                <a:tailEnd/>
              </a:ln>
            </p:spPr>
            <p:txBody>
              <a:bodyPr wrap="none" anchor="ctr"/>
              <a:lstStyle/>
              <a:p>
                <a:endParaRPr lang="en-US" sz="1200"/>
              </a:p>
            </p:txBody>
          </p:sp>
          <p:sp>
            <p:nvSpPr>
              <p:cNvPr id="30" name="Line 23"/>
              <p:cNvSpPr>
                <a:spLocks noChangeShapeType="1"/>
              </p:cNvSpPr>
              <p:nvPr/>
            </p:nvSpPr>
            <p:spPr bwMode="auto">
              <a:xfrm flipH="1">
                <a:off x="3404" y="1737"/>
                <a:ext cx="772" cy="375"/>
              </a:xfrm>
              <a:prstGeom prst="line">
                <a:avLst/>
              </a:prstGeom>
              <a:noFill/>
              <a:ln w="38100">
                <a:solidFill>
                  <a:schemeClr val="tx1"/>
                </a:solidFill>
                <a:round/>
                <a:headEnd/>
                <a:tailEnd/>
              </a:ln>
            </p:spPr>
            <p:txBody>
              <a:bodyPr wrap="none" anchor="ctr"/>
              <a:lstStyle/>
              <a:p>
                <a:endParaRPr lang="en-US" sz="1200"/>
              </a:p>
            </p:txBody>
          </p:sp>
          <p:sp>
            <p:nvSpPr>
              <p:cNvPr id="31" name="Arc 35"/>
              <p:cNvSpPr>
                <a:spLocks/>
              </p:cNvSpPr>
              <p:nvPr/>
            </p:nvSpPr>
            <p:spPr bwMode="auto">
              <a:xfrm flipH="1">
                <a:off x="1152" y="1976"/>
                <a:ext cx="2256" cy="376"/>
              </a:xfrm>
              <a:custGeom>
                <a:avLst/>
                <a:gdLst>
                  <a:gd name="T0" fmla="*/ 0 w 21600"/>
                  <a:gd name="T1" fmla="*/ 0 h 21600"/>
                  <a:gd name="T2" fmla="*/ 25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p:spPr>
            <p:txBody>
              <a:bodyPr wrap="none" anchor="ctr"/>
              <a:lstStyle/>
              <a:p>
                <a:endParaRPr lang="en-US" sz="1200"/>
              </a:p>
            </p:txBody>
          </p:sp>
          <p:sp>
            <p:nvSpPr>
              <p:cNvPr id="32" name="Arc 36"/>
              <p:cNvSpPr>
                <a:spLocks/>
              </p:cNvSpPr>
              <p:nvPr/>
            </p:nvSpPr>
            <p:spPr bwMode="auto">
              <a:xfrm flipH="1" flipV="1">
                <a:off x="960" y="1152"/>
                <a:ext cx="2440" cy="336"/>
              </a:xfrm>
              <a:custGeom>
                <a:avLst/>
                <a:gdLst>
                  <a:gd name="T0" fmla="*/ 0 w 21600"/>
                  <a:gd name="T1" fmla="*/ 0 h 21600"/>
                  <a:gd name="T2" fmla="*/ 31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p:spPr>
            <p:txBody>
              <a:bodyPr wrap="none" anchor="ctr"/>
              <a:lstStyle/>
              <a:p>
                <a:endParaRPr lang="en-US" sz="1200"/>
              </a:p>
            </p:txBody>
          </p:sp>
        </p:grpSp>
        <p:sp>
          <p:nvSpPr>
            <p:cNvPr id="14" name="Arc 39"/>
            <p:cNvSpPr>
              <a:spLocks/>
            </p:cNvSpPr>
            <p:nvPr/>
          </p:nvSpPr>
          <p:spPr bwMode="auto">
            <a:xfrm flipH="1" flipV="1">
              <a:off x="2514600" y="2209800"/>
              <a:ext cx="3498850" cy="622300"/>
            </a:xfrm>
            <a:custGeom>
              <a:avLst/>
              <a:gdLst>
                <a:gd name="T0" fmla="*/ 0 w 21600"/>
                <a:gd name="T1" fmla="*/ 0 h 21600"/>
                <a:gd name="T2" fmla="*/ 2147483647 w 21600"/>
                <a:gd name="T3" fmla="*/ 516525638 h 21600"/>
                <a:gd name="T4" fmla="*/ 0 w 21600"/>
                <a:gd name="T5" fmla="*/ 51652563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p:spPr>
          <p:txBody>
            <a:bodyPr wrap="none" anchor="ctr"/>
            <a:lstStyle/>
            <a:p>
              <a:endParaRPr lang="en-US" sz="1200"/>
            </a:p>
          </p:txBody>
        </p:sp>
        <p:sp>
          <p:nvSpPr>
            <p:cNvPr id="15" name="Arc 40"/>
            <p:cNvSpPr>
              <a:spLocks/>
            </p:cNvSpPr>
            <p:nvPr/>
          </p:nvSpPr>
          <p:spPr bwMode="auto">
            <a:xfrm flipH="1">
              <a:off x="2209800" y="3289300"/>
              <a:ext cx="3797300" cy="215900"/>
            </a:xfrm>
            <a:custGeom>
              <a:avLst/>
              <a:gdLst>
                <a:gd name="T0" fmla="*/ 0 w 21600"/>
                <a:gd name="T1" fmla="*/ 0 h 21600"/>
                <a:gd name="T2" fmla="*/ 2147483647 w 21600"/>
                <a:gd name="T3" fmla="*/ 21570011 h 21600"/>
                <a:gd name="T4" fmla="*/ 0 w 21600"/>
                <a:gd name="T5" fmla="*/ 215700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p:spPr>
          <p:txBody>
            <a:bodyPr wrap="none" anchor="ctr"/>
            <a:lstStyle/>
            <a:p>
              <a:endParaRPr lang="en-US" sz="1200"/>
            </a:p>
          </p:txBody>
        </p:sp>
        <p:sp>
          <p:nvSpPr>
            <p:cNvPr id="16" name="Text Box 41"/>
            <p:cNvSpPr txBox="1">
              <a:spLocks noChangeArrowheads="1"/>
            </p:cNvSpPr>
            <p:nvPr/>
          </p:nvSpPr>
          <p:spPr bwMode="auto">
            <a:xfrm>
              <a:off x="1104900" y="4265613"/>
              <a:ext cx="2835841" cy="276999"/>
            </a:xfrm>
            <a:prstGeom prst="rect">
              <a:avLst/>
            </a:prstGeom>
            <a:noFill/>
            <a:ln w="12700">
              <a:noFill/>
              <a:miter lim="800000"/>
              <a:headEnd/>
              <a:tailEnd/>
            </a:ln>
          </p:spPr>
          <p:txBody>
            <a:bodyPr wrap="none">
              <a:spAutoFit/>
            </a:bodyPr>
            <a:lstStyle/>
            <a:p>
              <a:pPr algn="l"/>
              <a:r>
                <a:rPr lang="en-US" sz="1200" b="1">
                  <a:solidFill>
                    <a:srgbClr val="0B0000"/>
                  </a:solidFill>
                </a:rPr>
                <a:t>Friendly Ground Axis of Main Attack</a:t>
              </a:r>
            </a:p>
          </p:txBody>
        </p:sp>
        <p:sp>
          <p:nvSpPr>
            <p:cNvPr id="17" name="Text Box 42"/>
            <p:cNvSpPr txBox="1">
              <a:spLocks noChangeArrowheads="1"/>
            </p:cNvSpPr>
            <p:nvPr/>
          </p:nvSpPr>
          <p:spPr bwMode="auto">
            <a:xfrm>
              <a:off x="1104900" y="1522413"/>
              <a:ext cx="3308726" cy="276999"/>
            </a:xfrm>
            <a:prstGeom prst="rect">
              <a:avLst/>
            </a:prstGeom>
            <a:noFill/>
            <a:ln w="12700">
              <a:noFill/>
              <a:miter lim="800000"/>
              <a:headEnd/>
              <a:tailEnd/>
            </a:ln>
          </p:spPr>
          <p:txBody>
            <a:bodyPr wrap="none">
              <a:spAutoFit/>
            </a:bodyPr>
            <a:lstStyle/>
            <a:p>
              <a:pPr algn="l"/>
              <a:r>
                <a:rPr lang="en-US" sz="1200" b="1" dirty="0">
                  <a:solidFill>
                    <a:srgbClr val="0B0000"/>
                  </a:solidFill>
                </a:rPr>
                <a:t>Friendly Ground Axis of Supporting Attack</a:t>
              </a:r>
            </a:p>
          </p:txBody>
        </p:sp>
        <p:grpSp>
          <p:nvGrpSpPr>
            <p:cNvPr id="18" name="Group 44"/>
            <p:cNvGrpSpPr>
              <a:grpSpLocks/>
            </p:cNvGrpSpPr>
            <p:nvPr/>
          </p:nvGrpSpPr>
          <p:grpSpPr bwMode="auto">
            <a:xfrm>
              <a:off x="1597025" y="5092703"/>
              <a:ext cx="1943100" cy="1036639"/>
              <a:chOff x="4604" y="1344"/>
              <a:chExt cx="1224" cy="653"/>
            </a:xfrm>
          </p:grpSpPr>
          <p:sp>
            <p:nvSpPr>
              <p:cNvPr id="19" name="Rectangle 45"/>
              <p:cNvSpPr>
                <a:spLocks noChangeArrowheads="1"/>
              </p:cNvSpPr>
              <p:nvPr/>
            </p:nvSpPr>
            <p:spPr bwMode="auto">
              <a:xfrm>
                <a:off x="4612" y="1540"/>
                <a:ext cx="664" cy="376"/>
              </a:xfrm>
              <a:prstGeom prst="rect">
                <a:avLst/>
              </a:prstGeom>
              <a:noFill/>
              <a:ln w="38100">
                <a:solidFill>
                  <a:srgbClr val="0000FF"/>
                </a:solidFill>
                <a:miter lim="800000"/>
                <a:headEnd/>
                <a:tailEnd/>
              </a:ln>
            </p:spPr>
            <p:txBody>
              <a:bodyPr wrap="none" anchor="ctr"/>
              <a:lstStyle/>
              <a:p>
                <a:endParaRPr lang="en-US" sz="1200"/>
              </a:p>
            </p:txBody>
          </p:sp>
          <p:sp>
            <p:nvSpPr>
              <p:cNvPr id="20" name="Line 46"/>
              <p:cNvSpPr>
                <a:spLocks noChangeShapeType="1"/>
              </p:cNvSpPr>
              <p:nvPr/>
            </p:nvSpPr>
            <p:spPr bwMode="auto">
              <a:xfrm>
                <a:off x="4612" y="1540"/>
                <a:ext cx="664" cy="376"/>
              </a:xfrm>
              <a:prstGeom prst="line">
                <a:avLst/>
              </a:prstGeom>
              <a:noFill/>
              <a:ln w="38100">
                <a:solidFill>
                  <a:srgbClr val="0000FF"/>
                </a:solidFill>
                <a:round/>
                <a:headEnd/>
                <a:tailEnd/>
              </a:ln>
            </p:spPr>
            <p:txBody>
              <a:bodyPr wrap="none" anchor="ctr"/>
              <a:lstStyle/>
              <a:p>
                <a:endParaRPr lang="en-US" sz="1200"/>
              </a:p>
            </p:txBody>
          </p:sp>
          <p:sp>
            <p:nvSpPr>
              <p:cNvPr id="21" name="Line 47"/>
              <p:cNvSpPr>
                <a:spLocks noChangeShapeType="1"/>
              </p:cNvSpPr>
              <p:nvPr/>
            </p:nvSpPr>
            <p:spPr bwMode="auto">
              <a:xfrm flipH="1">
                <a:off x="4604" y="1540"/>
                <a:ext cx="680" cy="376"/>
              </a:xfrm>
              <a:prstGeom prst="line">
                <a:avLst/>
              </a:prstGeom>
              <a:noFill/>
              <a:ln w="38100">
                <a:solidFill>
                  <a:srgbClr val="0000FF"/>
                </a:solidFill>
                <a:round/>
                <a:headEnd/>
                <a:tailEnd/>
              </a:ln>
            </p:spPr>
            <p:txBody>
              <a:bodyPr wrap="none" anchor="ctr"/>
              <a:lstStyle/>
              <a:p>
                <a:endParaRPr lang="en-US" sz="1200"/>
              </a:p>
            </p:txBody>
          </p:sp>
          <p:sp>
            <p:nvSpPr>
              <p:cNvPr id="22" name="Line 48"/>
              <p:cNvSpPr>
                <a:spLocks noChangeShapeType="1"/>
              </p:cNvSpPr>
              <p:nvPr/>
            </p:nvSpPr>
            <p:spPr bwMode="auto">
              <a:xfrm>
                <a:off x="4944" y="1344"/>
                <a:ext cx="0" cy="136"/>
              </a:xfrm>
              <a:prstGeom prst="line">
                <a:avLst/>
              </a:prstGeom>
              <a:noFill/>
              <a:ln w="38100">
                <a:solidFill>
                  <a:srgbClr val="0000FF"/>
                </a:solidFill>
                <a:round/>
                <a:headEnd/>
                <a:tailEnd/>
              </a:ln>
            </p:spPr>
            <p:txBody>
              <a:bodyPr wrap="none" anchor="ctr"/>
              <a:lstStyle/>
              <a:p>
                <a:endParaRPr lang="en-US" sz="1200"/>
              </a:p>
            </p:txBody>
          </p:sp>
          <p:sp>
            <p:nvSpPr>
              <p:cNvPr id="23" name="Rectangle 49"/>
              <p:cNvSpPr>
                <a:spLocks noChangeArrowheads="1"/>
              </p:cNvSpPr>
              <p:nvPr/>
            </p:nvSpPr>
            <p:spPr bwMode="auto">
              <a:xfrm>
                <a:off x="4839" y="1728"/>
                <a:ext cx="290" cy="173"/>
              </a:xfrm>
              <a:prstGeom prst="rect">
                <a:avLst/>
              </a:prstGeom>
              <a:noFill/>
              <a:ln w="38100">
                <a:noFill/>
                <a:miter lim="800000"/>
                <a:headEnd/>
                <a:tailEnd/>
              </a:ln>
            </p:spPr>
            <p:txBody>
              <a:bodyPr lIns="90488" tIns="44450" rIns="90488" bIns="44450">
                <a:spAutoFit/>
              </a:bodyPr>
              <a:lstStyle/>
              <a:p>
                <a:pPr algn="l"/>
                <a:r>
                  <a:rPr lang="en-US" sz="1200" b="1">
                    <a:solidFill>
                      <a:srgbClr val="0000FF"/>
                    </a:solidFill>
                    <a:latin typeface="Times New Roman" pitchFamily="18" charset="0"/>
                  </a:rPr>
                  <a:t>L</a:t>
                </a:r>
              </a:p>
            </p:txBody>
          </p:sp>
          <p:sp>
            <p:nvSpPr>
              <p:cNvPr id="24" name="Text Box 51"/>
              <p:cNvSpPr txBox="1">
                <a:spLocks noChangeArrowheads="1"/>
              </p:cNvSpPr>
              <p:nvPr/>
            </p:nvSpPr>
            <p:spPr bwMode="auto">
              <a:xfrm>
                <a:off x="5241" y="1744"/>
                <a:ext cx="587" cy="253"/>
              </a:xfrm>
              <a:prstGeom prst="rect">
                <a:avLst/>
              </a:prstGeom>
              <a:noFill/>
              <a:ln w="12700">
                <a:noFill/>
                <a:miter lim="800000"/>
                <a:headEnd/>
                <a:tailEnd/>
              </a:ln>
            </p:spPr>
            <p:txBody>
              <a:bodyPr wrap="square">
                <a:spAutoFit/>
              </a:bodyPr>
              <a:lstStyle/>
              <a:p>
                <a:pPr algn="l"/>
                <a:r>
                  <a:rPr lang="en-US" sz="1200" b="1" dirty="0">
                    <a:solidFill>
                      <a:srgbClr val="0000FF"/>
                    </a:solidFill>
                    <a:latin typeface="Times New Roman" pitchFamily="18" charset="0"/>
                  </a:rPr>
                  <a:t>A/2-1</a:t>
                </a:r>
              </a:p>
            </p:txBody>
          </p:sp>
        </p:grpSp>
      </p:grpSp>
      <p:grpSp>
        <p:nvGrpSpPr>
          <p:cNvPr id="33" name="Group 32"/>
          <p:cNvGrpSpPr/>
          <p:nvPr/>
        </p:nvGrpSpPr>
        <p:grpSpPr>
          <a:xfrm>
            <a:off x="4722734" y="3505200"/>
            <a:ext cx="3914852" cy="2426990"/>
            <a:chOff x="4875135" y="3780496"/>
            <a:chExt cx="3914852" cy="2426990"/>
          </a:xfrm>
        </p:grpSpPr>
        <p:sp>
          <p:nvSpPr>
            <p:cNvPr id="34" name="Text Box 4"/>
            <p:cNvSpPr txBox="1">
              <a:spLocks noChangeArrowheads="1"/>
            </p:cNvSpPr>
            <p:nvPr/>
          </p:nvSpPr>
          <p:spPr bwMode="auto">
            <a:xfrm>
              <a:off x="5892800" y="3780496"/>
              <a:ext cx="2550698" cy="461665"/>
            </a:xfrm>
            <a:prstGeom prst="rect">
              <a:avLst/>
            </a:prstGeom>
            <a:noFill/>
            <a:ln w="12700">
              <a:noFill/>
              <a:miter lim="800000"/>
              <a:headEnd/>
              <a:tailEnd/>
            </a:ln>
          </p:spPr>
          <p:txBody>
            <a:bodyPr wrap="none">
              <a:spAutoFit/>
            </a:bodyPr>
            <a:lstStyle/>
            <a:p>
              <a:pPr algn="l"/>
              <a:r>
                <a:rPr lang="en-US" sz="1200" b="1">
                  <a:solidFill>
                    <a:srgbClr val="0B0000"/>
                  </a:solidFill>
                </a:rPr>
                <a:t>Friendly Direction of Supporting</a:t>
              </a:r>
            </a:p>
            <a:p>
              <a:pPr algn="l"/>
              <a:r>
                <a:rPr lang="en-US" sz="1200" b="1">
                  <a:solidFill>
                    <a:srgbClr val="0B0000"/>
                  </a:solidFill>
                </a:rPr>
                <a:t>Attack or Shaping Operation</a:t>
              </a:r>
            </a:p>
          </p:txBody>
        </p:sp>
        <p:sp>
          <p:nvSpPr>
            <p:cNvPr id="35" name="Line 13"/>
            <p:cNvSpPr>
              <a:spLocks noChangeShapeType="1"/>
            </p:cNvSpPr>
            <p:nvPr/>
          </p:nvSpPr>
          <p:spPr bwMode="auto">
            <a:xfrm>
              <a:off x="5741988" y="4374221"/>
              <a:ext cx="2944812" cy="0"/>
            </a:xfrm>
            <a:prstGeom prst="line">
              <a:avLst/>
            </a:prstGeom>
            <a:noFill/>
            <a:ln w="76200">
              <a:solidFill>
                <a:schemeClr val="tx1"/>
              </a:solidFill>
              <a:round/>
              <a:headEnd/>
              <a:tailEnd/>
            </a:ln>
          </p:spPr>
          <p:txBody>
            <a:bodyPr wrap="none" anchor="ctr"/>
            <a:lstStyle/>
            <a:p>
              <a:endParaRPr lang="en-US" sz="1200"/>
            </a:p>
          </p:txBody>
        </p:sp>
        <p:sp>
          <p:nvSpPr>
            <p:cNvPr id="36" name="Line 14"/>
            <p:cNvSpPr>
              <a:spLocks noChangeShapeType="1"/>
            </p:cNvSpPr>
            <p:nvPr/>
          </p:nvSpPr>
          <p:spPr bwMode="auto">
            <a:xfrm>
              <a:off x="8382000" y="4069421"/>
              <a:ext cx="304800" cy="304800"/>
            </a:xfrm>
            <a:prstGeom prst="line">
              <a:avLst/>
            </a:prstGeom>
            <a:noFill/>
            <a:ln w="76200">
              <a:solidFill>
                <a:schemeClr val="tx1"/>
              </a:solidFill>
              <a:round/>
              <a:headEnd/>
              <a:tailEnd/>
            </a:ln>
          </p:spPr>
          <p:txBody>
            <a:bodyPr wrap="none" anchor="ctr"/>
            <a:lstStyle/>
            <a:p>
              <a:endParaRPr lang="en-US" sz="1200"/>
            </a:p>
          </p:txBody>
        </p:sp>
        <p:sp>
          <p:nvSpPr>
            <p:cNvPr id="37" name="Line 15"/>
            <p:cNvSpPr>
              <a:spLocks noChangeShapeType="1"/>
            </p:cNvSpPr>
            <p:nvPr/>
          </p:nvSpPr>
          <p:spPr bwMode="auto">
            <a:xfrm flipH="1">
              <a:off x="8382000" y="4374221"/>
              <a:ext cx="304800" cy="304800"/>
            </a:xfrm>
            <a:prstGeom prst="line">
              <a:avLst/>
            </a:prstGeom>
            <a:noFill/>
            <a:ln w="76200">
              <a:solidFill>
                <a:schemeClr val="tx1"/>
              </a:solidFill>
              <a:round/>
              <a:headEnd/>
              <a:tailEnd/>
            </a:ln>
          </p:spPr>
          <p:txBody>
            <a:bodyPr wrap="none" anchor="ctr"/>
            <a:lstStyle/>
            <a:p>
              <a:endParaRPr lang="en-US" sz="1200"/>
            </a:p>
          </p:txBody>
        </p:sp>
        <p:sp>
          <p:nvSpPr>
            <p:cNvPr id="38" name="Text Box 3"/>
            <p:cNvSpPr txBox="1">
              <a:spLocks noChangeArrowheads="1"/>
            </p:cNvSpPr>
            <p:nvPr/>
          </p:nvSpPr>
          <p:spPr bwMode="auto">
            <a:xfrm>
              <a:off x="5762625" y="5060021"/>
              <a:ext cx="2570162" cy="461665"/>
            </a:xfrm>
            <a:prstGeom prst="rect">
              <a:avLst/>
            </a:prstGeom>
            <a:noFill/>
            <a:ln w="12700">
              <a:noFill/>
              <a:miter lim="800000"/>
              <a:headEnd/>
              <a:tailEnd/>
            </a:ln>
          </p:spPr>
          <p:txBody>
            <a:bodyPr wrap="square">
              <a:spAutoFit/>
            </a:bodyPr>
            <a:lstStyle/>
            <a:p>
              <a:pPr algn="l"/>
              <a:r>
                <a:rPr lang="en-US" sz="1200" b="1" dirty="0">
                  <a:solidFill>
                    <a:srgbClr val="0B0000"/>
                  </a:solidFill>
                </a:rPr>
                <a:t>Friendly Direction of Main Attack</a:t>
              </a:r>
            </a:p>
            <a:p>
              <a:pPr algn="l"/>
              <a:r>
                <a:rPr lang="en-US" sz="1200" b="1" dirty="0">
                  <a:solidFill>
                    <a:srgbClr val="0B0000"/>
                  </a:solidFill>
                </a:rPr>
                <a:t>or Decisive Operation</a:t>
              </a:r>
            </a:p>
          </p:txBody>
        </p:sp>
        <p:grpSp>
          <p:nvGrpSpPr>
            <p:cNvPr id="39" name="Group 5"/>
            <p:cNvGrpSpPr>
              <a:grpSpLocks/>
            </p:cNvGrpSpPr>
            <p:nvPr/>
          </p:nvGrpSpPr>
          <p:grpSpPr bwMode="auto">
            <a:xfrm>
              <a:off x="4875135" y="5127985"/>
              <a:ext cx="1344495" cy="899346"/>
              <a:chOff x="4604" y="1344"/>
              <a:chExt cx="1131" cy="628"/>
            </a:xfrm>
          </p:grpSpPr>
          <p:sp>
            <p:nvSpPr>
              <p:cNvPr id="47" name="Rectangle 6"/>
              <p:cNvSpPr>
                <a:spLocks noChangeArrowheads="1"/>
              </p:cNvSpPr>
              <p:nvPr/>
            </p:nvSpPr>
            <p:spPr bwMode="auto">
              <a:xfrm>
                <a:off x="4612" y="1540"/>
                <a:ext cx="664" cy="376"/>
              </a:xfrm>
              <a:prstGeom prst="rect">
                <a:avLst/>
              </a:prstGeom>
              <a:noFill/>
              <a:ln w="38100">
                <a:solidFill>
                  <a:srgbClr val="0000FF"/>
                </a:solidFill>
                <a:miter lim="800000"/>
                <a:headEnd/>
                <a:tailEnd/>
              </a:ln>
            </p:spPr>
            <p:txBody>
              <a:bodyPr wrap="none" anchor="ctr"/>
              <a:lstStyle/>
              <a:p>
                <a:endParaRPr lang="en-US" sz="1200"/>
              </a:p>
            </p:txBody>
          </p:sp>
          <p:sp>
            <p:nvSpPr>
              <p:cNvPr id="48" name="Line 7"/>
              <p:cNvSpPr>
                <a:spLocks noChangeShapeType="1"/>
              </p:cNvSpPr>
              <p:nvPr/>
            </p:nvSpPr>
            <p:spPr bwMode="auto">
              <a:xfrm>
                <a:off x="4612" y="1540"/>
                <a:ext cx="664" cy="376"/>
              </a:xfrm>
              <a:prstGeom prst="line">
                <a:avLst/>
              </a:prstGeom>
              <a:noFill/>
              <a:ln w="38100">
                <a:solidFill>
                  <a:srgbClr val="0000FF"/>
                </a:solidFill>
                <a:round/>
                <a:headEnd/>
                <a:tailEnd/>
              </a:ln>
            </p:spPr>
            <p:txBody>
              <a:bodyPr wrap="none" anchor="ctr"/>
              <a:lstStyle/>
              <a:p>
                <a:endParaRPr lang="en-US" sz="1200"/>
              </a:p>
            </p:txBody>
          </p:sp>
          <p:sp>
            <p:nvSpPr>
              <p:cNvPr id="49" name="Line 8"/>
              <p:cNvSpPr>
                <a:spLocks noChangeShapeType="1"/>
              </p:cNvSpPr>
              <p:nvPr/>
            </p:nvSpPr>
            <p:spPr bwMode="auto">
              <a:xfrm flipH="1">
                <a:off x="4604" y="1540"/>
                <a:ext cx="680" cy="376"/>
              </a:xfrm>
              <a:prstGeom prst="line">
                <a:avLst/>
              </a:prstGeom>
              <a:noFill/>
              <a:ln w="38100">
                <a:solidFill>
                  <a:srgbClr val="0000FF"/>
                </a:solidFill>
                <a:round/>
                <a:headEnd/>
                <a:tailEnd/>
              </a:ln>
            </p:spPr>
            <p:txBody>
              <a:bodyPr wrap="none" anchor="ctr"/>
              <a:lstStyle/>
              <a:p>
                <a:endParaRPr lang="en-US" sz="1200"/>
              </a:p>
            </p:txBody>
          </p:sp>
          <p:sp>
            <p:nvSpPr>
              <p:cNvPr id="50" name="Line 9"/>
              <p:cNvSpPr>
                <a:spLocks noChangeShapeType="1"/>
              </p:cNvSpPr>
              <p:nvPr/>
            </p:nvSpPr>
            <p:spPr bwMode="auto">
              <a:xfrm>
                <a:off x="4944" y="1344"/>
                <a:ext cx="0" cy="136"/>
              </a:xfrm>
              <a:prstGeom prst="line">
                <a:avLst/>
              </a:prstGeom>
              <a:noFill/>
              <a:ln w="38100">
                <a:solidFill>
                  <a:srgbClr val="0000FF"/>
                </a:solidFill>
                <a:round/>
                <a:headEnd/>
                <a:tailEnd/>
              </a:ln>
            </p:spPr>
            <p:txBody>
              <a:bodyPr wrap="none" anchor="ctr"/>
              <a:lstStyle/>
              <a:p>
                <a:endParaRPr lang="en-US" sz="1200"/>
              </a:p>
            </p:txBody>
          </p:sp>
          <p:sp>
            <p:nvSpPr>
              <p:cNvPr id="51" name="Rectangle 10"/>
              <p:cNvSpPr>
                <a:spLocks noChangeArrowheads="1"/>
              </p:cNvSpPr>
              <p:nvPr/>
            </p:nvSpPr>
            <p:spPr bwMode="auto">
              <a:xfrm>
                <a:off x="4839" y="1728"/>
                <a:ext cx="290" cy="173"/>
              </a:xfrm>
              <a:prstGeom prst="rect">
                <a:avLst/>
              </a:prstGeom>
              <a:noFill/>
              <a:ln w="38100">
                <a:noFill/>
                <a:miter lim="800000"/>
                <a:headEnd/>
                <a:tailEnd/>
              </a:ln>
            </p:spPr>
            <p:txBody>
              <a:bodyPr lIns="90488" tIns="44450" rIns="90488" bIns="44450">
                <a:spAutoFit/>
              </a:bodyPr>
              <a:lstStyle/>
              <a:p>
                <a:pPr algn="l"/>
                <a:r>
                  <a:rPr lang="en-US" sz="1200" b="1">
                    <a:solidFill>
                      <a:srgbClr val="0000FF"/>
                    </a:solidFill>
                    <a:latin typeface="Times New Roman" pitchFamily="18" charset="0"/>
                  </a:rPr>
                  <a:t>L</a:t>
                </a:r>
              </a:p>
            </p:txBody>
          </p:sp>
          <p:sp>
            <p:nvSpPr>
              <p:cNvPr id="52" name="Text Box 12"/>
              <p:cNvSpPr txBox="1">
                <a:spLocks noChangeArrowheads="1"/>
              </p:cNvSpPr>
              <p:nvPr/>
            </p:nvSpPr>
            <p:spPr bwMode="auto">
              <a:xfrm>
                <a:off x="5246" y="1779"/>
                <a:ext cx="489" cy="193"/>
              </a:xfrm>
              <a:prstGeom prst="rect">
                <a:avLst/>
              </a:prstGeom>
              <a:noFill/>
              <a:ln w="12700">
                <a:noFill/>
                <a:miter lim="800000"/>
                <a:headEnd/>
                <a:tailEnd/>
              </a:ln>
            </p:spPr>
            <p:txBody>
              <a:bodyPr wrap="square">
                <a:spAutoFit/>
              </a:bodyPr>
              <a:lstStyle/>
              <a:p>
                <a:pPr algn="l"/>
                <a:r>
                  <a:rPr lang="en-US" sz="1200" b="1" dirty="0">
                    <a:solidFill>
                      <a:srgbClr val="0000FF"/>
                    </a:solidFill>
                    <a:latin typeface="Times New Roman" pitchFamily="18" charset="0"/>
                  </a:rPr>
                  <a:t>A/2-1</a:t>
                </a:r>
              </a:p>
            </p:txBody>
          </p:sp>
        </p:grpSp>
        <p:sp>
          <p:nvSpPr>
            <p:cNvPr id="40" name="Line 16"/>
            <p:cNvSpPr>
              <a:spLocks noChangeShapeType="1"/>
            </p:cNvSpPr>
            <p:nvPr/>
          </p:nvSpPr>
          <p:spPr bwMode="auto">
            <a:xfrm>
              <a:off x="6073775" y="5670911"/>
              <a:ext cx="2563812" cy="0"/>
            </a:xfrm>
            <a:prstGeom prst="line">
              <a:avLst/>
            </a:prstGeom>
            <a:noFill/>
            <a:ln w="76200">
              <a:solidFill>
                <a:schemeClr val="tx1"/>
              </a:solidFill>
              <a:round/>
              <a:headEnd/>
              <a:tailEnd/>
            </a:ln>
          </p:spPr>
          <p:txBody>
            <a:bodyPr wrap="none" anchor="ctr"/>
            <a:lstStyle/>
            <a:p>
              <a:endParaRPr lang="en-US" sz="1200"/>
            </a:p>
          </p:txBody>
        </p:sp>
        <p:sp>
          <p:nvSpPr>
            <p:cNvPr id="41" name="Line 17"/>
            <p:cNvSpPr>
              <a:spLocks noChangeShapeType="1"/>
            </p:cNvSpPr>
            <p:nvPr/>
          </p:nvSpPr>
          <p:spPr bwMode="auto">
            <a:xfrm>
              <a:off x="8408987" y="5343886"/>
              <a:ext cx="228600" cy="327025"/>
            </a:xfrm>
            <a:prstGeom prst="line">
              <a:avLst/>
            </a:prstGeom>
            <a:noFill/>
            <a:ln w="76200">
              <a:solidFill>
                <a:schemeClr val="tx1"/>
              </a:solidFill>
              <a:round/>
              <a:headEnd/>
              <a:tailEnd/>
            </a:ln>
          </p:spPr>
          <p:txBody>
            <a:bodyPr wrap="none" anchor="ctr"/>
            <a:lstStyle/>
            <a:p>
              <a:endParaRPr lang="en-US" sz="1200"/>
            </a:p>
          </p:txBody>
        </p:sp>
        <p:sp>
          <p:nvSpPr>
            <p:cNvPr id="42" name="Line 18"/>
            <p:cNvSpPr>
              <a:spLocks noChangeShapeType="1"/>
            </p:cNvSpPr>
            <p:nvPr/>
          </p:nvSpPr>
          <p:spPr bwMode="auto">
            <a:xfrm flipH="1">
              <a:off x="8408987" y="5670911"/>
              <a:ext cx="228600" cy="365125"/>
            </a:xfrm>
            <a:prstGeom prst="line">
              <a:avLst/>
            </a:prstGeom>
            <a:noFill/>
            <a:ln w="76200">
              <a:solidFill>
                <a:schemeClr val="tx1"/>
              </a:solidFill>
              <a:round/>
              <a:headEnd/>
              <a:tailEnd/>
            </a:ln>
          </p:spPr>
          <p:txBody>
            <a:bodyPr wrap="none" anchor="ctr"/>
            <a:lstStyle/>
            <a:p>
              <a:endParaRPr lang="en-US" sz="1200"/>
            </a:p>
          </p:txBody>
        </p:sp>
        <p:sp>
          <p:nvSpPr>
            <p:cNvPr id="43" name="Line 19"/>
            <p:cNvSpPr>
              <a:spLocks noChangeShapeType="1"/>
            </p:cNvSpPr>
            <p:nvPr/>
          </p:nvSpPr>
          <p:spPr bwMode="auto">
            <a:xfrm flipH="1" flipV="1">
              <a:off x="8408987" y="5127986"/>
              <a:ext cx="381000" cy="542925"/>
            </a:xfrm>
            <a:prstGeom prst="line">
              <a:avLst/>
            </a:prstGeom>
            <a:noFill/>
            <a:ln w="76200">
              <a:solidFill>
                <a:schemeClr val="tx1"/>
              </a:solidFill>
              <a:round/>
              <a:headEnd/>
              <a:tailEnd/>
            </a:ln>
          </p:spPr>
          <p:txBody>
            <a:bodyPr wrap="none" anchor="ctr"/>
            <a:lstStyle/>
            <a:p>
              <a:endParaRPr lang="en-US" sz="1200"/>
            </a:p>
          </p:txBody>
        </p:sp>
        <p:sp>
          <p:nvSpPr>
            <p:cNvPr id="44" name="Line 20"/>
            <p:cNvSpPr>
              <a:spLocks noChangeShapeType="1"/>
            </p:cNvSpPr>
            <p:nvPr/>
          </p:nvSpPr>
          <p:spPr bwMode="auto">
            <a:xfrm flipH="1">
              <a:off x="8408987" y="5670911"/>
              <a:ext cx="381000" cy="536575"/>
            </a:xfrm>
            <a:prstGeom prst="line">
              <a:avLst/>
            </a:prstGeom>
            <a:noFill/>
            <a:ln w="76200">
              <a:solidFill>
                <a:schemeClr val="tx1"/>
              </a:solidFill>
              <a:round/>
              <a:headEnd/>
              <a:tailEnd/>
            </a:ln>
          </p:spPr>
          <p:txBody>
            <a:bodyPr wrap="none" anchor="ctr"/>
            <a:lstStyle/>
            <a:p>
              <a:endParaRPr lang="en-US" sz="1200"/>
            </a:p>
          </p:txBody>
        </p:sp>
        <p:sp>
          <p:nvSpPr>
            <p:cNvPr id="45" name="Line 21"/>
            <p:cNvSpPr>
              <a:spLocks noChangeShapeType="1"/>
            </p:cNvSpPr>
            <p:nvPr/>
          </p:nvSpPr>
          <p:spPr bwMode="auto">
            <a:xfrm>
              <a:off x="8408987" y="5127986"/>
              <a:ext cx="0" cy="215900"/>
            </a:xfrm>
            <a:prstGeom prst="line">
              <a:avLst/>
            </a:prstGeom>
            <a:noFill/>
            <a:ln w="76200">
              <a:solidFill>
                <a:schemeClr val="tx1"/>
              </a:solidFill>
              <a:round/>
              <a:headEnd/>
              <a:tailEnd/>
            </a:ln>
          </p:spPr>
          <p:txBody>
            <a:bodyPr wrap="none" anchor="ctr"/>
            <a:lstStyle/>
            <a:p>
              <a:endParaRPr lang="en-US" sz="1200"/>
            </a:p>
          </p:txBody>
        </p:sp>
        <p:sp>
          <p:nvSpPr>
            <p:cNvPr id="46" name="Line 22"/>
            <p:cNvSpPr>
              <a:spLocks noChangeShapeType="1"/>
            </p:cNvSpPr>
            <p:nvPr/>
          </p:nvSpPr>
          <p:spPr bwMode="auto">
            <a:xfrm>
              <a:off x="8408987" y="6036036"/>
              <a:ext cx="0" cy="171450"/>
            </a:xfrm>
            <a:prstGeom prst="line">
              <a:avLst/>
            </a:prstGeom>
            <a:noFill/>
            <a:ln w="76200">
              <a:solidFill>
                <a:schemeClr val="tx1"/>
              </a:solidFill>
              <a:round/>
              <a:headEnd/>
              <a:tailEnd/>
            </a:ln>
          </p:spPr>
          <p:txBody>
            <a:bodyPr wrap="none" anchor="ctr"/>
            <a:lstStyle/>
            <a:p>
              <a:endParaRPr lang="en-US" sz="1200"/>
            </a:p>
          </p:txBody>
        </p:sp>
      </p:grpSp>
    </p:spTree>
    <p:extLst>
      <p:ext uri="{BB962C8B-B14F-4D97-AF65-F5344CB8AC3E}">
        <p14:creationId xmlns:p14="http://schemas.microsoft.com/office/powerpoint/2010/main" val="1416229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42</a:t>
            </a:fld>
            <a:endParaRPr lang="en-US"/>
          </a:p>
        </p:txBody>
      </p:sp>
      <p:sp>
        <p:nvSpPr>
          <p:cNvPr id="7" name="Rectangle 2"/>
          <p:cNvSpPr txBox="1">
            <a:spLocks noChangeArrowheads="1"/>
          </p:cNvSpPr>
          <p:nvPr/>
        </p:nvSpPr>
        <p:spPr bwMode="auto">
          <a:xfrm>
            <a:off x="0" y="358140"/>
            <a:ext cx="9143999" cy="533400"/>
          </a:xfrm>
          <a:prstGeom prst="rect">
            <a:avLst/>
          </a:prstGeom>
          <a:noFill/>
          <a:ln w="12700">
            <a:miter lim="800000"/>
            <a:headEnd/>
            <a:tailEnd/>
          </a:ln>
        </p:spPr>
        <p:txBody>
          <a:bodyPr vert="horz" wrap="square" lIns="90488" tIns="44450" rIns="90488" bIns="44450" numCol="1" rtlCol="0" anchor="ctr" anchorCtr="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Fires Planning</a:t>
            </a:r>
          </a:p>
        </p:txBody>
      </p:sp>
      <p:grpSp>
        <p:nvGrpSpPr>
          <p:cNvPr id="5" name="Group 4">
            <a:extLst>
              <a:ext uri="{FF2B5EF4-FFF2-40B4-BE49-F238E27FC236}">
                <a16:creationId xmlns:a16="http://schemas.microsoft.com/office/drawing/2014/main" id="{C2573AA5-4B4F-7946-EF0C-3F1F986FDCB3}"/>
              </a:ext>
            </a:extLst>
          </p:cNvPr>
          <p:cNvGrpSpPr/>
          <p:nvPr/>
        </p:nvGrpSpPr>
        <p:grpSpPr>
          <a:xfrm>
            <a:off x="4808536" y="1879472"/>
            <a:ext cx="3124200" cy="751011"/>
            <a:chOff x="4808536" y="1778000"/>
            <a:chExt cx="3124200" cy="1111250"/>
          </a:xfrm>
        </p:grpSpPr>
        <p:grpSp>
          <p:nvGrpSpPr>
            <p:cNvPr id="8" name="Group 3"/>
            <p:cNvGrpSpPr>
              <a:grpSpLocks/>
            </p:cNvGrpSpPr>
            <p:nvPr/>
          </p:nvGrpSpPr>
          <p:grpSpPr bwMode="auto">
            <a:xfrm>
              <a:off x="5418136" y="2597150"/>
              <a:ext cx="2514600" cy="292100"/>
              <a:chOff x="3408" y="1636"/>
              <a:chExt cx="1584" cy="184"/>
            </a:xfrm>
          </p:grpSpPr>
          <p:sp>
            <p:nvSpPr>
              <p:cNvPr id="9" name="Line 4"/>
              <p:cNvSpPr>
                <a:spLocks noChangeShapeType="1"/>
              </p:cNvSpPr>
              <p:nvPr/>
            </p:nvSpPr>
            <p:spPr bwMode="auto">
              <a:xfrm>
                <a:off x="3412" y="1728"/>
                <a:ext cx="1576" cy="0"/>
              </a:xfrm>
              <a:prstGeom prst="line">
                <a:avLst/>
              </a:prstGeom>
              <a:noFill/>
              <a:ln w="76200">
                <a:solidFill>
                  <a:schemeClr val="tx1"/>
                </a:solidFill>
                <a:round/>
                <a:headEnd/>
                <a:tailEnd/>
              </a:ln>
            </p:spPr>
            <p:txBody>
              <a:bodyPr wrap="none" anchor="ctr"/>
              <a:lstStyle/>
              <a:p>
                <a:endParaRPr lang="en-US"/>
              </a:p>
            </p:txBody>
          </p:sp>
          <p:sp>
            <p:nvSpPr>
              <p:cNvPr id="10" name="Line 5"/>
              <p:cNvSpPr>
                <a:spLocks noChangeShapeType="1"/>
              </p:cNvSpPr>
              <p:nvPr/>
            </p:nvSpPr>
            <p:spPr bwMode="auto">
              <a:xfrm>
                <a:off x="4992" y="1636"/>
                <a:ext cx="0" cy="184"/>
              </a:xfrm>
              <a:prstGeom prst="line">
                <a:avLst/>
              </a:prstGeom>
              <a:noFill/>
              <a:ln w="76200">
                <a:solidFill>
                  <a:schemeClr val="tx1"/>
                </a:solidFill>
                <a:round/>
                <a:headEnd/>
                <a:tailEnd/>
              </a:ln>
            </p:spPr>
            <p:txBody>
              <a:bodyPr wrap="none" anchor="ctr"/>
              <a:lstStyle/>
              <a:p>
                <a:endParaRPr lang="en-US"/>
              </a:p>
            </p:txBody>
          </p:sp>
          <p:sp>
            <p:nvSpPr>
              <p:cNvPr id="11" name="Line 6"/>
              <p:cNvSpPr>
                <a:spLocks noChangeShapeType="1"/>
              </p:cNvSpPr>
              <p:nvPr/>
            </p:nvSpPr>
            <p:spPr bwMode="auto">
              <a:xfrm>
                <a:off x="3408" y="1636"/>
                <a:ext cx="0" cy="184"/>
              </a:xfrm>
              <a:prstGeom prst="line">
                <a:avLst/>
              </a:prstGeom>
              <a:noFill/>
              <a:ln w="76200">
                <a:solidFill>
                  <a:schemeClr val="tx1"/>
                </a:solidFill>
                <a:round/>
                <a:headEnd/>
                <a:tailEnd/>
              </a:ln>
            </p:spPr>
            <p:txBody>
              <a:bodyPr wrap="none" anchor="ctr"/>
              <a:lstStyle/>
              <a:p>
                <a:endParaRPr lang="en-US"/>
              </a:p>
            </p:txBody>
          </p:sp>
        </p:grpSp>
        <p:sp>
          <p:nvSpPr>
            <p:cNvPr id="16" name="Text Box 11"/>
            <p:cNvSpPr txBox="1">
              <a:spLocks noChangeArrowheads="1"/>
            </p:cNvSpPr>
            <p:nvPr/>
          </p:nvSpPr>
          <p:spPr bwMode="auto">
            <a:xfrm>
              <a:off x="4808536" y="1778000"/>
              <a:ext cx="184731" cy="584775"/>
            </a:xfrm>
            <a:prstGeom prst="rect">
              <a:avLst/>
            </a:prstGeom>
            <a:noFill/>
            <a:ln w="12700">
              <a:noFill/>
              <a:miter lim="800000"/>
              <a:headEnd/>
              <a:tailEnd/>
            </a:ln>
          </p:spPr>
          <p:txBody>
            <a:bodyPr wrap="none">
              <a:spAutoFit/>
            </a:bodyPr>
            <a:lstStyle/>
            <a:p>
              <a:pPr algn="l"/>
              <a:endParaRPr lang="en-US" sz="3200" b="1" dirty="0">
                <a:latin typeface="Times New Roman" pitchFamily="18" charset="0"/>
              </a:endParaRPr>
            </a:p>
          </p:txBody>
        </p:sp>
      </p:grpSp>
      <p:grpSp>
        <p:nvGrpSpPr>
          <p:cNvPr id="3" name="Group 2">
            <a:extLst>
              <a:ext uri="{FF2B5EF4-FFF2-40B4-BE49-F238E27FC236}">
                <a16:creationId xmlns:a16="http://schemas.microsoft.com/office/drawing/2014/main" id="{E11FCCFC-FE14-DC21-E801-CCD3909D6541}"/>
              </a:ext>
            </a:extLst>
          </p:cNvPr>
          <p:cNvGrpSpPr/>
          <p:nvPr/>
        </p:nvGrpSpPr>
        <p:grpSpPr>
          <a:xfrm>
            <a:off x="245809" y="1323848"/>
            <a:ext cx="2477726" cy="1709737"/>
            <a:chOff x="533400" y="1636713"/>
            <a:chExt cx="2012950" cy="1709737"/>
          </a:xfrm>
        </p:grpSpPr>
        <p:grpSp>
          <p:nvGrpSpPr>
            <p:cNvPr id="12" name="Group 7"/>
            <p:cNvGrpSpPr>
              <a:grpSpLocks/>
            </p:cNvGrpSpPr>
            <p:nvPr/>
          </p:nvGrpSpPr>
          <p:grpSpPr bwMode="auto">
            <a:xfrm>
              <a:off x="1416050" y="2216150"/>
              <a:ext cx="1130300" cy="1130300"/>
              <a:chOff x="892" y="1396"/>
              <a:chExt cx="712" cy="712"/>
            </a:xfrm>
          </p:grpSpPr>
          <p:sp>
            <p:nvSpPr>
              <p:cNvPr id="13" name="Line 8"/>
              <p:cNvSpPr>
                <a:spLocks noChangeShapeType="1"/>
              </p:cNvSpPr>
              <p:nvPr/>
            </p:nvSpPr>
            <p:spPr bwMode="auto">
              <a:xfrm>
                <a:off x="1248" y="1396"/>
                <a:ext cx="0" cy="712"/>
              </a:xfrm>
              <a:prstGeom prst="line">
                <a:avLst/>
              </a:prstGeom>
              <a:noFill/>
              <a:ln w="76200">
                <a:solidFill>
                  <a:schemeClr val="tx1"/>
                </a:solidFill>
                <a:round/>
                <a:headEnd/>
                <a:tailEnd/>
              </a:ln>
            </p:spPr>
            <p:txBody>
              <a:bodyPr wrap="none" anchor="ctr"/>
              <a:lstStyle/>
              <a:p>
                <a:endParaRPr lang="en-US"/>
              </a:p>
            </p:txBody>
          </p:sp>
          <p:sp>
            <p:nvSpPr>
              <p:cNvPr id="14" name="Line 9"/>
              <p:cNvSpPr>
                <a:spLocks noChangeShapeType="1"/>
              </p:cNvSpPr>
              <p:nvPr/>
            </p:nvSpPr>
            <p:spPr bwMode="auto">
              <a:xfrm>
                <a:off x="892" y="1752"/>
                <a:ext cx="712" cy="0"/>
              </a:xfrm>
              <a:prstGeom prst="line">
                <a:avLst/>
              </a:prstGeom>
              <a:noFill/>
              <a:ln w="76200">
                <a:solidFill>
                  <a:schemeClr val="tx1"/>
                </a:solidFill>
                <a:round/>
                <a:headEnd/>
                <a:tailEnd/>
              </a:ln>
            </p:spPr>
            <p:txBody>
              <a:bodyPr wrap="none" anchor="ctr"/>
              <a:lstStyle/>
              <a:p>
                <a:endParaRPr lang="en-US"/>
              </a:p>
            </p:txBody>
          </p:sp>
        </p:grpSp>
        <p:sp>
          <p:nvSpPr>
            <p:cNvPr id="15" name="Text Box 10"/>
            <p:cNvSpPr txBox="1">
              <a:spLocks noChangeArrowheads="1"/>
            </p:cNvSpPr>
            <p:nvPr/>
          </p:nvSpPr>
          <p:spPr bwMode="auto">
            <a:xfrm>
              <a:off x="533400" y="1636713"/>
              <a:ext cx="184731" cy="584775"/>
            </a:xfrm>
            <a:prstGeom prst="rect">
              <a:avLst/>
            </a:prstGeom>
            <a:noFill/>
            <a:ln w="12700">
              <a:noFill/>
              <a:miter lim="800000"/>
              <a:headEnd/>
              <a:tailEnd/>
            </a:ln>
          </p:spPr>
          <p:txBody>
            <a:bodyPr wrap="none">
              <a:spAutoFit/>
            </a:bodyPr>
            <a:lstStyle/>
            <a:p>
              <a:pPr algn="l"/>
              <a:endParaRPr lang="en-US" sz="3200" b="1" dirty="0">
                <a:latin typeface="Times New Roman" pitchFamily="18" charset="0"/>
              </a:endParaRPr>
            </a:p>
          </p:txBody>
        </p:sp>
        <p:sp>
          <p:nvSpPr>
            <p:cNvPr id="28" name="Text Box 30"/>
            <p:cNvSpPr txBox="1">
              <a:spLocks noChangeArrowheads="1"/>
            </p:cNvSpPr>
            <p:nvPr/>
          </p:nvSpPr>
          <p:spPr bwMode="auto">
            <a:xfrm>
              <a:off x="2184400" y="2206625"/>
              <a:ext cx="361950" cy="519113"/>
            </a:xfrm>
            <a:prstGeom prst="rect">
              <a:avLst/>
            </a:prstGeom>
            <a:noFill/>
            <a:ln w="76200">
              <a:noFill/>
              <a:miter lim="800000"/>
              <a:headEnd/>
              <a:tailEnd/>
            </a:ln>
          </p:spPr>
          <p:txBody>
            <a:bodyPr wrap="none">
              <a:spAutoFit/>
            </a:bodyPr>
            <a:lstStyle/>
            <a:p>
              <a:r>
                <a:rPr lang="en-US" sz="2800" b="1">
                  <a:latin typeface="Times New Roman" pitchFamily="18" charset="0"/>
                </a:rPr>
                <a:t>#</a:t>
              </a:r>
            </a:p>
          </p:txBody>
        </p:sp>
      </p:grpSp>
      <p:grpSp>
        <p:nvGrpSpPr>
          <p:cNvPr id="6" name="Group 5">
            <a:extLst>
              <a:ext uri="{FF2B5EF4-FFF2-40B4-BE49-F238E27FC236}">
                <a16:creationId xmlns:a16="http://schemas.microsoft.com/office/drawing/2014/main" id="{836FB99C-31F3-D8A3-B1E9-560DECE68967}"/>
              </a:ext>
            </a:extLst>
          </p:cNvPr>
          <p:cNvGrpSpPr/>
          <p:nvPr/>
        </p:nvGrpSpPr>
        <p:grpSpPr>
          <a:xfrm>
            <a:off x="1295400" y="3276600"/>
            <a:ext cx="4529137" cy="2961620"/>
            <a:chOff x="1295400" y="3276600"/>
            <a:chExt cx="4529137" cy="2961620"/>
          </a:xfrm>
        </p:grpSpPr>
        <p:sp>
          <p:nvSpPr>
            <p:cNvPr id="17" name="Text Box 13"/>
            <p:cNvSpPr txBox="1">
              <a:spLocks noChangeArrowheads="1"/>
            </p:cNvSpPr>
            <p:nvPr/>
          </p:nvSpPr>
          <p:spPr bwMode="auto">
            <a:xfrm>
              <a:off x="1295400" y="5715000"/>
              <a:ext cx="184731" cy="523220"/>
            </a:xfrm>
            <a:prstGeom prst="rect">
              <a:avLst/>
            </a:prstGeom>
            <a:noFill/>
            <a:ln w="12700">
              <a:noFill/>
              <a:miter lim="800000"/>
              <a:headEnd/>
              <a:tailEnd/>
            </a:ln>
          </p:spPr>
          <p:txBody>
            <a:bodyPr wrap="none">
              <a:spAutoFit/>
            </a:bodyPr>
            <a:lstStyle/>
            <a:p>
              <a:pPr algn="l"/>
              <a:endParaRPr lang="en-US" sz="2800" b="1" dirty="0">
                <a:latin typeface="Times New Roman" pitchFamily="18" charset="0"/>
              </a:endParaRPr>
            </a:p>
          </p:txBody>
        </p:sp>
        <p:sp>
          <p:nvSpPr>
            <p:cNvPr id="18" name="Rectangle 20"/>
            <p:cNvSpPr>
              <a:spLocks noChangeArrowheads="1"/>
            </p:cNvSpPr>
            <p:nvPr/>
          </p:nvSpPr>
          <p:spPr bwMode="auto">
            <a:xfrm>
              <a:off x="3817937" y="5334000"/>
              <a:ext cx="708025" cy="396875"/>
            </a:xfrm>
            <a:prstGeom prst="rect">
              <a:avLst/>
            </a:prstGeom>
            <a:noFill/>
            <a:ln w="57150">
              <a:noFill/>
              <a:miter lim="800000"/>
              <a:headEnd/>
              <a:tailEnd/>
            </a:ln>
          </p:spPr>
          <p:txBody>
            <a:bodyPr wrap="none" anchor="ctr">
              <a:spAutoFit/>
            </a:bodyPr>
            <a:lstStyle/>
            <a:p>
              <a:r>
                <a:rPr lang="en-US" sz="2000" b="1">
                  <a:latin typeface="Times New Roman" pitchFamily="18" charset="0"/>
                </a:rPr>
                <a:t>PAA</a:t>
              </a:r>
            </a:p>
          </p:txBody>
        </p:sp>
        <p:sp>
          <p:nvSpPr>
            <p:cNvPr id="19" name="Rectangle 21"/>
            <p:cNvSpPr>
              <a:spLocks noChangeArrowheads="1"/>
            </p:cNvSpPr>
            <p:nvPr/>
          </p:nvSpPr>
          <p:spPr bwMode="auto">
            <a:xfrm>
              <a:off x="3741737" y="3276600"/>
              <a:ext cx="708025" cy="396875"/>
            </a:xfrm>
            <a:prstGeom prst="rect">
              <a:avLst/>
            </a:prstGeom>
            <a:noFill/>
            <a:ln w="57150">
              <a:noFill/>
              <a:miter lim="800000"/>
              <a:headEnd/>
              <a:tailEnd/>
            </a:ln>
          </p:spPr>
          <p:txBody>
            <a:bodyPr wrap="none" anchor="ctr">
              <a:spAutoFit/>
            </a:bodyPr>
            <a:lstStyle/>
            <a:p>
              <a:r>
                <a:rPr lang="en-US" sz="2000" b="1">
                  <a:latin typeface="Times New Roman" pitchFamily="18" charset="0"/>
                </a:rPr>
                <a:t>PAA</a:t>
              </a:r>
            </a:p>
          </p:txBody>
        </p:sp>
        <p:sp>
          <p:nvSpPr>
            <p:cNvPr id="20" name="Line 22"/>
            <p:cNvSpPr>
              <a:spLocks noChangeShapeType="1"/>
            </p:cNvSpPr>
            <p:nvPr/>
          </p:nvSpPr>
          <p:spPr bwMode="auto">
            <a:xfrm>
              <a:off x="2827337" y="3479800"/>
              <a:ext cx="885825" cy="0"/>
            </a:xfrm>
            <a:prstGeom prst="line">
              <a:avLst/>
            </a:prstGeom>
            <a:noFill/>
            <a:ln w="57150">
              <a:solidFill>
                <a:schemeClr val="tx1"/>
              </a:solidFill>
              <a:round/>
              <a:headEnd/>
              <a:tailEnd/>
            </a:ln>
          </p:spPr>
          <p:txBody>
            <a:bodyPr wrap="none" anchor="ctr"/>
            <a:lstStyle/>
            <a:p>
              <a:endParaRPr lang="en-US"/>
            </a:p>
          </p:txBody>
        </p:sp>
        <p:sp>
          <p:nvSpPr>
            <p:cNvPr id="21" name="Line 23"/>
            <p:cNvSpPr>
              <a:spLocks noChangeShapeType="1"/>
            </p:cNvSpPr>
            <p:nvPr/>
          </p:nvSpPr>
          <p:spPr bwMode="auto">
            <a:xfrm>
              <a:off x="4456112" y="3479800"/>
              <a:ext cx="962025" cy="0"/>
            </a:xfrm>
            <a:prstGeom prst="line">
              <a:avLst/>
            </a:prstGeom>
            <a:noFill/>
            <a:ln w="57150">
              <a:solidFill>
                <a:schemeClr val="tx1"/>
              </a:solidFill>
              <a:round/>
              <a:headEnd/>
              <a:tailEnd/>
            </a:ln>
          </p:spPr>
          <p:txBody>
            <a:bodyPr wrap="none" anchor="ctr"/>
            <a:lstStyle/>
            <a:p>
              <a:endParaRPr lang="en-US"/>
            </a:p>
          </p:txBody>
        </p:sp>
        <p:sp>
          <p:nvSpPr>
            <p:cNvPr id="22" name="Line 24"/>
            <p:cNvSpPr>
              <a:spLocks noChangeShapeType="1"/>
            </p:cNvSpPr>
            <p:nvPr/>
          </p:nvSpPr>
          <p:spPr bwMode="auto">
            <a:xfrm rot="16200000">
              <a:off x="4975224" y="3951288"/>
              <a:ext cx="885825" cy="0"/>
            </a:xfrm>
            <a:prstGeom prst="line">
              <a:avLst/>
            </a:prstGeom>
            <a:noFill/>
            <a:ln w="57150">
              <a:solidFill>
                <a:schemeClr val="tx1"/>
              </a:solidFill>
              <a:round/>
              <a:headEnd/>
              <a:tailEnd/>
            </a:ln>
          </p:spPr>
          <p:txBody>
            <a:bodyPr wrap="none" anchor="ctr"/>
            <a:lstStyle/>
            <a:p>
              <a:endParaRPr lang="en-US"/>
            </a:p>
          </p:txBody>
        </p:sp>
        <p:sp>
          <p:nvSpPr>
            <p:cNvPr id="23" name="Line 25"/>
            <p:cNvSpPr>
              <a:spLocks noChangeShapeType="1"/>
            </p:cNvSpPr>
            <p:nvPr/>
          </p:nvSpPr>
          <p:spPr bwMode="auto">
            <a:xfrm rot="16200000">
              <a:off x="2384424" y="3951288"/>
              <a:ext cx="885825" cy="0"/>
            </a:xfrm>
            <a:prstGeom prst="line">
              <a:avLst/>
            </a:prstGeom>
            <a:noFill/>
            <a:ln w="57150">
              <a:solidFill>
                <a:schemeClr val="tx1"/>
              </a:solidFill>
              <a:round/>
              <a:headEnd/>
              <a:tailEnd/>
            </a:ln>
          </p:spPr>
          <p:txBody>
            <a:bodyPr wrap="none" anchor="ctr"/>
            <a:lstStyle/>
            <a:p>
              <a:endParaRPr lang="en-US"/>
            </a:p>
          </p:txBody>
        </p:sp>
        <p:sp>
          <p:nvSpPr>
            <p:cNvPr id="24" name="Line 26"/>
            <p:cNvSpPr>
              <a:spLocks noChangeShapeType="1"/>
            </p:cNvSpPr>
            <p:nvPr/>
          </p:nvSpPr>
          <p:spPr bwMode="auto">
            <a:xfrm>
              <a:off x="2827337" y="5562600"/>
              <a:ext cx="990600" cy="0"/>
            </a:xfrm>
            <a:prstGeom prst="line">
              <a:avLst/>
            </a:prstGeom>
            <a:noFill/>
            <a:ln w="57150">
              <a:solidFill>
                <a:schemeClr val="tx1"/>
              </a:solidFill>
              <a:round/>
              <a:headEnd/>
              <a:tailEnd/>
            </a:ln>
          </p:spPr>
          <p:txBody>
            <a:bodyPr wrap="none" anchor="ctr"/>
            <a:lstStyle/>
            <a:p>
              <a:endParaRPr lang="en-US"/>
            </a:p>
          </p:txBody>
        </p:sp>
        <p:sp>
          <p:nvSpPr>
            <p:cNvPr id="25" name="Line 27"/>
            <p:cNvSpPr>
              <a:spLocks noChangeShapeType="1"/>
            </p:cNvSpPr>
            <p:nvPr/>
          </p:nvSpPr>
          <p:spPr bwMode="auto">
            <a:xfrm>
              <a:off x="4456112" y="5562600"/>
              <a:ext cx="962025" cy="0"/>
            </a:xfrm>
            <a:prstGeom prst="line">
              <a:avLst/>
            </a:prstGeom>
            <a:noFill/>
            <a:ln w="57150">
              <a:solidFill>
                <a:schemeClr val="tx1"/>
              </a:solidFill>
              <a:round/>
              <a:headEnd/>
              <a:tailEnd/>
            </a:ln>
          </p:spPr>
          <p:txBody>
            <a:bodyPr wrap="none" anchor="ctr"/>
            <a:lstStyle/>
            <a:p>
              <a:endParaRPr lang="en-US"/>
            </a:p>
          </p:txBody>
        </p:sp>
        <p:sp>
          <p:nvSpPr>
            <p:cNvPr id="26" name="Line 28"/>
            <p:cNvSpPr>
              <a:spLocks noChangeShapeType="1"/>
            </p:cNvSpPr>
            <p:nvPr/>
          </p:nvSpPr>
          <p:spPr bwMode="auto">
            <a:xfrm rot="16200000">
              <a:off x="4975224" y="5094288"/>
              <a:ext cx="885825" cy="0"/>
            </a:xfrm>
            <a:prstGeom prst="line">
              <a:avLst/>
            </a:prstGeom>
            <a:noFill/>
            <a:ln w="57150">
              <a:solidFill>
                <a:schemeClr val="tx1"/>
              </a:solidFill>
              <a:round/>
              <a:headEnd/>
              <a:tailEnd/>
            </a:ln>
          </p:spPr>
          <p:txBody>
            <a:bodyPr wrap="none" anchor="ctr"/>
            <a:lstStyle/>
            <a:p>
              <a:endParaRPr lang="en-US"/>
            </a:p>
          </p:txBody>
        </p:sp>
        <p:sp>
          <p:nvSpPr>
            <p:cNvPr id="27" name="Line 29"/>
            <p:cNvSpPr>
              <a:spLocks noChangeShapeType="1"/>
            </p:cNvSpPr>
            <p:nvPr/>
          </p:nvSpPr>
          <p:spPr bwMode="auto">
            <a:xfrm rot="16200000">
              <a:off x="2384424" y="5119688"/>
              <a:ext cx="885825" cy="0"/>
            </a:xfrm>
            <a:prstGeom prst="line">
              <a:avLst/>
            </a:prstGeom>
            <a:noFill/>
            <a:ln w="57150">
              <a:solidFill>
                <a:schemeClr val="tx1"/>
              </a:solidFill>
              <a:round/>
              <a:headEnd/>
              <a:tailEnd/>
            </a:ln>
          </p:spPr>
          <p:txBody>
            <a:bodyPr wrap="none" anchor="ctr"/>
            <a:lstStyle/>
            <a:p>
              <a:endParaRPr lang="en-US"/>
            </a:p>
          </p:txBody>
        </p:sp>
        <p:sp>
          <p:nvSpPr>
            <p:cNvPr id="29" name="Text Box 31"/>
            <p:cNvSpPr txBox="1">
              <a:spLocks noChangeArrowheads="1"/>
            </p:cNvSpPr>
            <p:nvPr/>
          </p:nvSpPr>
          <p:spPr bwMode="auto">
            <a:xfrm>
              <a:off x="5130800" y="4316413"/>
              <a:ext cx="693737" cy="396875"/>
            </a:xfrm>
            <a:prstGeom prst="rect">
              <a:avLst/>
            </a:prstGeom>
            <a:noFill/>
            <a:ln w="76200">
              <a:noFill/>
              <a:miter lim="800000"/>
              <a:headEnd/>
              <a:tailEnd/>
            </a:ln>
          </p:spPr>
          <p:txBody>
            <a:bodyPr wrap="none">
              <a:spAutoFit/>
            </a:bodyPr>
            <a:lstStyle/>
            <a:p>
              <a:r>
                <a:rPr lang="en-US" sz="2000">
                  <a:latin typeface="Times New Roman" pitchFamily="18" charset="0"/>
                </a:rPr>
                <a:t>PAA</a:t>
              </a:r>
            </a:p>
          </p:txBody>
        </p:sp>
        <p:sp>
          <p:nvSpPr>
            <p:cNvPr id="30" name="Text Box 32"/>
            <p:cNvSpPr txBox="1">
              <a:spLocks noChangeArrowheads="1"/>
            </p:cNvSpPr>
            <p:nvPr/>
          </p:nvSpPr>
          <p:spPr bwMode="auto">
            <a:xfrm>
              <a:off x="2514600" y="4327525"/>
              <a:ext cx="693737" cy="396875"/>
            </a:xfrm>
            <a:prstGeom prst="rect">
              <a:avLst/>
            </a:prstGeom>
            <a:noFill/>
            <a:ln w="76200">
              <a:noFill/>
              <a:miter lim="800000"/>
              <a:headEnd/>
              <a:tailEnd/>
            </a:ln>
          </p:spPr>
          <p:txBody>
            <a:bodyPr wrap="none">
              <a:spAutoFit/>
            </a:bodyPr>
            <a:lstStyle/>
            <a:p>
              <a:r>
                <a:rPr lang="en-US" sz="2000">
                  <a:latin typeface="Times New Roman" pitchFamily="18" charset="0"/>
                </a:rPr>
                <a:t>PAA</a:t>
              </a:r>
            </a:p>
          </p:txBody>
        </p:sp>
      </p:grpSp>
    </p:spTree>
    <p:extLst>
      <p:ext uri="{BB962C8B-B14F-4D97-AF65-F5344CB8AC3E}">
        <p14:creationId xmlns:p14="http://schemas.microsoft.com/office/powerpoint/2010/main" val="224160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43</a:t>
            </a:fld>
            <a:endParaRPr lang="en-US"/>
          </a:p>
        </p:txBody>
      </p:sp>
      <p:sp>
        <p:nvSpPr>
          <p:cNvPr id="7" name="Rectangle 2"/>
          <p:cNvSpPr>
            <a:spLocks noChangeArrowheads="1"/>
          </p:cNvSpPr>
          <p:nvPr/>
        </p:nvSpPr>
        <p:spPr bwMode="auto">
          <a:xfrm>
            <a:off x="1219200" y="381000"/>
            <a:ext cx="7924800" cy="643766"/>
          </a:xfrm>
          <a:prstGeom prst="rect">
            <a:avLst/>
          </a:prstGeom>
          <a:noFill/>
          <a:ln w="12700">
            <a:noFill/>
            <a:miter lim="800000"/>
            <a:headEnd/>
            <a:tailEnd/>
          </a:ln>
        </p:spPr>
        <p:txBody>
          <a:bodyPr wrap="square" lIns="90488" tIns="44450" rIns="90488" bIns="44450">
            <a:spAutoFit/>
          </a:bodyPr>
          <a:lstStyle/>
          <a:p>
            <a:pPr algn="ctr">
              <a:spcBef>
                <a:spcPct val="50000"/>
              </a:spcBef>
            </a:pPr>
            <a:r>
              <a:rPr lang="en-US" sz="3600" b="1" dirty="0">
                <a:latin typeface="Arial" panose="020B0604020202020204" pitchFamily="34" charset="0"/>
                <a:cs typeface="Arial" panose="020B0604020202020204" pitchFamily="34" charset="0"/>
              </a:rPr>
              <a:t>Mobility / Countermobility</a:t>
            </a:r>
          </a:p>
        </p:txBody>
      </p:sp>
      <p:grpSp>
        <p:nvGrpSpPr>
          <p:cNvPr id="8" name="Group 7"/>
          <p:cNvGrpSpPr/>
          <p:nvPr/>
        </p:nvGrpSpPr>
        <p:grpSpPr>
          <a:xfrm>
            <a:off x="1004000" y="1772873"/>
            <a:ext cx="4977344" cy="1402862"/>
            <a:chOff x="585256" y="1764327"/>
            <a:chExt cx="4977344" cy="1402862"/>
          </a:xfrm>
        </p:grpSpPr>
        <p:grpSp>
          <p:nvGrpSpPr>
            <p:cNvPr id="9" name="Group 8"/>
            <p:cNvGrpSpPr/>
            <p:nvPr/>
          </p:nvGrpSpPr>
          <p:grpSpPr>
            <a:xfrm>
              <a:off x="585256" y="1974850"/>
              <a:ext cx="405344" cy="692546"/>
              <a:chOff x="585256" y="1974850"/>
              <a:chExt cx="405344" cy="692546"/>
            </a:xfrm>
          </p:grpSpPr>
          <p:grpSp>
            <p:nvGrpSpPr>
              <p:cNvPr id="30" name="Group 5"/>
              <p:cNvGrpSpPr>
                <a:grpSpLocks/>
              </p:cNvGrpSpPr>
              <p:nvPr/>
            </p:nvGrpSpPr>
            <p:grpSpPr bwMode="auto">
              <a:xfrm>
                <a:off x="585256" y="1974850"/>
                <a:ext cx="405344" cy="415547"/>
                <a:chOff x="1037" y="1216"/>
                <a:chExt cx="396" cy="484"/>
              </a:xfrm>
            </p:grpSpPr>
            <p:sp>
              <p:nvSpPr>
                <p:cNvPr id="32" name="Oval 6"/>
                <p:cNvSpPr>
                  <a:spLocks noChangeArrowheads="1"/>
                </p:cNvSpPr>
                <p:nvPr/>
              </p:nvSpPr>
              <p:spPr bwMode="auto">
                <a:xfrm>
                  <a:off x="1037" y="1324"/>
                  <a:ext cx="376" cy="376"/>
                </a:xfrm>
                <a:prstGeom prst="ellipse">
                  <a:avLst/>
                </a:prstGeom>
                <a:solidFill>
                  <a:srgbClr val="008000"/>
                </a:solidFill>
                <a:ln w="12700">
                  <a:solidFill>
                    <a:srgbClr val="008000"/>
                  </a:solidFill>
                  <a:round/>
                  <a:headEnd/>
                  <a:tailEnd/>
                </a:ln>
              </p:spPr>
              <p:txBody>
                <a:bodyPr wrap="none" anchor="ctr"/>
                <a:lstStyle/>
                <a:p>
                  <a:endParaRPr lang="en-US"/>
                </a:p>
              </p:txBody>
            </p:sp>
            <p:sp>
              <p:nvSpPr>
                <p:cNvPr id="33" name="Line 7"/>
                <p:cNvSpPr>
                  <a:spLocks noChangeShapeType="1"/>
                </p:cNvSpPr>
                <p:nvPr/>
              </p:nvSpPr>
              <p:spPr bwMode="auto">
                <a:xfrm>
                  <a:off x="1049" y="1216"/>
                  <a:ext cx="112" cy="160"/>
                </a:xfrm>
                <a:prstGeom prst="line">
                  <a:avLst/>
                </a:prstGeom>
                <a:noFill/>
                <a:ln w="50800">
                  <a:solidFill>
                    <a:srgbClr val="008000"/>
                  </a:solidFill>
                  <a:round/>
                  <a:headEnd/>
                  <a:tailEnd/>
                </a:ln>
              </p:spPr>
              <p:txBody>
                <a:bodyPr wrap="none" anchor="ctr"/>
                <a:lstStyle/>
                <a:p>
                  <a:endParaRPr lang="en-US"/>
                </a:p>
              </p:txBody>
            </p:sp>
            <p:sp>
              <p:nvSpPr>
                <p:cNvPr id="34" name="Line 8"/>
                <p:cNvSpPr>
                  <a:spLocks noChangeShapeType="1"/>
                </p:cNvSpPr>
                <p:nvPr/>
              </p:nvSpPr>
              <p:spPr bwMode="auto">
                <a:xfrm flipH="1">
                  <a:off x="1257" y="1216"/>
                  <a:ext cx="176" cy="160"/>
                </a:xfrm>
                <a:prstGeom prst="line">
                  <a:avLst/>
                </a:prstGeom>
                <a:noFill/>
                <a:ln w="50800">
                  <a:solidFill>
                    <a:srgbClr val="008000"/>
                  </a:solidFill>
                  <a:round/>
                  <a:headEnd/>
                  <a:tailEnd/>
                </a:ln>
              </p:spPr>
              <p:txBody>
                <a:bodyPr wrap="none" anchor="ctr"/>
                <a:lstStyle/>
                <a:p>
                  <a:endParaRPr lang="en-US"/>
                </a:p>
              </p:txBody>
            </p:sp>
          </p:grpSp>
          <p:sp>
            <p:nvSpPr>
              <p:cNvPr id="31" name="Text Box 22"/>
              <p:cNvSpPr txBox="1">
                <a:spLocks noChangeArrowheads="1"/>
              </p:cNvSpPr>
              <p:nvPr/>
            </p:nvSpPr>
            <p:spPr bwMode="auto">
              <a:xfrm>
                <a:off x="585256" y="2390397"/>
                <a:ext cx="397866" cy="276999"/>
              </a:xfrm>
              <a:prstGeom prst="rect">
                <a:avLst/>
              </a:prstGeom>
              <a:noFill/>
              <a:ln w="12700">
                <a:noFill/>
                <a:miter lim="800000"/>
                <a:headEnd/>
                <a:tailEnd/>
              </a:ln>
            </p:spPr>
            <p:txBody>
              <a:bodyPr wrap="none">
                <a:spAutoFit/>
              </a:bodyPr>
              <a:lstStyle/>
              <a:p>
                <a:pPr algn="l"/>
                <a:r>
                  <a:rPr lang="en-US" sz="1200" b="1" dirty="0"/>
                  <a:t>AP</a:t>
                </a:r>
              </a:p>
            </p:txBody>
          </p:sp>
        </p:grpSp>
        <p:grpSp>
          <p:nvGrpSpPr>
            <p:cNvPr id="10" name="Group 9"/>
            <p:cNvGrpSpPr/>
            <p:nvPr/>
          </p:nvGrpSpPr>
          <p:grpSpPr>
            <a:xfrm>
              <a:off x="1219200" y="2021811"/>
              <a:ext cx="378437" cy="637547"/>
              <a:chOff x="1755163" y="2078961"/>
              <a:chExt cx="378437" cy="637547"/>
            </a:xfrm>
          </p:grpSpPr>
          <p:sp>
            <p:nvSpPr>
              <p:cNvPr id="28" name="Oval 4"/>
              <p:cNvSpPr>
                <a:spLocks noChangeArrowheads="1"/>
              </p:cNvSpPr>
              <p:nvPr/>
            </p:nvSpPr>
            <p:spPr bwMode="auto">
              <a:xfrm>
                <a:off x="1757693" y="2078961"/>
                <a:ext cx="375907" cy="350816"/>
              </a:xfrm>
              <a:prstGeom prst="ellipse">
                <a:avLst/>
              </a:prstGeom>
              <a:solidFill>
                <a:srgbClr val="008000"/>
              </a:solidFill>
              <a:ln w="12700">
                <a:solidFill>
                  <a:srgbClr val="008000"/>
                </a:solidFill>
                <a:round/>
                <a:headEnd/>
                <a:tailEnd/>
              </a:ln>
            </p:spPr>
            <p:txBody>
              <a:bodyPr wrap="none" anchor="ctr"/>
              <a:lstStyle/>
              <a:p>
                <a:endParaRPr lang="en-US"/>
              </a:p>
            </p:txBody>
          </p:sp>
          <p:sp>
            <p:nvSpPr>
              <p:cNvPr id="29" name="Text Box 23"/>
              <p:cNvSpPr txBox="1">
                <a:spLocks noChangeArrowheads="1"/>
              </p:cNvSpPr>
              <p:nvPr/>
            </p:nvSpPr>
            <p:spPr bwMode="auto">
              <a:xfrm>
                <a:off x="1755163" y="2439509"/>
                <a:ext cx="378437" cy="276999"/>
              </a:xfrm>
              <a:prstGeom prst="rect">
                <a:avLst/>
              </a:prstGeom>
              <a:noFill/>
              <a:ln w="12700">
                <a:noFill/>
                <a:miter lim="800000"/>
                <a:headEnd/>
                <a:tailEnd/>
              </a:ln>
            </p:spPr>
            <p:txBody>
              <a:bodyPr wrap="none">
                <a:spAutoFit/>
              </a:bodyPr>
              <a:lstStyle/>
              <a:p>
                <a:pPr algn="l"/>
                <a:r>
                  <a:rPr lang="en-US" sz="1200" b="1" dirty="0"/>
                  <a:t>AT</a:t>
                </a:r>
              </a:p>
            </p:txBody>
          </p:sp>
        </p:grpSp>
        <p:grpSp>
          <p:nvGrpSpPr>
            <p:cNvPr id="11" name="Group 10"/>
            <p:cNvGrpSpPr/>
            <p:nvPr/>
          </p:nvGrpSpPr>
          <p:grpSpPr>
            <a:xfrm>
              <a:off x="1600200" y="2039183"/>
              <a:ext cx="1056700" cy="627817"/>
              <a:chOff x="2845302" y="2078959"/>
              <a:chExt cx="1056700" cy="627817"/>
            </a:xfrm>
          </p:grpSpPr>
          <p:sp>
            <p:nvSpPr>
              <p:cNvPr id="26" name="Oval 24"/>
              <p:cNvSpPr>
                <a:spLocks noChangeArrowheads="1"/>
              </p:cNvSpPr>
              <p:nvPr/>
            </p:nvSpPr>
            <p:spPr bwMode="auto">
              <a:xfrm>
                <a:off x="3176959" y="2078959"/>
                <a:ext cx="350961" cy="350817"/>
              </a:xfrm>
              <a:prstGeom prst="ellipse">
                <a:avLst/>
              </a:prstGeom>
              <a:noFill/>
              <a:ln w="57150">
                <a:solidFill>
                  <a:srgbClr val="008000"/>
                </a:solidFill>
                <a:round/>
                <a:headEnd/>
                <a:tailEnd/>
              </a:ln>
            </p:spPr>
            <p:txBody>
              <a:bodyPr wrap="none" anchor="ctr"/>
              <a:lstStyle/>
              <a:p>
                <a:endParaRPr lang="en-US"/>
              </a:p>
            </p:txBody>
          </p:sp>
          <p:sp>
            <p:nvSpPr>
              <p:cNvPr id="27" name="Text Box 25"/>
              <p:cNvSpPr txBox="1">
                <a:spLocks noChangeArrowheads="1"/>
              </p:cNvSpPr>
              <p:nvPr/>
            </p:nvSpPr>
            <p:spPr bwMode="auto">
              <a:xfrm>
                <a:off x="2845302" y="2429777"/>
                <a:ext cx="1056700" cy="276999"/>
              </a:xfrm>
              <a:prstGeom prst="rect">
                <a:avLst/>
              </a:prstGeom>
              <a:noFill/>
              <a:ln w="12700">
                <a:noFill/>
                <a:miter lim="800000"/>
                <a:headEnd/>
                <a:tailEnd/>
              </a:ln>
            </p:spPr>
            <p:txBody>
              <a:bodyPr wrap="none">
                <a:spAutoFit/>
              </a:bodyPr>
              <a:lstStyle/>
              <a:p>
                <a:pPr algn="l"/>
                <a:r>
                  <a:rPr lang="en-US" sz="1200" b="1" dirty="0"/>
                  <a:t>Unspecified</a:t>
                </a:r>
              </a:p>
            </p:txBody>
          </p:sp>
        </p:grpSp>
        <p:grpSp>
          <p:nvGrpSpPr>
            <p:cNvPr id="12" name="Group 11"/>
            <p:cNvGrpSpPr/>
            <p:nvPr/>
          </p:nvGrpSpPr>
          <p:grpSpPr>
            <a:xfrm>
              <a:off x="2581275" y="2028825"/>
              <a:ext cx="1055955" cy="713153"/>
              <a:chOff x="5116245" y="2078960"/>
              <a:chExt cx="1055955" cy="560239"/>
            </a:xfrm>
          </p:grpSpPr>
          <p:grpSp>
            <p:nvGrpSpPr>
              <p:cNvPr id="22" name="Group 13"/>
              <p:cNvGrpSpPr>
                <a:grpSpLocks/>
              </p:cNvGrpSpPr>
              <p:nvPr/>
            </p:nvGrpSpPr>
            <p:grpSpPr bwMode="auto">
              <a:xfrm>
                <a:off x="5424131" y="2078960"/>
                <a:ext cx="748069" cy="244659"/>
                <a:chOff x="3677" y="1324"/>
                <a:chExt cx="988" cy="376"/>
              </a:xfrm>
            </p:grpSpPr>
            <p:sp>
              <p:nvSpPr>
                <p:cNvPr id="24" name="Oval 14"/>
                <p:cNvSpPr>
                  <a:spLocks noChangeArrowheads="1"/>
                </p:cNvSpPr>
                <p:nvPr/>
              </p:nvSpPr>
              <p:spPr bwMode="auto">
                <a:xfrm>
                  <a:off x="3677" y="1324"/>
                  <a:ext cx="376" cy="376"/>
                </a:xfrm>
                <a:prstGeom prst="ellipse">
                  <a:avLst/>
                </a:prstGeom>
                <a:solidFill>
                  <a:srgbClr val="008000"/>
                </a:solidFill>
                <a:ln w="12700">
                  <a:solidFill>
                    <a:srgbClr val="008000"/>
                  </a:solidFill>
                  <a:round/>
                  <a:headEnd/>
                  <a:tailEnd/>
                </a:ln>
              </p:spPr>
              <p:txBody>
                <a:bodyPr wrap="none" anchor="ctr"/>
                <a:lstStyle/>
                <a:p>
                  <a:endParaRPr lang="en-US"/>
                </a:p>
              </p:txBody>
            </p:sp>
            <p:sp>
              <p:nvSpPr>
                <p:cNvPr id="25" name="Line 15"/>
                <p:cNvSpPr>
                  <a:spLocks noChangeShapeType="1"/>
                </p:cNvSpPr>
                <p:nvPr/>
              </p:nvSpPr>
              <p:spPr bwMode="auto">
                <a:xfrm>
                  <a:off x="4025" y="1512"/>
                  <a:ext cx="640" cy="0"/>
                </a:xfrm>
                <a:prstGeom prst="line">
                  <a:avLst/>
                </a:prstGeom>
                <a:noFill/>
                <a:ln w="50800">
                  <a:solidFill>
                    <a:srgbClr val="008000"/>
                  </a:solidFill>
                  <a:prstDash val="dash"/>
                  <a:round/>
                  <a:headEnd/>
                  <a:tailEnd type="triangle" w="med" len="med"/>
                </a:ln>
              </p:spPr>
              <p:txBody>
                <a:bodyPr wrap="none" anchor="ctr"/>
                <a:lstStyle/>
                <a:p>
                  <a:endParaRPr lang="en-US"/>
                </a:p>
              </p:txBody>
            </p:sp>
          </p:grpSp>
          <p:sp>
            <p:nvSpPr>
              <p:cNvPr id="23" name="Rectangle 28"/>
              <p:cNvSpPr>
                <a:spLocks noChangeArrowheads="1"/>
              </p:cNvSpPr>
              <p:nvPr/>
            </p:nvSpPr>
            <p:spPr bwMode="auto">
              <a:xfrm>
                <a:off x="5116245" y="2362200"/>
                <a:ext cx="979755" cy="276999"/>
              </a:xfrm>
              <a:prstGeom prst="rect">
                <a:avLst/>
              </a:prstGeom>
              <a:noFill/>
              <a:ln w="12700">
                <a:noFill/>
                <a:miter lim="800000"/>
                <a:headEnd/>
                <a:tailEnd/>
              </a:ln>
            </p:spPr>
            <p:txBody>
              <a:bodyPr wrap="none">
                <a:spAutoFit/>
              </a:bodyPr>
              <a:lstStyle/>
              <a:p>
                <a:pPr algn="l"/>
                <a:r>
                  <a:rPr lang="en-US" sz="1200" b="1" dirty="0"/>
                  <a:t>Directional</a:t>
                </a:r>
              </a:p>
            </p:txBody>
          </p:sp>
        </p:grpSp>
        <p:sp>
          <p:nvSpPr>
            <p:cNvPr id="13" name="Text Box 30"/>
            <p:cNvSpPr txBox="1">
              <a:spLocks noChangeArrowheads="1"/>
            </p:cNvSpPr>
            <p:nvPr/>
          </p:nvSpPr>
          <p:spPr bwMode="auto">
            <a:xfrm>
              <a:off x="3637229" y="2520858"/>
              <a:ext cx="1925371" cy="646331"/>
            </a:xfrm>
            <a:prstGeom prst="rect">
              <a:avLst/>
            </a:prstGeom>
            <a:noFill/>
            <a:ln w="12700">
              <a:noFill/>
              <a:miter lim="800000"/>
              <a:headEnd/>
              <a:tailEnd/>
            </a:ln>
          </p:spPr>
          <p:txBody>
            <a:bodyPr wrap="square">
              <a:spAutoFit/>
            </a:bodyPr>
            <a:lstStyle/>
            <a:p>
              <a:pPr>
                <a:spcBef>
                  <a:spcPct val="50000"/>
                </a:spcBef>
              </a:pPr>
              <a:r>
                <a:rPr lang="en-US" sz="1200" b="1" dirty="0" err="1"/>
                <a:t>Scatterable</a:t>
              </a:r>
              <a:r>
                <a:rPr lang="en-US" sz="1200" b="1" dirty="0"/>
                <a:t> Minefield  (AT) with Self Destruct  Date/Time Group</a:t>
              </a:r>
            </a:p>
          </p:txBody>
        </p:sp>
        <p:grpSp>
          <p:nvGrpSpPr>
            <p:cNvPr id="14" name="Group 13"/>
            <p:cNvGrpSpPr/>
            <p:nvPr/>
          </p:nvGrpSpPr>
          <p:grpSpPr>
            <a:xfrm>
              <a:off x="3962400" y="2017922"/>
              <a:ext cx="1104046" cy="322340"/>
              <a:chOff x="2705157" y="3655020"/>
              <a:chExt cx="1878816" cy="674073"/>
            </a:xfrm>
          </p:grpSpPr>
          <p:grpSp>
            <p:nvGrpSpPr>
              <p:cNvPr id="17" name="Group 16"/>
              <p:cNvGrpSpPr>
                <a:grpSpLocks/>
              </p:cNvGrpSpPr>
              <p:nvPr/>
            </p:nvGrpSpPr>
            <p:grpSpPr bwMode="auto">
              <a:xfrm>
                <a:off x="3010222" y="3821579"/>
                <a:ext cx="1268685" cy="340956"/>
                <a:chOff x="2333" y="2778"/>
                <a:chExt cx="1048" cy="348"/>
              </a:xfrm>
            </p:grpSpPr>
            <p:sp>
              <p:nvSpPr>
                <p:cNvPr id="19" name="Oval 17"/>
                <p:cNvSpPr>
                  <a:spLocks noChangeArrowheads="1"/>
                </p:cNvSpPr>
                <p:nvPr/>
              </p:nvSpPr>
              <p:spPr bwMode="auto">
                <a:xfrm>
                  <a:off x="2333" y="2778"/>
                  <a:ext cx="268" cy="348"/>
                </a:xfrm>
                <a:prstGeom prst="ellipse">
                  <a:avLst/>
                </a:prstGeom>
                <a:solidFill>
                  <a:srgbClr val="008000"/>
                </a:solidFill>
                <a:ln w="12700">
                  <a:solidFill>
                    <a:srgbClr val="008000"/>
                  </a:solidFill>
                  <a:round/>
                  <a:headEnd/>
                  <a:tailEnd/>
                </a:ln>
              </p:spPr>
              <p:txBody>
                <a:bodyPr wrap="none" anchor="ctr"/>
                <a:lstStyle/>
                <a:p>
                  <a:endParaRPr lang="en-US"/>
                </a:p>
              </p:txBody>
            </p:sp>
            <p:sp>
              <p:nvSpPr>
                <p:cNvPr id="20" name="Oval 18"/>
                <p:cNvSpPr>
                  <a:spLocks noChangeArrowheads="1"/>
                </p:cNvSpPr>
                <p:nvPr/>
              </p:nvSpPr>
              <p:spPr bwMode="auto">
                <a:xfrm>
                  <a:off x="2721" y="2778"/>
                  <a:ext cx="272" cy="348"/>
                </a:xfrm>
                <a:prstGeom prst="ellipse">
                  <a:avLst/>
                </a:prstGeom>
                <a:solidFill>
                  <a:srgbClr val="008000"/>
                </a:solidFill>
                <a:ln w="12700">
                  <a:solidFill>
                    <a:srgbClr val="008000"/>
                  </a:solidFill>
                  <a:round/>
                  <a:headEnd/>
                  <a:tailEnd/>
                </a:ln>
              </p:spPr>
              <p:txBody>
                <a:bodyPr wrap="none" anchor="ctr"/>
                <a:lstStyle/>
                <a:p>
                  <a:endParaRPr lang="en-US"/>
                </a:p>
              </p:txBody>
            </p:sp>
            <p:sp>
              <p:nvSpPr>
                <p:cNvPr id="21" name="Oval 19"/>
                <p:cNvSpPr>
                  <a:spLocks noChangeArrowheads="1"/>
                </p:cNvSpPr>
                <p:nvPr/>
              </p:nvSpPr>
              <p:spPr bwMode="auto">
                <a:xfrm>
                  <a:off x="3113" y="2778"/>
                  <a:ext cx="268" cy="348"/>
                </a:xfrm>
                <a:prstGeom prst="ellipse">
                  <a:avLst/>
                </a:prstGeom>
                <a:solidFill>
                  <a:srgbClr val="008000"/>
                </a:solidFill>
                <a:ln w="12700">
                  <a:solidFill>
                    <a:srgbClr val="008000"/>
                  </a:solidFill>
                  <a:round/>
                  <a:headEnd/>
                  <a:tailEnd/>
                </a:ln>
              </p:spPr>
              <p:txBody>
                <a:bodyPr wrap="none" anchor="ctr"/>
                <a:lstStyle/>
                <a:p>
                  <a:endParaRPr lang="en-US"/>
                </a:p>
              </p:txBody>
            </p:sp>
          </p:grpSp>
          <p:sp>
            <p:nvSpPr>
              <p:cNvPr id="18" name="Rectangle 20"/>
              <p:cNvSpPr>
                <a:spLocks noChangeArrowheads="1"/>
              </p:cNvSpPr>
              <p:nvPr/>
            </p:nvSpPr>
            <p:spPr bwMode="auto">
              <a:xfrm>
                <a:off x="2705157" y="3655020"/>
                <a:ext cx="1878816" cy="674073"/>
              </a:xfrm>
              <a:prstGeom prst="rect">
                <a:avLst/>
              </a:prstGeom>
              <a:noFill/>
              <a:ln w="50800">
                <a:solidFill>
                  <a:srgbClr val="008000"/>
                </a:solidFill>
                <a:miter lim="800000"/>
                <a:headEnd/>
                <a:tailEnd/>
              </a:ln>
            </p:spPr>
            <p:txBody>
              <a:bodyPr wrap="none" anchor="ctr"/>
              <a:lstStyle/>
              <a:p>
                <a:endParaRPr lang="en-US"/>
              </a:p>
            </p:txBody>
          </p:sp>
        </p:grpSp>
        <p:sp>
          <p:nvSpPr>
            <p:cNvPr id="15" name="Text Box 31"/>
            <p:cNvSpPr txBox="1">
              <a:spLocks noChangeArrowheads="1"/>
            </p:cNvSpPr>
            <p:nvPr/>
          </p:nvSpPr>
          <p:spPr bwMode="auto">
            <a:xfrm>
              <a:off x="4388836" y="1764327"/>
              <a:ext cx="269959" cy="282170"/>
            </a:xfrm>
            <a:prstGeom prst="rect">
              <a:avLst/>
            </a:prstGeom>
            <a:noFill/>
            <a:ln w="12700">
              <a:noFill/>
              <a:miter lim="800000"/>
              <a:headEnd/>
              <a:tailEnd/>
            </a:ln>
          </p:spPr>
          <p:txBody>
            <a:bodyPr wrap="none">
              <a:spAutoFit/>
            </a:bodyPr>
            <a:lstStyle/>
            <a:p>
              <a:pPr algn="l"/>
              <a:r>
                <a:rPr lang="en-US" sz="1200" b="1" dirty="0">
                  <a:solidFill>
                    <a:srgbClr val="336600"/>
                  </a:solidFill>
                  <a:latin typeface="Times New Roman" pitchFamily="18" charset="0"/>
                </a:rPr>
                <a:t>S</a:t>
              </a:r>
            </a:p>
          </p:txBody>
        </p:sp>
        <p:sp>
          <p:nvSpPr>
            <p:cNvPr id="16" name="Text Box 32"/>
            <p:cNvSpPr txBox="1">
              <a:spLocks noChangeArrowheads="1"/>
            </p:cNvSpPr>
            <p:nvPr/>
          </p:nvSpPr>
          <p:spPr bwMode="auto">
            <a:xfrm>
              <a:off x="4126460" y="2330737"/>
              <a:ext cx="789296" cy="277271"/>
            </a:xfrm>
            <a:prstGeom prst="rect">
              <a:avLst/>
            </a:prstGeom>
            <a:noFill/>
            <a:ln w="12700">
              <a:noFill/>
              <a:miter lim="800000"/>
              <a:headEnd/>
              <a:tailEnd/>
            </a:ln>
          </p:spPr>
          <p:txBody>
            <a:bodyPr wrap="none">
              <a:spAutoFit/>
            </a:bodyPr>
            <a:lstStyle/>
            <a:p>
              <a:pPr algn="l"/>
              <a:r>
                <a:rPr lang="en-US" sz="1200" b="1" dirty="0">
                  <a:solidFill>
                    <a:srgbClr val="336600"/>
                  </a:solidFill>
                </a:rPr>
                <a:t>101200Z</a:t>
              </a:r>
            </a:p>
          </p:txBody>
        </p:sp>
      </p:grpSp>
      <p:grpSp>
        <p:nvGrpSpPr>
          <p:cNvPr id="35" name="Group 34"/>
          <p:cNvGrpSpPr/>
          <p:nvPr/>
        </p:nvGrpSpPr>
        <p:grpSpPr>
          <a:xfrm>
            <a:off x="513535" y="3564431"/>
            <a:ext cx="5588739" cy="946037"/>
            <a:chOff x="1058433" y="1676400"/>
            <a:chExt cx="5588739" cy="946037"/>
          </a:xfrm>
        </p:grpSpPr>
        <p:grpSp>
          <p:nvGrpSpPr>
            <p:cNvPr id="36" name="Group 28"/>
            <p:cNvGrpSpPr/>
            <p:nvPr/>
          </p:nvGrpSpPr>
          <p:grpSpPr>
            <a:xfrm>
              <a:off x="1058433" y="1676400"/>
              <a:ext cx="1882517" cy="946037"/>
              <a:chOff x="1058433" y="1676400"/>
              <a:chExt cx="1882517" cy="946037"/>
            </a:xfrm>
          </p:grpSpPr>
          <p:grpSp>
            <p:nvGrpSpPr>
              <p:cNvPr id="58" name="Group 8"/>
              <p:cNvGrpSpPr>
                <a:grpSpLocks/>
              </p:cNvGrpSpPr>
              <p:nvPr/>
            </p:nvGrpSpPr>
            <p:grpSpPr bwMode="auto">
              <a:xfrm>
                <a:off x="1295400" y="1676400"/>
                <a:ext cx="1372288" cy="458972"/>
                <a:chOff x="816" y="1056"/>
                <a:chExt cx="1552" cy="688"/>
              </a:xfrm>
            </p:grpSpPr>
            <p:grpSp>
              <p:nvGrpSpPr>
                <p:cNvPr id="60" name="Group 9"/>
                <p:cNvGrpSpPr>
                  <a:grpSpLocks/>
                </p:cNvGrpSpPr>
                <p:nvPr/>
              </p:nvGrpSpPr>
              <p:grpSpPr bwMode="auto">
                <a:xfrm>
                  <a:off x="1068" y="1226"/>
                  <a:ext cx="1048" cy="348"/>
                  <a:chOff x="2333" y="2778"/>
                  <a:chExt cx="1048" cy="348"/>
                </a:xfrm>
              </p:grpSpPr>
              <p:sp>
                <p:nvSpPr>
                  <p:cNvPr id="62" name="Oval 10"/>
                  <p:cNvSpPr>
                    <a:spLocks noChangeArrowheads="1"/>
                  </p:cNvSpPr>
                  <p:nvPr/>
                </p:nvSpPr>
                <p:spPr bwMode="auto">
                  <a:xfrm>
                    <a:off x="2333" y="2778"/>
                    <a:ext cx="268" cy="348"/>
                  </a:xfrm>
                  <a:prstGeom prst="ellipse">
                    <a:avLst/>
                  </a:prstGeom>
                  <a:noFill/>
                  <a:ln w="38100">
                    <a:solidFill>
                      <a:srgbClr val="008000"/>
                    </a:solidFill>
                    <a:round/>
                    <a:headEnd/>
                    <a:tailEnd/>
                  </a:ln>
                </p:spPr>
                <p:txBody>
                  <a:bodyPr wrap="none" anchor="ctr"/>
                  <a:lstStyle/>
                  <a:p>
                    <a:endParaRPr lang="en-US"/>
                  </a:p>
                </p:txBody>
              </p:sp>
              <p:sp>
                <p:nvSpPr>
                  <p:cNvPr id="63" name="Oval 11"/>
                  <p:cNvSpPr>
                    <a:spLocks noChangeArrowheads="1"/>
                  </p:cNvSpPr>
                  <p:nvPr/>
                </p:nvSpPr>
                <p:spPr bwMode="auto">
                  <a:xfrm>
                    <a:off x="2721" y="2778"/>
                    <a:ext cx="272" cy="348"/>
                  </a:xfrm>
                  <a:prstGeom prst="ellipse">
                    <a:avLst/>
                  </a:prstGeom>
                  <a:noFill/>
                  <a:ln w="38100">
                    <a:solidFill>
                      <a:srgbClr val="008000"/>
                    </a:solidFill>
                    <a:round/>
                    <a:headEnd/>
                    <a:tailEnd/>
                  </a:ln>
                </p:spPr>
                <p:txBody>
                  <a:bodyPr wrap="none" anchor="ctr"/>
                  <a:lstStyle/>
                  <a:p>
                    <a:endParaRPr lang="en-US"/>
                  </a:p>
                </p:txBody>
              </p:sp>
              <p:sp>
                <p:nvSpPr>
                  <p:cNvPr id="64" name="Oval 12"/>
                  <p:cNvSpPr>
                    <a:spLocks noChangeArrowheads="1"/>
                  </p:cNvSpPr>
                  <p:nvPr/>
                </p:nvSpPr>
                <p:spPr bwMode="auto">
                  <a:xfrm>
                    <a:off x="3113" y="2778"/>
                    <a:ext cx="268" cy="348"/>
                  </a:xfrm>
                  <a:prstGeom prst="ellipse">
                    <a:avLst/>
                  </a:prstGeom>
                  <a:noFill/>
                  <a:ln w="38100">
                    <a:solidFill>
                      <a:srgbClr val="008000"/>
                    </a:solidFill>
                    <a:round/>
                    <a:headEnd/>
                    <a:tailEnd/>
                  </a:ln>
                </p:spPr>
                <p:txBody>
                  <a:bodyPr wrap="none" anchor="ctr"/>
                  <a:lstStyle/>
                  <a:p>
                    <a:endParaRPr lang="en-US"/>
                  </a:p>
                </p:txBody>
              </p:sp>
            </p:grpSp>
            <p:sp>
              <p:nvSpPr>
                <p:cNvPr id="61" name="Rectangle 13"/>
                <p:cNvSpPr>
                  <a:spLocks noChangeArrowheads="1"/>
                </p:cNvSpPr>
                <p:nvPr/>
              </p:nvSpPr>
              <p:spPr bwMode="auto">
                <a:xfrm>
                  <a:off x="816" y="1056"/>
                  <a:ext cx="1552" cy="688"/>
                </a:xfrm>
                <a:prstGeom prst="rect">
                  <a:avLst/>
                </a:prstGeom>
                <a:noFill/>
                <a:ln w="50800">
                  <a:solidFill>
                    <a:srgbClr val="008000"/>
                  </a:solidFill>
                  <a:miter lim="800000"/>
                  <a:headEnd/>
                  <a:tailEnd/>
                </a:ln>
              </p:spPr>
              <p:txBody>
                <a:bodyPr wrap="none" anchor="ctr"/>
                <a:lstStyle/>
                <a:p>
                  <a:endParaRPr lang="en-US"/>
                </a:p>
              </p:txBody>
            </p:sp>
          </p:grpSp>
          <p:sp>
            <p:nvSpPr>
              <p:cNvPr id="59" name="Text Box 26"/>
              <p:cNvSpPr txBox="1">
                <a:spLocks noChangeArrowheads="1"/>
              </p:cNvSpPr>
              <p:nvPr/>
            </p:nvSpPr>
            <p:spPr bwMode="auto">
              <a:xfrm>
                <a:off x="1058433" y="2160772"/>
                <a:ext cx="1882517" cy="461665"/>
              </a:xfrm>
              <a:prstGeom prst="rect">
                <a:avLst/>
              </a:prstGeom>
              <a:noFill/>
              <a:ln w="57150">
                <a:noFill/>
                <a:miter lim="800000"/>
                <a:headEnd/>
                <a:tailEnd/>
              </a:ln>
            </p:spPr>
            <p:txBody>
              <a:bodyPr wrap="square">
                <a:spAutoFit/>
              </a:bodyPr>
              <a:lstStyle/>
              <a:p>
                <a:pPr>
                  <a:spcBef>
                    <a:spcPct val="50000"/>
                  </a:spcBef>
                </a:pPr>
                <a:r>
                  <a:rPr lang="en-US" sz="1200" b="1" dirty="0"/>
                  <a:t>Completed Minefield  (Unspecified Mines)</a:t>
                </a:r>
                <a:r>
                  <a:rPr lang="en-US" sz="1200" b="1" dirty="0">
                    <a:solidFill>
                      <a:schemeClr val="accent2"/>
                    </a:solidFill>
                  </a:rPr>
                  <a:t> </a:t>
                </a:r>
              </a:p>
            </p:txBody>
          </p:sp>
        </p:grpSp>
        <p:grpSp>
          <p:nvGrpSpPr>
            <p:cNvPr id="37" name="Group 30"/>
            <p:cNvGrpSpPr/>
            <p:nvPr/>
          </p:nvGrpSpPr>
          <p:grpSpPr>
            <a:xfrm>
              <a:off x="3129782" y="1676400"/>
              <a:ext cx="1676400" cy="946037"/>
              <a:chOff x="5943600" y="2411228"/>
              <a:chExt cx="1676400" cy="946037"/>
            </a:xfrm>
          </p:grpSpPr>
          <p:grpSp>
            <p:nvGrpSpPr>
              <p:cNvPr id="51" name="Group 2"/>
              <p:cNvGrpSpPr>
                <a:grpSpLocks/>
              </p:cNvGrpSpPr>
              <p:nvPr/>
            </p:nvGrpSpPr>
            <p:grpSpPr bwMode="auto">
              <a:xfrm>
                <a:off x="6063508" y="2411228"/>
                <a:ext cx="1372288" cy="484372"/>
                <a:chOff x="3456" y="1040"/>
                <a:chExt cx="1552" cy="688"/>
              </a:xfrm>
            </p:grpSpPr>
            <p:grpSp>
              <p:nvGrpSpPr>
                <p:cNvPr id="53" name="Group 3"/>
                <p:cNvGrpSpPr>
                  <a:grpSpLocks/>
                </p:cNvGrpSpPr>
                <p:nvPr/>
              </p:nvGrpSpPr>
              <p:grpSpPr bwMode="auto">
                <a:xfrm>
                  <a:off x="3708" y="1178"/>
                  <a:ext cx="1048" cy="348"/>
                  <a:chOff x="2333" y="2778"/>
                  <a:chExt cx="1048" cy="348"/>
                </a:xfrm>
              </p:grpSpPr>
              <p:sp>
                <p:nvSpPr>
                  <p:cNvPr id="55" name="Oval 4"/>
                  <p:cNvSpPr>
                    <a:spLocks noChangeArrowheads="1"/>
                  </p:cNvSpPr>
                  <p:nvPr/>
                </p:nvSpPr>
                <p:spPr bwMode="auto">
                  <a:xfrm>
                    <a:off x="2333" y="2778"/>
                    <a:ext cx="268" cy="348"/>
                  </a:xfrm>
                  <a:prstGeom prst="ellipse">
                    <a:avLst/>
                  </a:prstGeom>
                  <a:solidFill>
                    <a:srgbClr val="008000"/>
                  </a:solidFill>
                  <a:ln w="12700">
                    <a:solidFill>
                      <a:srgbClr val="008000"/>
                    </a:solidFill>
                    <a:prstDash val="dash"/>
                    <a:round/>
                    <a:headEnd/>
                    <a:tailEnd/>
                  </a:ln>
                </p:spPr>
                <p:txBody>
                  <a:bodyPr wrap="none" anchor="ctr"/>
                  <a:lstStyle/>
                  <a:p>
                    <a:endParaRPr lang="en-US"/>
                  </a:p>
                </p:txBody>
              </p:sp>
              <p:sp>
                <p:nvSpPr>
                  <p:cNvPr id="56" name="Oval 5"/>
                  <p:cNvSpPr>
                    <a:spLocks noChangeArrowheads="1"/>
                  </p:cNvSpPr>
                  <p:nvPr/>
                </p:nvSpPr>
                <p:spPr bwMode="auto">
                  <a:xfrm>
                    <a:off x="2721" y="2778"/>
                    <a:ext cx="272" cy="348"/>
                  </a:xfrm>
                  <a:prstGeom prst="ellipse">
                    <a:avLst/>
                  </a:prstGeom>
                  <a:solidFill>
                    <a:srgbClr val="008000"/>
                  </a:solidFill>
                  <a:ln w="12700">
                    <a:solidFill>
                      <a:srgbClr val="008000"/>
                    </a:solidFill>
                    <a:prstDash val="dash"/>
                    <a:round/>
                    <a:headEnd/>
                    <a:tailEnd/>
                  </a:ln>
                </p:spPr>
                <p:txBody>
                  <a:bodyPr wrap="none" anchor="ctr"/>
                  <a:lstStyle/>
                  <a:p>
                    <a:endParaRPr lang="en-US"/>
                  </a:p>
                </p:txBody>
              </p:sp>
              <p:sp>
                <p:nvSpPr>
                  <p:cNvPr id="57" name="Oval 6"/>
                  <p:cNvSpPr>
                    <a:spLocks noChangeArrowheads="1"/>
                  </p:cNvSpPr>
                  <p:nvPr/>
                </p:nvSpPr>
                <p:spPr bwMode="auto">
                  <a:xfrm>
                    <a:off x="3113" y="2778"/>
                    <a:ext cx="268" cy="348"/>
                  </a:xfrm>
                  <a:prstGeom prst="ellipse">
                    <a:avLst/>
                  </a:prstGeom>
                  <a:solidFill>
                    <a:srgbClr val="008000"/>
                  </a:solidFill>
                  <a:ln w="12700">
                    <a:solidFill>
                      <a:srgbClr val="008000"/>
                    </a:solidFill>
                    <a:prstDash val="dash"/>
                    <a:round/>
                    <a:headEnd/>
                    <a:tailEnd/>
                  </a:ln>
                </p:spPr>
                <p:txBody>
                  <a:bodyPr wrap="none" anchor="ctr"/>
                  <a:lstStyle/>
                  <a:p>
                    <a:endParaRPr lang="en-US"/>
                  </a:p>
                </p:txBody>
              </p:sp>
            </p:grpSp>
            <p:sp>
              <p:nvSpPr>
                <p:cNvPr id="54" name="Rectangle 7"/>
                <p:cNvSpPr>
                  <a:spLocks noChangeArrowheads="1"/>
                </p:cNvSpPr>
                <p:nvPr/>
              </p:nvSpPr>
              <p:spPr bwMode="auto">
                <a:xfrm>
                  <a:off x="3456" y="1040"/>
                  <a:ext cx="1552" cy="688"/>
                </a:xfrm>
                <a:prstGeom prst="rect">
                  <a:avLst/>
                </a:prstGeom>
                <a:noFill/>
                <a:ln w="50800">
                  <a:solidFill>
                    <a:srgbClr val="008000"/>
                  </a:solidFill>
                  <a:prstDash val="dash"/>
                  <a:miter lim="800000"/>
                  <a:headEnd/>
                  <a:tailEnd/>
                </a:ln>
              </p:spPr>
              <p:txBody>
                <a:bodyPr wrap="none" anchor="ctr"/>
                <a:lstStyle/>
                <a:p>
                  <a:endParaRPr lang="en-US"/>
                </a:p>
              </p:txBody>
            </p:sp>
          </p:grpSp>
          <p:sp>
            <p:nvSpPr>
              <p:cNvPr id="52" name="Text Box 27"/>
              <p:cNvSpPr txBox="1">
                <a:spLocks noChangeArrowheads="1"/>
              </p:cNvSpPr>
              <p:nvPr/>
            </p:nvSpPr>
            <p:spPr bwMode="auto">
              <a:xfrm>
                <a:off x="5943600" y="2895600"/>
                <a:ext cx="1676400" cy="461665"/>
              </a:xfrm>
              <a:prstGeom prst="rect">
                <a:avLst/>
              </a:prstGeom>
              <a:noFill/>
              <a:ln w="57150">
                <a:noFill/>
                <a:miter lim="800000"/>
                <a:headEnd/>
                <a:tailEnd/>
              </a:ln>
            </p:spPr>
            <p:txBody>
              <a:bodyPr wrap="square">
                <a:spAutoFit/>
              </a:bodyPr>
              <a:lstStyle/>
              <a:p>
                <a:pPr>
                  <a:spcBef>
                    <a:spcPct val="50000"/>
                  </a:spcBef>
                </a:pPr>
                <a:r>
                  <a:rPr lang="en-US" sz="1200" b="1" dirty="0"/>
                  <a:t>Planned Minefield (AT Mines) </a:t>
                </a:r>
              </a:p>
            </p:txBody>
          </p:sp>
        </p:grpSp>
        <p:grpSp>
          <p:nvGrpSpPr>
            <p:cNvPr id="38" name="Group 31"/>
            <p:cNvGrpSpPr/>
            <p:nvPr/>
          </p:nvGrpSpPr>
          <p:grpSpPr>
            <a:xfrm>
              <a:off x="5021243" y="1676400"/>
              <a:ext cx="1625929" cy="861715"/>
              <a:chOff x="4041445" y="5105400"/>
              <a:chExt cx="1625929" cy="861715"/>
            </a:xfrm>
          </p:grpSpPr>
          <p:grpSp>
            <p:nvGrpSpPr>
              <p:cNvPr id="39" name="Group 14"/>
              <p:cNvGrpSpPr>
                <a:grpSpLocks/>
              </p:cNvGrpSpPr>
              <p:nvPr/>
            </p:nvGrpSpPr>
            <p:grpSpPr bwMode="auto">
              <a:xfrm>
                <a:off x="4089071" y="5105400"/>
                <a:ext cx="1484571" cy="406400"/>
                <a:chOff x="2112" y="2720"/>
                <a:chExt cx="2064" cy="688"/>
              </a:xfrm>
            </p:grpSpPr>
            <p:sp>
              <p:nvSpPr>
                <p:cNvPr id="41" name="Rectangle 15"/>
                <p:cNvSpPr>
                  <a:spLocks noChangeArrowheads="1"/>
                </p:cNvSpPr>
                <p:nvPr/>
              </p:nvSpPr>
              <p:spPr bwMode="auto">
                <a:xfrm>
                  <a:off x="2112" y="2720"/>
                  <a:ext cx="2064" cy="688"/>
                </a:xfrm>
                <a:prstGeom prst="rect">
                  <a:avLst/>
                </a:prstGeom>
                <a:noFill/>
                <a:ln w="50800">
                  <a:solidFill>
                    <a:srgbClr val="008000"/>
                  </a:solidFill>
                  <a:miter lim="800000"/>
                  <a:headEnd/>
                  <a:tailEnd/>
                </a:ln>
              </p:spPr>
              <p:txBody>
                <a:bodyPr wrap="none" anchor="ctr"/>
                <a:lstStyle/>
                <a:p>
                  <a:endParaRPr lang="en-US"/>
                </a:p>
              </p:txBody>
            </p:sp>
            <p:grpSp>
              <p:nvGrpSpPr>
                <p:cNvPr id="42" name="Group 16"/>
                <p:cNvGrpSpPr>
                  <a:grpSpLocks/>
                </p:cNvGrpSpPr>
                <p:nvPr/>
              </p:nvGrpSpPr>
              <p:grpSpPr bwMode="auto">
                <a:xfrm>
                  <a:off x="2449" y="2910"/>
                  <a:ext cx="1487" cy="354"/>
                  <a:chOff x="2333" y="2778"/>
                  <a:chExt cx="1487" cy="354"/>
                </a:xfrm>
              </p:grpSpPr>
              <p:sp>
                <p:nvSpPr>
                  <p:cNvPr id="47" name="Oval 17"/>
                  <p:cNvSpPr>
                    <a:spLocks noChangeArrowheads="1"/>
                  </p:cNvSpPr>
                  <p:nvPr/>
                </p:nvSpPr>
                <p:spPr bwMode="auto">
                  <a:xfrm>
                    <a:off x="2333" y="2778"/>
                    <a:ext cx="268" cy="348"/>
                  </a:xfrm>
                  <a:prstGeom prst="ellipse">
                    <a:avLst/>
                  </a:prstGeom>
                  <a:solidFill>
                    <a:srgbClr val="008000"/>
                  </a:solidFill>
                  <a:ln w="12700">
                    <a:solidFill>
                      <a:srgbClr val="008000"/>
                    </a:solidFill>
                    <a:round/>
                    <a:headEnd/>
                    <a:tailEnd/>
                  </a:ln>
                </p:spPr>
                <p:txBody>
                  <a:bodyPr wrap="none" anchor="ctr"/>
                  <a:lstStyle/>
                  <a:p>
                    <a:endParaRPr lang="en-US"/>
                  </a:p>
                </p:txBody>
              </p:sp>
              <p:sp>
                <p:nvSpPr>
                  <p:cNvPr id="48" name="Oval 18"/>
                  <p:cNvSpPr>
                    <a:spLocks noChangeArrowheads="1"/>
                  </p:cNvSpPr>
                  <p:nvPr/>
                </p:nvSpPr>
                <p:spPr bwMode="auto">
                  <a:xfrm>
                    <a:off x="2721" y="2778"/>
                    <a:ext cx="272" cy="348"/>
                  </a:xfrm>
                  <a:prstGeom prst="ellipse">
                    <a:avLst/>
                  </a:prstGeom>
                  <a:solidFill>
                    <a:srgbClr val="008000"/>
                  </a:solidFill>
                  <a:ln w="12700">
                    <a:solidFill>
                      <a:srgbClr val="008000"/>
                    </a:solidFill>
                    <a:round/>
                    <a:headEnd/>
                    <a:tailEnd/>
                  </a:ln>
                </p:spPr>
                <p:txBody>
                  <a:bodyPr wrap="none" anchor="ctr"/>
                  <a:lstStyle/>
                  <a:p>
                    <a:endParaRPr lang="en-US"/>
                  </a:p>
                </p:txBody>
              </p:sp>
              <p:sp>
                <p:nvSpPr>
                  <p:cNvPr id="49" name="Oval 19"/>
                  <p:cNvSpPr>
                    <a:spLocks noChangeArrowheads="1"/>
                  </p:cNvSpPr>
                  <p:nvPr/>
                </p:nvSpPr>
                <p:spPr bwMode="auto">
                  <a:xfrm>
                    <a:off x="3113" y="2778"/>
                    <a:ext cx="268" cy="348"/>
                  </a:xfrm>
                  <a:prstGeom prst="ellipse">
                    <a:avLst/>
                  </a:prstGeom>
                  <a:solidFill>
                    <a:srgbClr val="008000"/>
                  </a:solidFill>
                  <a:ln w="12700">
                    <a:solidFill>
                      <a:srgbClr val="008000"/>
                    </a:solidFill>
                    <a:round/>
                    <a:headEnd/>
                    <a:tailEnd/>
                  </a:ln>
                </p:spPr>
                <p:txBody>
                  <a:bodyPr wrap="none" anchor="ctr"/>
                  <a:lstStyle/>
                  <a:p>
                    <a:endParaRPr lang="en-US"/>
                  </a:p>
                </p:txBody>
              </p:sp>
              <p:sp>
                <p:nvSpPr>
                  <p:cNvPr id="50" name="Oval 20"/>
                  <p:cNvSpPr>
                    <a:spLocks noChangeArrowheads="1"/>
                  </p:cNvSpPr>
                  <p:nvPr/>
                </p:nvSpPr>
                <p:spPr bwMode="auto">
                  <a:xfrm>
                    <a:off x="3552" y="2784"/>
                    <a:ext cx="268" cy="348"/>
                  </a:xfrm>
                  <a:prstGeom prst="ellipse">
                    <a:avLst/>
                  </a:prstGeom>
                  <a:solidFill>
                    <a:srgbClr val="008000"/>
                  </a:solidFill>
                  <a:ln w="12700">
                    <a:solidFill>
                      <a:srgbClr val="008000"/>
                    </a:solidFill>
                    <a:round/>
                    <a:headEnd/>
                    <a:tailEnd/>
                  </a:ln>
                </p:spPr>
                <p:txBody>
                  <a:bodyPr wrap="none" anchor="ctr"/>
                  <a:lstStyle/>
                  <a:p>
                    <a:endParaRPr lang="en-US"/>
                  </a:p>
                </p:txBody>
              </p:sp>
            </p:grpSp>
            <p:sp>
              <p:nvSpPr>
                <p:cNvPr id="43" name="Line 21"/>
                <p:cNvSpPr>
                  <a:spLocks noChangeShapeType="1"/>
                </p:cNvSpPr>
                <p:nvPr/>
              </p:nvSpPr>
              <p:spPr bwMode="auto">
                <a:xfrm>
                  <a:off x="2448" y="2784"/>
                  <a:ext cx="48" cy="96"/>
                </a:xfrm>
                <a:prstGeom prst="line">
                  <a:avLst/>
                </a:prstGeom>
                <a:noFill/>
                <a:ln w="57150">
                  <a:solidFill>
                    <a:srgbClr val="008000"/>
                  </a:solidFill>
                  <a:round/>
                  <a:headEnd/>
                  <a:tailEnd/>
                </a:ln>
              </p:spPr>
              <p:txBody>
                <a:bodyPr wrap="none" anchor="ctr"/>
                <a:lstStyle/>
                <a:p>
                  <a:endParaRPr lang="en-US"/>
                </a:p>
              </p:txBody>
            </p:sp>
            <p:sp>
              <p:nvSpPr>
                <p:cNvPr id="44" name="Line 22"/>
                <p:cNvSpPr>
                  <a:spLocks noChangeShapeType="1"/>
                </p:cNvSpPr>
                <p:nvPr/>
              </p:nvSpPr>
              <p:spPr bwMode="auto">
                <a:xfrm>
                  <a:off x="3264" y="2784"/>
                  <a:ext cx="48" cy="96"/>
                </a:xfrm>
                <a:prstGeom prst="line">
                  <a:avLst/>
                </a:prstGeom>
                <a:noFill/>
                <a:ln w="57150">
                  <a:solidFill>
                    <a:srgbClr val="008000"/>
                  </a:solidFill>
                  <a:round/>
                  <a:headEnd/>
                  <a:tailEnd/>
                </a:ln>
              </p:spPr>
              <p:txBody>
                <a:bodyPr wrap="none" anchor="ctr"/>
                <a:lstStyle/>
                <a:p>
                  <a:endParaRPr lang="en-US"/>
                </a:p>
              </p:txBody>
            </p:sp>
            <p:sp>
              <p:nvSpPr>
                <p:cNvPr id="45" name="Line 23"/>
                <p:cNvSpPr>
                  <a:spLocks noChangeShapeType="1"/>
                </p:cNvSpPr>
                <p:nvPr/>
              </p:nvSpPr>
              <p:spPr bwMode="auto">
                <a:xfrm flipV="1">
                  <a:off x="2640" y="2784"/>
                  <a:ext cx="48" cy="96"/>
                </a:xfrm>
                <a:prstGeom prst="line">
                  <a:avLst/>
                </a:prstGeom>
                <a:noFill/>
                <a:ln w="57150">
                  <a:solidFill>
                    <a:srgbClr val="008000"/>
                  </a:solidFill>
                  <a:round/>
                  <a:headEnd/>
                  <a:tailEnd/>
                </a:ln>
              </p:spPr>
              <p:txBody>
                <a:bodyPr wrap="none" anchor="ctr"/>
                <a:lstStyle/>
                <a:p>
                  <a:endParaRPr lang="en-US"/>
                </a:p>
              </p:txBody>
            </p:sp>
            <p:sp>
              <p:nvSpPr>
                <p:cNvPr id="46" name="Line 24"/>
                <p:cNvSpPr>
                  <a:spLocks noChangeShapeType="1"/>
                </p:cNvSpPr>
                <p:nvPr/>
              </p:nvSpPr>
              <p:spPr bwMode="auto">
                <a:xfrm flipV="1">
                  <a:off x="3408" y="2784"/>
                  <a:ext cx="48" cy="96"/>
                </a:xfrm>
                <a:prstGeom prst="line">
                  <a:avLst/>
                </a:prstGeom>
                <a:noFill/>
                <a:ln w="57150">
                  <a:solidFill>
                    <a:srgbClr val="008000"/>
                  </a:solidFill>
                  <a:round/>
                  <a:headEnd/>
                  <a:tailEnd/>
                </a:ln>
              </p:spPr>
              <p:txBody>
                <a:bodyPr wrap="none" anchor="ctr"/>
                <a:lstStyle/>
                <a:p>
                  <a:endParaRPr lang="en-US"/>
                </a:p>
              </p:txBody>
            </p:sp>
          </p:grpSp>
          <p:sp>
            <p:nvSpPr>
              <p:cNvPr id="40" name="Text Box 28"/>
              <p:cNvSpPr txBox="1">
                <a:spLocks noChangeArrowheads="1"/>
              </p:cNvSpPr>
              <p:nvPr/>
            </p:nvSpPr>
            <p:spPr bwMode="auto">
              <a:xfrm>
                <a:off x="4041445" y="5505450"/>
                <a:ext cx="1625929" cy="461665"/>
              </a:xfrm>
              <a:prstGeom prst="rect">
                <a:avLst/>
              </a:prstGeom>
              <a:noFill/>
              <a:ln w="57150">
                <a:noFill/>
                <a:miter lim="800000"/>
                <a:headEnd/>
                <a:tailEnd/>
              </a:ln>
            </p:spPr>
            <p:txBody>
              <a:bodyPr wrap="square">
                <a:spAutoFit/>
              </a:bodyPr>
              <a:lstStyle/>
              <a:p>
                <a:pPr>
                  <a:spcBef>
                    <a:spcPct val="50000"/>
                  </a:spcBef>
                </a:pPr>
                <a:r>
                  <a:rPr lang="en-US" sz="1200" b="1" dirty="0"/>
                  <a:t>Mixed Minefield AP &amp; AT</a:t>
                </a:r>
              </a:p>
            </p:txBody>
          </p:sp>
        </p:grpSp>
      </p:grpSp>
      <p:grpSp>
        <p:nvGrpSpPr>
          <p:cNvPr id="65" name="Group 64"/>
          <p:cNvGrpSpPr/>
          <p:nvPr/>
        </p:nvGrpSpPr>
        <p:grpSpPr>
          <a:xfrm>
            <a:off x="5643154" y="4199546"/>
            <a:ext cx="3091999" cy="1971489"/>
            <a:chOff x="205207" y="1584512"/>
            <a:chExt cx="3091999" cy="1971489"/>
          </a:xfrm>
        </p:grpSpPr>
        <p:grpSp>
          <p:nvGrpSpPr>
            <p:cNvPr id="66" name="Group 58"/>
            <p:cNvGrpSpPr/>
            <p:nvPr/>
          </p:nvGrpSpPr>
          <p:grpSpPr>
            <a:xfrm>
              <a:off x="587676" y="1584512"/>
              <a:ext cx="2709530" cy="773539"/>
              <a:chOff x="1979613" y="1066800"/>
              <a:chExt cx="4802187" cy="1824038"/>
            </a:xfrm>
          </p:grpSpPr>
          <p:grpSp>
            <p:nvGrpSpPr>
              <p:cNvPr id="79" name="Group 3"/>
              <p:cNvGrpSpPr>
                <a:grpSpLocks/>
              </p:cNvGrpSpPr>
              <p:nvPr/>
            </p:nvGrpSpPr>
            <p:grpSpPr bwMode="auto">
              <a:xfrm>
                <a:off x="1979613" y="2286000"/>
                <a:ext cx="4802187" cy="604838"/>
                <a:chOff x="1351" y="1475"/>
                <a:chExt cx="3025" cy="381"/>
              </a:xfrm>
            </p:grpSpPr>
            <p:sp>
              <p:nvSpPr>
                <p:cNvPr id="81" name="Freeform 4"/>
                <p:cNvSpPr>
                  <a:spLocks/>
                </p:cNvSpPr>
                <p:nvPr/>
              </p:nvSpPr>
              <p:spPr bwMode="auto">
                <a:xfrm>
                  <a:off x="1351" y="1476"/>
                  <a:ext cx="3025" cy="337"/>
                </a:xfrm>
                <a:custGeom>
                  <a:avLst/>
                  <a:gdLst>
                    <a:gd name="T0" fmla="*/ 0 w 3025"/>
                    <a:gd name="T1" fmla="*/ 252 h 337"/>
                    <a:gd name="T2" fmla="*/ 36 w 3025"/>
                    <a:gd name="T3" fmla="*/ 240 h 337"/>
                    <a:gd name="T4" fmla="*/ 84 w 3025"/>
                    <a:gd name="T5" fmla="*/ 216 h 337"/>
                    <a:gd name="T6" fmla="*/ 132 w 3025"/>
                    <a:gd name="T7" fmla="*/ 204 h 337"/>
                    <a:gd name="T8" fmla="*/ 192 w 3025"/>
                    <a:gd name="T9" fmla="*/ 192 h 337"/>
                    <a:gd name="T10" fmla="*/ 228 w 3025"/>
                    <a:gd name="T11" fmla="*/ 180 h 337"/>
                    <a:gd name="T12" fmla="*/ 276 w 3025"/>
                    <a:gd name="T13" fmla="*/ 168 h 337"/>
                    <a:gd name="T14" fmla="*/ 312 w 3025"/>
                    <a:gd name="T15" fmla="*/ 156 h 337"/>
                    <a:gd name="T16" fmla="*/ 384 w 3025"/>
                    <a:gd name="T17" fmla="*/ 144 h 337"/>
                    <a:gd name="T18" fmla="*/ 456 w 3025"/>
                    <a:gd name="T19" fmla="*/ 144 h 337"/>
                    <a:gd name="T20" fmla="*/ 504 w 3025"/>
                    <a:gd name="T21" fmla="*/ 144 h 337"/>
                    <a:gd name="T22" fmla="*/ 540 w 3025"/>
                    <a:gd name="T23" fmla="*/ 144 h 337"/>
                    <a:gd name="T24" fmla="*/ 588 w 3025"/>
                    <a:gd name="T25" fmla="*/ 144 h 337"/>
                    <a:gd name="T26" fmla="*/ 636 w 3025"/>
                    <a:gd name="T27" fmla="*/ 144 h 337"/>
                    <a:gd name="T28" fmla="*/ 684 w 3025"/>
                    <a:gd name="T29" fmla="*/ 144 h 337"/>
                    <a:gd name="T30" fmla="*/ 720 w 3025"/>
                    <a:gd name="T31" fmla="*/ 144 h 337"/>
                    <a:gd name="T32" fmla="*/ 768 w 3025"/>
                    <a:gd name="T33" fmla="*/ 156 h 337"/>
                    <a:gd name="T34" fmla="*/ 816 w 3025"/>
                    <a:gd name="T35" fmla="*/ 156 h 337"/>
                    <a:gd name="T36" fmla="*/ 864 w 3025"/>
                    <a:gd name="T37" fmla="*/ 168 h 337"/>
                    <a:gd name="T38" fmla="*/ 912 w 3025"/>
                    <a:gd name="T39" fmla="*/ 168 h 337"/>
                    <a:gd name="T40" fmla="*/ 960 w 3025"/>
                    <a:gd name="T41" fmla="*/ 180 h 337"/>
                    <a:gd name="T42" fmla="*/ 996 w 3025"/>
                    <a:gd name="T43" fmla="*/ 192 h 337"/>
                    <a:gd name="T44" fmla="*/ 1044 w 3025"/>
                    <a:gd name="T45" fmla="*/ 192 h 337"/>
                    <a:gd name="T46" fmla="*/ 1092 w 3025"/>
                    <a:gd name="T47" fmla="*/ 216 h 337"/>
                    <a:gd name="T48" fmla="*/ 1140 w 3025"/>
                    <a:gd name="T49" fmla="*/ 228 h 337"/>
                    <a:gd name="T50" fmla="*/ 1212 w 3025"/>
                    <a:gd name="T51" fmla="*/ 252 h 337"/>
                    <a:gd name="T52" fmla="*/ 1260 w 3025"/>
                    <a:gd name="T53" fmla="*/ 276 h 337"/>
                    <a:gd name="T54" fmla="*/ 1308 w 3025"/>
                    <a:gd name="T55" fmla="*/ 288 h 337"/>
                    <a:gd name="T56" fmla="*/ 1344 w 3025"/>
                    <a:gd name="T57" fmla="*/ 300 h 337"/>
                    <a:gd name="T58" fmla="*/ 1392 w 3025"/>
                    <a:gd name="T59" fmla="*/ 312 h 337"/>
                    <a:gd name="T60" fmla="*/ 1440 w 3025"/>
                    <a:gd name="T61" fmla="*/ 324 h 337"/>
                    <a:gd name="T62" fmla="*/ 1476 w 3025"/>
                    <a:gd name="T63" fmla="*/ 336 h 337"/>
                    <a:gd name="T64" fmla="*/ 1512 w 3025"/>
                    <a:gd name="T65" fmla="*/ 336 h 337"/>
                    <a:gd name="T66" fmla="*/ 1560 w 3025"/>
                    <a:gd name="T67" fmla="*/ 336 h 337"/>
                    <a:gd name="T68" fmla="*/ 1632 w 3025"/>
                    <a:gd name="T69" fmla="*/ 336 h 337"/>
                    <a:gd name="T70" fmla="*/ 1668 w 3025"/>
                    <a:gd name="T71" fmla="*/ 336 h 337"/>
                    <a:gd name="T72" fmla="*/ 1788 w 3025"/>
                    <a:gd name="T73" fmla="*/ 336 h 337"/>
                    <a:gd name="T74" fmla="*/ 1824 w 3025"/>
                    <a:gd name="T75" fmla="*/ 336 h 337"/>
                    <a:gd name="T76" fmla="*/ 1872 w 3025"/>
                    <a:gd name="T77" fmla="*/ 336 h 337"/>
                    <a:gd name="T78" fmla="*/ 1920 w 3025"/>
                    <a:gd name="T79" fmla="*/ 336 h 337"/>
                    <a:gd name="T80" fmla="*/ 2040 w 3025"/>
                    <a:gd name="T81" fmla="*/ 336 h 337"/>
                    <a:gd name="T82" fmla="*/ 2160 w 3025"/>
                    <a:gd name="T83" fmla="*/ 336 h 337"/>
                    <a:gd name="T84" fmla="*/ 2208 w 3025"/>
                    <a:gd name="T85" fmla="*/ 336 h 337"/>
                    <a:gd name="T86" fmla="*/ 2244 w 3025"/>
                    <a:gd name="T87" fmla="*/ 336 h 337"/>
                    <a:gd name="T88" fmla="*/ 2292 w 3025"/>
                    <a:gd name="T89" fmla="*/ 336 h 337"/>
                    <a:gd name="T90" fmla="*/ 2412 w 3025"/>
                    <a:gd name="T91" fmla="*/ 336 h 337"/>
                    <a:gd name="T92" fmla="*/ 2448 w 3025"/>
                    <a:gd name="T93" fmla="*/ 336 h 337"/>
                    <a:gd name="T94" fmla="*/ 2484 w 3025"/>
                    <a:gd name="T95" fmla="*/ 312 h 337"/>
                    <a:gd name="T96" fmla="*/ 2532 w 3025"/>
                    <a:gd name="T97" fmla="*/ 300 h 337"/>
                    <a:gd name="T98" fmla="*/ 2568 w 3025"/>
                    <a:gd name="T99" fmla="*/ 288 h 337"/>
                    <a:gd name="T100" fmla="*/ 2604 w 3025"/>
                    <a:gd name="T101" fmla="*/ 276 h 337"/>
                    <a:gd name="T102" fmla="*/ 2652 w 3025"/>
                    <a:gd name="T103" fmla="*/ 252 h 337"/>
                    <a:gd name="T104" fmla="*/ 2688 w 3025"/>
                    <a:gd name="T105" fmla="*/ 240 h 337"/>
                    <a:gd name="T106" fmla="*/ 2712 w 3025"/>
                    <a:gd name="T107" fmla="*/ 204 h 337"/>
                    <a:gd name="T108" fmla="*/ 2748 w 3025"/>
                    <a:gd name="T109" fmla="*/ 180 h 337"/>
                    <a:gd name="T110" fmla="*/ 2784 w 3025"/>
                    <a:gd name="T111" fmla="*/ 168 h 337"/>
                    <a:gd name="T112" fmla="*/ 2832 w 3025"/>
                    <a:gd name="T113" fmla="*/ 120 h 337"/>
                    <a:gd name="T114" fmla="*/ 2868 w 3025"/>
                    <a:gd name="T115" fmla="*/ 96 h 337"/>
                    <a:gd name="T116" fmla="*/ 2904 w 3025"/>
                    <a:gd name="T117" fmla="*/ 96 h 337"/>
                    <a:gd name="T118" fmla="*/ 2952 w 3025"/>
                    <a:gd name="T119" fmla="*/ 60 h 337"/>
                    <a:gd name="T120" fmla="*/ 2976 w 3025"/>
                    <a:gd name="T121" fmla="*/ 24 h 337"/>
                    <a:gd name="T122" fmla="*/ 3024 w 3025"/>
                    <a:gd name="T123" fmla="*/ 0 h 3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025"/>
                    <a:gd name="T187" fmla="*/ 0 h 337"/>
                    <a:gd name="T188" fmla="*/ 3025 w 3025"/>
                    <a:gd name="T189" fmla="*/ 337 h 3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025" h="337">
                      <a:moveTo>
                        <a:pt x="0" y="252"/>
                      </a:moveTo>
                      <a:lnTo>
                        <a:pt x="36" y="240"/>
                      </a:lnTo>
                      <a:lnTo>
                        <a:pt x="84" y="216"/>
                      </a:lnTo>
                      <a:lnTo>
                        <a:pt x="132" y="204"/>
                      </a:lnTo>
                      <a:lnTo>
                        <a:pt x="192" y="192"/>
                      </a:lnTo>
                      <a:lnTo>
                        <a:pt x="228" y="180"/>
                      </a:lnTo>
                      <a:lnTo>
                        <a:pt x="276" y="168"/>
                      </a:lnTo>
                      <a:lnTo>
                        <a:pt x="312" y="156"/>
                      </a:lnTo>
                      <a:lnTo>
                        <a:pt x="384" y="144"/>
                      </a:lnTo>
                      <a:lnTo>
                        <a:pt x="456" y="144"/>
                      </a:lnTo>
                      <a:lnTo>
                        <a:pt x="504" y="144"/>
                      </a:lnTo>
                      <a:lnTo>
                        <a:pt x="540" y="144"/>
                      </a:lnTo>
                      <a:lnTo>
                        <a:pt x="588" y="144"/>
                      </a:lnTo>
                      <a:lnTo>
                        <a:pt x="636" y="144"/>
                      </a:lnTo>
                      <a:lnTo>
                        <a:pt x="684" y="144"/>
                      </a:lnTo>
                      <a:lnTo>
                        <a:pt x="720" y="144"/>
                      </a:lnTo>
                      <a:lnTo>
                        <a:pt x="768" y="156"/>
                      </a:lnTo>
                      <a:lnTo>
                        <a:pt x="816" y="156"/>
                      </a:lnTo>
                      <a:lnTo>
                        <a:pt x="864" y="168"/>
                      </a:lnTo>
                      <a:lnTo>
                        <a:pt x="912" y="168"/>
                      </a:lnTo>
                      <a:lnTo>
                        <a:pt x="960" y="180"/>
                      </a:lnTo>
                      <a:lnTo>
                        <a:pt x="996" y="192"/>
                      </a:lnTo>
                      <a:lnTo>
                        <a:pt x="1044" y="192"/>
                      </a:lnTo>
                      <a:lnTo>
                        <a:pt x="1092" y="216"/>
                      </a:lnTo>
                      <a:lnTo>
                        <a:pt x="1140" y="228"/>
                      </a:lnTo>
                      <a:lnTo>
                        <a:pt x="1212" y="252"/>
                      </a:lnTo>
                      <a:lnTo>
                        <a:pt x="1260" y="276"/>
                      </a:lnTo>
                      <a:lnTo>
                        <a:pt x="1308" y="288"/>
                      </a:lnTo>
                      <a:lnTo>
                        <a:pt x="1344" y="300"/>
                      </a:lnTo>
                      <a:lnTo>
                        <a:pt x="1392" y="312"/>
                      </a:lnTo>
                      <a:lnTo>
                        <a:pt x="1440" y="324"/>
                      </a:lnTo>
                      <a:lnTo>
                        <a:pt x="1476" y="336"/>
                      </a:lnTo>
                      <a:lnTo>
                        <a:pt x="1512" y="336"/>
                      </a:lnTo>
                      <a:lnTo>
                        <a:pt x="1560" y="336"/>
                      </a:lnTo>
                      <a:lnTo>
                        <a:pt x="1632" y="336"/>
                      </a:lnTo>
                      <a:lnTo>
                        <a:pt x="1668" y="336"/>
                      </a:lnTo>
                      <a:lnTo>
                        <a:pt x="1788" y="336"/>
                      </a:lnTo>
                      <a:lnTo>
                        <a:pt x="1824" y="336"/>
                      </a:lnTo>
                      <a:lnTo>
                        <a:pt x="1872" y="336"/>
                      </a:lnTo>
                      <a:lnTo>
                        <a:pt x="1920" y="336"/>
                      </a:lnTo>
                      <a:lnTo>
                        <a:pt x="2040" y="336"/>
                      </a:lnTo>
                      <a:lnTo>
                        <a:pt x="2160" y="336"/>
                      </a:lnTo>
                      <a:lnTo>
                        <a:pt x="2208" y="336"/>
                      </a:lnTo>
                      <a:lnTo>
                        <a:pt x="2244" y="336"/>
                      </a:lnTo>
                      <a:lnTo>
                        <a:pt x="2292" y="336"/>
                      </a:lnTo>
                      <a:lnTo>
                        <a:pt x="2412" y="336"/>
                      </a:lnTo>
                      <a:lnTo>
                        <a:pt x="2448" y="336"/>
                      </a:lnTo>
                      <a:lnTo>
                        <a:pt x="2484" y="312"/>
                      </a:lnTo>
                      <a:lnTo>
                        <a:pt x="2532" y="300"/>
                      </a:lnTo>
                      <a:lnTo>
                        <a:pt x="2568" y="288"/>
                      </a:lnTo>
                      <a:lnTo>
                        <a:pt x="2604" y="276"/>
                      </a:lnTo>
                      <a:lnTo>
                        <a:pt x="2652" y="252"/>
                      </a:lnTo>
                      <a:lnTo>
                        <a:pt x="2688" y="240"/>
                      </a:lnTo>
                      <a:lnTo>
                        <a:pt x="2712" y="204"/>
                      </a:lnTo>
                      <a:lnTo>
                        <a:pt x="2748" y="180"/>
                      </a:lnTo>
                      <a:lnTo>
                        <a:pt x="2784" y="168"/>
                      </a:lnTo>
                      <a:lnTo>
                        <a:pt x="2832" y="120"/>
                      </a:lnTo>
                      <a:lnTo>
                        <a:pt x="2868" y="96"/>
                      </a:lnTo>
                      <a:lnTo>
                        <a:pt x="2904" y="96"/>
                      </a:lnTo>
                      <a:lnTo>
                        <a:pt x="2952" y="60"/>
                      </a:lnTo>
                      <a:lnTo>
                        <a:pt x="2976" y="24"/>
                      </a:lnTo>
                      <a:lnTo>
                        <a:pt x="3024" y="0"/>
                      </a:lnTo>
                    </a:path>
                  </a:pathLst>
                </a:custGeom>
                <a:noFill/>
                <a:ln w="50800" cap="rnd" cmpd="sng">
                  <a:solidFill>
                    <a:srgbClr val="008000"/>
                  </a:solidFill>
                  <a:prstDash val="solid"/>
                  <a:round/>
                  <a:headEnd type="none" w="med" len="med"/>
                  <a:tailEnd type="none" w="med" len="med"/>
                </a:ln>
              </p:spPr>
              <p:txBody>
                <a:bodyPr/>
                <a:lstStyle/>
                <a:p>
                  <a:endParaRPr lang="en-US"/>
                </a:p>
              </p:txBody>
            </p:sp>
            <p:grpSp>
              <p:nvGrpSpPr>
                <p:cNvPr id="82" name="Group 5"/>
                <p:cNvGrpSpPr>
                  <a:grpSpLocks/>
                </p:cNvGrpSpPr>
                <p:nvPr/>
              </p:nvGrpSpPr>
              <p:grpSpPr bwMode="auto">
                <a:xfrm>
                  <a:off x="1351" y="1636"/>
                  <a:ext cx="147" cy="135"/>
                  <a:chOff x="1351" y="1636"/>
                  <a:chExt cx="147" cy="135"/>
                </a:xfrm>
              </p:grpSpPr>
              <p:sp>
                <p:nvSpPr>
                  <p:cNvPr id="122" name="Line 6"/>
                  <p:cNvSpPr>
                    <a:spLocks noChangeShapeType="1"/>
                  </p:cNvSpPr>
                  <p:nvPr/>
                </p:nvSpPr>
                <p:spPr bwMode="auto">
                  <a:xfrm flipH="1">
                    <a:off x="1351" y="1636"/>
                    <a:ext cx="147" cy="135"/>
                  </a:xfrm>
                  <a:prstGeom prst="line">
                    <a:avLst/>
                  </a:prstGeom>
                  <a:noFill/>
                  <a:ln w="50800">
                    <a:solidFill>
                      <a:srgbClr val="008000"/>
                    </a:solidFill>
                    <a:round/>
                    <a:headEnd/>
                    <a:tailEnd/>
                  </a:ln>
                </p:spPr>
                <p:txBody>
                  <a:bodyPr wrap="none" anchor="ctr"/>
                  <a:lstStyle/>
                  <a:p>
                    <a:endParaRPr lang="en-US"/>
                  </a:p>
                </p:txBody>
              </p:sp>
              <p:sp>
                <p:nvSpPr>
                  <p:cNvPr id="123" name="Line 7"/>
                  <p:cNvSpPr>
                    <a:spLocks noChangeShapeType="1"/>
                  </p:cNvSpPr>
                  <p:nvPr/>
                </p:nvSpPr>
                <p:spPr bwMode="auto">
                  <a:xfrm>
                    <a:off x="1355" y="1662"/>
                    <a:ext cx="135" cy="85"/>
                  </a:xfrm>
                  <a:prstGeom prst="line">
                    <a:avLst/>
                  </a:prstGeom>
                  <a:noFill/>
                  <a:ln w="50800">
                    <a:solidFill>
                      <a:srgbClr val="008000"/>
                    </a:solidFill>
                    <a:round/>
                    <a:headEnd/>
                    <a:tailEnd/>
                  </a:ln>
                </p:spPr>
                <p:txBody>
                  <a:bodyPr wrap="none" anchor="ctr"/>
                  <a:lstStyle/>
                  <a:p>
                    <a:endParaRPr lang="en-US"/>
                  </a:p>
                </p:txBody>
              </p:sp>
            </p:grpSp>
            <p:grpSp>
              <p:nvGrpSpPr>
                <p:cNvPr id="83" name="Group 8"/>
                <p:cNvGrpSpPr>
                  <a:grpSpLocks/>
                </p:cNvGrpSpPr>
                <p:nvPr/>
              </p:nvGrpSpPr>
              <p:grpSpPr bwMode="auto">
                <a:xfrm>
                  <a:off x="2188" y="1587"/>
                  <a:ext cx="201" cy="138"/>
                  <a:chOff x="2188" y="1587"/>
                  <a:chExt cx="201" cy="138"/>
                </a:xfrm>
              </p:grpSpPr>
              <p:sp>
                <p:nvSpPr>
                  <p:cNvPr id="120" name="Line 9"/>
                  <p:cNvSpPr>
                    <a:spLocks noChangeShapeType="1"/>
                  </p:cNvSpPr>
                  <p:nvPr/>
                </p:nvSpPr>
                <p:spPr bwMode="auto">
                  <a:xfrm flipH="1">
                    <a:off x="2188" y="1615"/>
                    <a:ext cx="201" cy="83"/>
                  </a:xfrm>
                  <a:prstGeom prst="line">
                    <a:avLst/>
                  </a:prstGeom>
                  <a:noFill/>
                  <a:ln w="50800">
                    <a:solidFill>
                      <a:srgbClr val="008000"/>
                    </a:solidFill>
                    <a:round/>
                    <a:headEnd/>
                    <a:tailEnd/>
                  </a:ln>
                </p:spPr>
                <p:txBody>
                  <a:bodyPr wrap="none" anchor="ctr"/>
                  <a:lstStyle/>
                  <a:p>
                    <a:endParaRPr lang="en-US"/>
                  </a:p>
                </p:txBody>
              </p:sp>
              <p:sp>
                <p:nvSpPr>
                  <p:cNvPr id="121" name="Line 10"/>
                  <p:cNvSpPr>
                    <a:spLocks noChangeShapeType="1"/>
                  </p:cNvSpPr>
                  <p:nvPr/>
                </p:nvSpPr>
                <p:spPr bwMode="auto">
                  <a:xfrm>
                    <a:off x="2246" y="1587"/>
                    <a:ext cx="81" cy="138"/>
                  </a:xfrm>
                  <a:prstGeom prst="line">
                    <a:avLst/>
                  </a:prstGeom>
                  <a:noFill/>
                  <a:ln w="50800">
                    <a:solidFill>
                      <a:srgbClr val="008000"/>
                    </a:solidFill>
                    <a:round/>
                    <a:headEnd/>
                    <a:tailEnd/>
                  </a:ln>
                </p:spPr>
                <p:txBody>
                  <a:bodyPr wrap="none" anchor="ctr"/>
                  <a:lstStyle/>
                  <a:p>
                    <a:endParaRPr lang="en-US"/>
                  </a:p>
                </p:txBody>
              </p:sp>
            </p:grpSp>
            <p:grpSp>
              <p:nvGrpSpPr>
                <p:cNvPr id="84" name="Group 11"/>
                <p:cNvGrpSpPr>
                  <a:grpSpLocks/>
                </p:cNvGrpSpPr>
                <p:nvPr/>
              </p:nvGrpSpPr>
              <p:grpSpPr bwMode="auto">
                <a:xfrm>
                  <a:off x="2420" y="1627"/>
                  <a:ext cx="217" cy="153"/>
                  <a:chOff x="2420" y="1627"/>
                  <a:chExt cx="217" cy="153"/>
                </a:xfrm>
              </p:grpSpPr>
              <p:sp>
                <p:nvSpPr>
                  <p:cNvPr id="118" name="Line 12"/>
                  <p:cNvSpPr>
                    <a:spLocks noChangeShapeType="1"/>
                  </p:cNvSpPr>
                  <p:nvPr/>
                </p:nvSpPr>
                <p:spPr bwMode="auto">
                  <a:xfrm flipH="1">
                    <a:off x="2420" y="1679"/>
                    <a:ext cx="217" cy="51"/>
                  </a:xfrm>
                  <a:prstGeom prst="line">
                    <a:avLst/>
                  </a:prstGeom>
                  <a:noFill/>
                  <a:ln w="50800">
                    <a:solidFill>
                      <a:srgbClr val="008000"/>
                    </a:solidFill>
                    <a:round/>
                    <a:headEnd/>
                    <a:tailEnd/>
                  </a:ln>
                </p:spPr>
                <p:txBody>
                  <a:bodyPr wrap="none" anchor="ctr"/>
                  <a:lstStyle/>
                  <a:p>
                    <a:endParaRPr lang="en-US"/>
                  </a:p>
                </p:txBody>
              </p:sp>
              <p:sp>
                <p:nvSpPr>
                  <p:cNvPr id="119" name="Line 13"/>
                  <p:cNvSpPr>
                    <a:spLocks noChangeShapeType="1"/>
                  </p:cNvSpPr>
                  <p:nvPr/>
                </p:nvSpPr>
                <p:spPr bwMode="auto">
                  <a:xfrm>
                    <a:off x="2502" y="1627"/>
                    <a:ext cx="49" cy="153"/>
                  </a:xfrm>
                  <a:prstGeom prst="line">
                    <a:avLst/>
                  </a:prstGeom>
                  <a:noFill/>
                  <a:ln w="50800">
                    <a:solidFill>
                      <a:srgbClr val="008000"/>
                    </a:solidFill>
                    <a:round/>
                    <a:headEnd/>
                    <a:tailEnd/>
                  </a:ln>
                </p:spPr>
                <p:txBody>
                  <a:bodyPr wrap="none" anchor="ctr"/>
                  <a:lstStyle/>
                  <a:p>
                    <a:endParaRPr lang="en-US"/>
                  </a:p>
                </p:txBody>
              </p:sp>
            </p:grpSp>
            <p:grpSp>
              <p:nvGrpSpPr>
                <p:cNvPr id="85" name="Group 14"/>
                <p:cNvGrpSpPr>
                  <a:grpSpLocks/>
                </p:cNvGrpSpPr>
                <p:nvPr/>
              </p:nvGrpSpPr>
              <p:grpSpPr bwMode="auto">
                <a:xfrm>
                  <a:off x="2681" y="1744"/>
                  <a:ext cx="175" cy="112"/>
                  <a:chOff x="2681" y="1744"/>
                  <a:chExt cx="175" cy="112"/>
                </a:xfrm>
              </p:grpSpPr>
              <p:sp>
                <p:nvSpPr>
                  <p:cNvPr id="116" name="Line 15"/>
                  <p:cNvSpPr>
                    <a:spLocks noChangeShapeType="1"/>
                  </p:cNvSpPr>
                  <p:nvPr/>
                </p:nvSpPr>
                <p:spPr bwMode="auto">
                  <a:xfrm flipH="1">
                    <a:off x="2681" y="1744"/>
                    <a:ext cx="175" cy="112"/>
                  </a:xfrm>
                  <a:prstGeom prst="line">
                    <a:avLst/>
                  </a:prstGeom>
                  <a:noFill/>
                  <a:ln w="50800">
                    <a:solidFill>
                      <a:srgbClr val="008000"/>
                    </a:solidFill>
                    <a:round/>
                    <a:headEnd/>
                    <a:tailEnd/>
                  </a:ln>
                </p:spPr>
                <p:txBody>
                  <a:bodyPr wrap="none" anchor="ctr"/>
                  <a:lstStyle/>
                  <a:p>
                    <a:endParaRPr lang="en-US"/>
                  </a:p>
                </p:txBody>
              </p:sp>
              <p:sp>
                <p:nvSpPr>
                  <p:cNvPr id="117" name="Line 16"/>
                  <p:cNvSpPr>
                    <a:spLocks noChangeShapeType="1"/>
                  </p:cNvSpPr>
                  <p:nvPr/>
                </p:nvSpPr>
                <p:spPr bwMode="auto">
                  <a:xfrm>
                    <a:off x="2711" y="1744"/>
                    <a:ext cx="111" cy="112"/>
                  </a:xfrm>
                  <a:prstGeom prst="line">
                    <a:avLst/>
                  </a:prstGeom>
                  <a:noFill/>
                  <a:ln w="50800">
                    <a:solidFill>
                      <a:srgbClr val="008000"/>
                    </a:solidFill>
                    <a:round/>
                    <a:headEnd/>
                    <a:tailEnd/>
                  </a:ln>
                </p:spPr>
                <p:txBody>
                  <a:bodyPr wrap="none" anchor="ctr"/>
                  <a:lstStyle/>
                  <a:p>
                    <a:endParaRPr lang="en-US"/>
                  </a:p>
                </p:txBody>
              </p:sp>
            </p:grpSp>
            <p:grpSp>
              <p:nvGrpSpPr>
                <p:cNvPr id="86" name="Group 17"/>
                <p:cNvGrpSpPr>
                  <a:grpSpLocks/>
                </p:cNvGrpSpPr>
                <p:nvPr/>
              </p:nvGrpSpPr>
              <p:grpSpPr bwMode="auto">
                <a:xfrm>
                  <a:off x="2921" y="1744"/>
                  <a:ext cx="175" cy="112"/>
                  <a:chOff x="2921" y="1744"/>
                  <a:chExt cx="175" cy="112"/>
                </a:xfrm>
              </p:grpSpPr>
              <p:sp>
                <p:nvSpPr>
                  <p:cNvPr id="114" name="Line 18"/>
                  <p:cNvSpPr>
                    <a:spLocks noChangeShapeType="1"/>
                  </p:cNvSpPr>
                  <p:nvPr/>
                </p:nvSpPr>
                <p:spPr bwMode="auto">
                  <a:xfrm flipH="1">
                    <a:off x="2921" y="1744"/>
                    <a:ext cx="175" cy="112"/>
                  </a:xfrm>
                  <a:prstGeom prst="line">
                    <a:avLst/>
                  </a:prstGeom>
                  <a:noFill/>
                  <a:ln w="50800">
                    <a:solidFill>
                      <a:srgbClr val="008000"/>
                    </a:solidFill>
                    <a:round/>
                    <a:headEnd/>
                    <a:tailEnd/>
                  </a:ln>
                </p:spPr>
                <p:txBody>
                  <a:bodyPr wrap="none" anchor="ctr"/>
                  <a:lstStyle/>
                  <a:p>
                    <a:endParaRPr lang="en-US"/>
                  </a:p>
                </p:txBody>
              </p:sp>
              <p:sp>
                <p:nvSpPr>
                  <p:cNvPr id="115" name="Line 19"/>
                  <p:cNvSpPr>
                    <a:spLocks noChangeShapeType="1"/>
                  </p:cNvSpPr>
                  <p:nvPr/>
                </p:nvSpPr>
                <p:spPr bwMode="auto">
                  <a:xfrm>
                    <a:off x="2951" y="1744"/>
                    <a:ext cx="111" cy="112"/>
                  </a:xfrm>
                  <a:prstGeom prst="line">
                    <a:avLst/>
                  </a:prstGeom>
                  <a:noFill/>
                  <a:ln w="50800">
                    <a:solidFill>
                      <a:srgbClr val="008000"/>
                    </a:solidFill>
                    <a:round/>
                    <a:headEnd/>
                    <a:tailEnd/>
                  </a:ln>
                </p:spPr>
                <p:txBody>
                  <a:bodyPr wrap="none" anchor="ctr"/>
                  <a:lstStyle/>
                  <a:p>
                    <a:endParaRPr lang="en-US"/>
                  </a:p>
                </p:txBody>
              </p:sp>
            </p:grpSp>
            <p:grpSp>
              <p:nvGrpSpPr>
                <p:cNvPr id="87" name="Group 20"/>
                <p:cNvGrpSpPr>
                  <a:grpSpLocks/>
                </p:cNvGrpSpPr>
                <p:nvPr/>
              </p:nvGrpSpPr>
              <p:grpSpPr bwMode="auto">
                <a:xfrm>
                  <a:off x="3161" y="1744"/>
                  <a:ext cx="175" cy="112"/>
                  <a:chOff x="3161" y="1744"/>
                  <a:chExt cx="175" cy="112"/>
                </a:xfrm>
              </p:grpSpPr>
              <p:sp>
                <p:nvSpPr>
                  <p:cNvPr id="112" name="Line 21"/>
                  <p:cNvSpPr>
                    <a:spLocks noChangeShapeType="1"/>
                  </p:cNvSpPr>
                  <p:nvPr/>
                </p:nvSpPr>
                <p:spPr bwMode="auto">
                  <a:xfrm flipH="1">
                    <a:off x="3161" y="1744"/>
                    <a:ext cx="175" cy="112"/>
                  </a:xfrm>
                  <a:prstGeom prst="line">
                    <a:avLst/>
                  </a:prstGeom>
                  <a:noFill/>
                  <a:ln w="50800">
                    <a:solidFill>
                      <a:srgbClr val="008000"/>
                    </a:solidFill>
                    <a:round/>
                    <a:headEnd/>
                    <a:tailEnd/>
                  </a:ln>
                </p:spPr>
                <p:txBody>
                  <a:bodyPr wrap="none" anchor="ctr"/>
                  <a:lstStyle/>
                  <a:p>
                    <a:endParaRPr lang="en-US"/>
                  </a:p>
                </p:txBody>
              </p:sp>
              <p:sp>
                <p:nvSpPr>
                  <p:cNvPr id="113" name="Line 22"/>
                  <p:cNvSpPr>
                    <a:spLocks noChangeShapeType="1"/>
                  </p:cNvSpPr>
                  <p:nvPr/>
                </p:nvSpPr>
                <p:spPr bwMode="auto">
                  <a:xfrm>
                    <a:off x="3191" y="1744"/>
                    <a:ext cx="111" cy="112"/>
                  </a:xfrm>
                  <a:prstGeom prst="line">
                    <a:avLst/>
                  </a:prstGeom>
                  <a:noFill/>
                  <a:ln w="50800">
                    <a:solidFill>
                      <a:srgbClr val="008000"/>
                    </a:solidFill>
                    <a:round/>
                    <a:headEnd/>
                    <a:tailEnd/>
                  </a:ln>
                </p:spPr>
                <p:txBody>
                  <a:bodyPr wrap="none" anchor="ctr"/>
                  <a:lstStyle/>
                  <a:p>
                    <a:endParaRPr lang="en-US"/>
                  </a:p>
                </p:txBody>
              </p:sp>
            </p:grpSp>
            <p:grpSp>
              <p:nvGrpSpPr>
                <p:cNvPr id="88" name="Group 23"/>
                <p:cNvGrpSpPr>
                  <a:grpSpLocks/>
                </p:cNvGrpSpPr>
                <p:nvPr/>
              </p:nvGrpSpPr>
              <p:grpSpPr bwMode="auto">
                <a:xfrm>
                  <a:off x="3353" y="1744"/>
                  <a:ext cx="175" cy="112"/>
                  <a:chOff x="3353" y="1744"/>
                  <a:chExt cx="175" cy="112"/>
                </a:xfrm>
              </p:grpSpPr>
              <p:sp>
                <p:nvSpPr>
                  <p:cNvPr id="110" name="Line 24"/>
                  <p:cNvSpPr>
                    <a:spLocks noChangeShapeType="1"/>
                  </p:cNvSpPr>
                  <p:nvPr/>
                </p:nvSpPr>
                <p:spPr bwMode="auto">
                  <a:xfrm flipH="1">
                    <a:off x="3353" y="1744"/>
                    <a:ext cx="175" cy="112"/>
                  </a:xfrm>
                  <a:prstGeom prst="line">
                    <a:avLst/>
                  </a:prstGeom>
                  <a:noFill/>
                  <a:ln w="50800">
                    <a:solidFill>
                      <a:srgbClr val="008000"/>
                    </a:solidFill>
                    <a:round/>
                    <a:headEnd/>
                    <a:tailEnd/>
                  </a:ln>
                </p:spPr>
                <p:txBody>
                  <a:bodyPr wrap="none" anchor="ctr"/>
                  <a:lstStyle/>
                  <a:p>
                    <a:endParaRPr lang="en-US"/>
                  </a:p>
                </p:txBody>
              </p:sp>
              <p:sp>
                <p:nvSpPr>
                  <p:cNvPr id="111" name="Line 25"/>
                  <p:cNvSpPr>
                    <a:spLocks noChangeShapeType="1"/>
                  </p:cNvSpPr>
                  <p:nvPr/>
                </p:nvSpPr>
                <p:spPr bwMode="auto">
                  <a:xfrm>
                    <a:off x="3383" y="1744"/>
                    <a:ext cx="111" cy="112"/>
                  </a:xfrm>
                  <a:prstGeom prst="line">
                    <a:avLst/>
                  </a:prstGeom>
                  <a:noFill/>
                  <a:ln w="50800">
                    <a:solidFill>
                      <a:srgbClr val="008000"/>
                    </a:solidFill>
                    <a:round/>
                    <a:headEnd/>
                    <a:tailEnd/>
                  </a:ln>
                </p:spPr>
                <p:txBody>
                  <a:bodyPr wrap="none" anchor="ctr"/>
                  <a:lstStyle/>
                  <a:p>
                    <a:endParaRPr lang="en-US"/>
                  </a:p>
                </p:txBody>
              </p:sp>
            </p:grpSp>
            <p:grpSp>
              <p:nvGrpSpPr>
                <p:cNvPr id="89" name="Group 26"/>
                <p:cNvGrpSpPr>
                  <a:grpSpLocks/>
                </p:cNvGrpSpPr>
                <p:nvPr/>
              </p:nvGrpSpPr>
              <p:grpSpPr bwMode="auto">
                <a:xfrm>
                  <a:off x="3593" y="1744"/>
                  <a:ext cx="175" cy="112"/>
                  <a:chOff x="3593" y="1744"/>
                  <a:chExt cx="175" cy="112"/>
                </a:xfrm>
              </p:grpSpPr>
              <p:sp>
                <p:nvSpPr>
                  <p:cNvPr id="108" name="Line 27"/>
                  <p:cNvSpPr>
                    <a:spLocks noChangeShapeType="1"/>
                  </p:cNvSpPr>
                  <p:nvPr/>
                </p:nvSpPr>
                <p:spPr bwMode="auto">
                  <a:xfrm flipH="1">
                    <a:off x="3593" y="1744"/>
                    <a:ext cx="175" cy="112"/>
                  </a:xfrm>
                  <a:prstGeom prst="line">
                    <a:avLst/>
                  </a:prstGeom>
                  <a:noFill/>
                  <a:ln w="50800">
                    <a:solidFill>
                      <a:srgbClr val="008000"/>
                    </a:solidFill>
                    <a:round/>
                    <a:headEnd/>
                    <a:tailEnd/>
                  </a:ln>
                </p:spPr>
                <p:txBody>
                  <a:bodyPr wrap="none" anchor="ctr"/>
                  <a:lstStyle/>
                  <a:p>
                    <a:endParaRPr lang="en-US"/>
                  </a:p>
                </p:txBody>
              </p:sp>
              <p:sp>
                <p:nvSpPr>
                  <p:cNvPr id="109" name="Line 28"/>
                  <p:cNvSpPr>
                    <a:spLocks noChangeShapeType="1"/>
                  </p:cNvSpPr>
                  <p:nvPr/>
                </p:nvSpPr>
                <p:spPr bwMode="auto">
                  <a:xfrm>
                    <a:off x="3623" y="1744"/>
                    <a:ext cx="111" cy="112"/>
                  </a:xfrm>
                  <a:prstGeom prst="line">
                    <a:avLst/>
                  </a:prstGeom>
                  <a:noFill/>
                  <a:ln w="50800">
                    <a:solidFill>
                      <a:srgbClr val="008000"/>
                    </a:solidFill>
                    <a:round/>
                    <a:headEnd/>
                    <a:tailEnd/>
                  </a:ln>
                </p:spPr>
                <p:txBody>
                  <a:bodyPr wrap="none" anchor="ctr"/>
                  <a:lstStyle/>
                  <a:p>
                    <a:endParaRPr lang="en-US"/>
                  </a:p>
                </p:txBody>
              </p:sp>
            </p:grpSp>
            <p:grpSp>
              <p:nvGrpSpPr>
                <p:cNvPr id="90" name="Group 29"/>
                <p:cNvGrpSpPr>
                  <a:grpSpLocks/>
                </p:cNvGrpSpPr>
                <p:nvPr/>
              </p:nvGrpSpPr>
              <p:grpSpPr bwMode="auto">
                <a:xfrm>
                  <a:off x="3846" y="1679"/>
                  <a:ext cx="145" cy="145"/>
                  <a:chOff x="3846" y="1679"/>
                  <a:chExt cx="145" cy="145"/>
                </a:xfrm>
              </p:grpSpPr>
              <p:sp>
                <p:nvSpPr>
                  <p:cNvPr id="106" name="Line 30"/>
                  <p:cNvSpPr>
                    <a:spLocks noChangeShapeType="1"/>
                  </p:cNvSpPr>
                  <p:nvPr/>
                </p:nvSpPr>
                <p:spPr bwMode="auto">
                  <a:xfrm flipH="1">
                    <a:off x="3854" y="1679"/>
                    <a:ext cx="133" cy="145"/>
                  </a:xfrm>
                  <a:prstGeom prst="line">
                    <a:avLst/>
                  </a:prstGeom>
                  <a:noFill/>
                  <a:ln w="50800">
                    <a:solidFill>
                      <a:srgbClr val="008000"/>
                    </a:solidFill>
                    <a:round/>
                    <a:headEnd/>
                    <a:tailEnd/>
                  </a:ln>
                </p:spPr>
                <p:txBody>
                  <a:bodyPr wrap="none" anchor="ctr"/>
                  <a:lstStyle/>
                  <a:p>
                    <a:endParaRPr lang="en-US"/>
                  </a:p>
                </p:txBody>
              </p:sp>
              <p:sp>
                <p:nvSpPr>
                  <p:cNvPr id="107" name="Line 31"/>
                  <p:cNvSpPr>
                    <a:spLocks noChangeShapeType="1"/>
                  </p:cNvSpPr>
                  <p:nvPr/>
                </p:nvSpPr>
                <p:spPr bwMode="auto">
                  <a:xfrm>
                    <a:off x="3846" y="1717"/>
                    <a:ext cx="145" cy="71"/>
                  </a:xfrm>
                  <a:prstGeom prst="line">
                    <a:avLst/>
                  </a:prstGeom>
                  <a:noFill/>
                  <a:ln w="50800">
                    <a:solidFill>
                      <a:srgbClr val="008000"/>
                    </a:solidFill>
                    <a:round/>
                    <a:headEnd/>
                    <a:tailEnd/>
                  </a:ln>
                </p:spPr>
                <p:txBody>
                  <a:bodyPr wrap="none" anchor="ctr"/>
                  <a:lstStyle/>
                  <a:p>
                    <a:endParaRPr lang="en-US"/>
                  </a:p>
                </p:txBody>
              </p:sp>
            </p:grpSp>
            <p:grpSp>
              <p:nvGrpSpPr>
                <p:cNvPr id="91" name="Group 32"/>
                <p:cNvGrpSpPr>
                  <a:grpSpLocks/>
                </p:cNvGrpSpPr>
                <p:nvPr/>
              </p:nvGrpSpPr>
              <p:grpSpPr bwMode="auto">
                <a:xfrm>
                  <a:off x="4030" y="1574"/>
                  <a:ext cx="162" cy="163"/>
                  <a:chOff x="4030" y="1574"/>
                  <a:chExt cx="162" cy="163"/>
                </a:xfrm>
              </p:grpSpPr>
              <p:sp>
                <p:nvSpPr>
                  <p:cNvPr id="104" name="Line 33"/>
                  <p:cNvSpPr>
                    <a:spLocks noChangeShapeType="1"/>
                  </p:cNvSpPr>
                  <p:nvPr/>
                </p:nvSpPr>
                <p:spPr bwMode="auto">
                  <a:xfrm flipH="1">
                    <a:off x="4067" y="1574"/>
                    <a:ext cx="90" cy="163"/>
                  </a:xfrm>
                  <a:prstGeom prst="line">
                    <a:avLst/>
                  </a:prstGeom>
                  <a:noFill/>
                  <a:ln w="50800">
                    <a:solidFill>
                      <a:srgbClr val="008000"/>
                    </a:solidFill>
                    <a:round/>
                    <a:headEnd/>
                    <a:tailEnd/>
                  </a:ln>
                </p:spPr>
                <p:txBody>
                  <a:bodyPr wrap="none" anchor="ctr"/>
                  <a:lstStyle/>
                  <a:p>
                    <a:endParaRPr lang="en-US"/>
                  </a:p>
                </p:txBody>
              </p:sp>
              <p:sp>
                <p:nvSpPr>
                  <p:cNvPr id="105" name="Line 34"/>
                  <p:cNvSpPr>
                    <a:spLocks noChangeShapeType="1"/>
                  </p:cNvSpPr>
                  <p:nvPr/>
                </p:nvSpPr>
                <p:spPr bwMode="auto">
                  <a:xfrm>
                    <a:off x="4030" y="1643"/>
                    <a:ext cx="162" cy="26"/>
                  </a:xfrm>
                  <a:prstGeom prst="line">
                    <a:avLst/>
                  </a:prstGeom>
                  <a:noFill/>
                  <a:ln w="50800">
                    <a:solidFill>
                      <a:srgbClr val="008000"/>
                    </a:solidFill>
                    <a:round/>
                    <a:headEnd/>
                    <a:tailEnd/>
                  </a:ln>
                </p:spPr>
                <p:txBody>
                  <a:bodyPr wrap="none" anchor="ctr"/>
                  <a:lstStyle/>
                  <a:p>
                    <a:endParaRPr lang="en-US"/>
                  </a:p>
                </p:txBody>
              </p:sp>
            </p:grpSp>
            <p:grpSp>
              <p:nvGrpSpPr>
                <p:cNvPr id="92" name="Group 35"/>
                <p:cNvGrpSpPr>
                  <a:grpSpLocks/>
                </p:cNvGrpSpPr>
                <p:nvPr/>
              </p:nvGrpSpPr>
              <p:grpSpPr bwMode="auto">
                <a:xfrm>
                  <a:off x="4171" y="1475"/>
                  <a:ext cx="167" cy="168"/>
                  <a:chOff x="4171" y="1475"/>
                  <a:chExt cx="167" cy="168"/>
                </a:xfrm>
              </p:grpSpPr>
              <p:sp>
                <p:nvSpPr>
                  <p:cNvPr id="102" name="Line 36"/>
                  <p:cNvSpPr>
                    <a:spLocks noChangeShapeType="1"/>
                  </p:cNvSpPr>
                  <p:nvPr/>
                </p:nvSpPr>
                <p:spPr bwMode="auto">
                  <a:xfrm flipH="1">
                    <a:off x="4221" y="1475"/>
                    <a:ext cx="71" cy="168"/>
                  </a:xfrm>
                  <a:prstGeom prst="line">
                    <a:avLst/>
                  </a:prstGeom>
                  <a:noFill/>
                  <a:ln w="50800">
                    <a:solidFill>
                      <a:srgbClr val="008000"/>
                    </a:solidFill>
                    <a:round/>
                    <a:headEnd/>
                    <a:tailEnd/>
                  </a:ln>
                </p:spPr>
                <p:txBody>
                  <a:bodyPr wrap="none" anchor="ctr"/>
                  <a:lstStyle/>
                  <a:p>
                    <a:endParaRPr lang="en-US"/>
                  </a:p>
                </p:txBody>
              </p:sp>
              <p:sp>
                <p:nvSpPr>
                  <p:cNvPr id="103" name="Line 37"/>
                  <p:cNvSpPr>
                    <a:spLocks noChangeShapeType="1"/>
                  </p:cNvSpPr>
                  <p:nvPr/>
                </p:nvSpPr>
                <p:spPr bwMode="auto">
                  <a:xfrm>
                    <a:off x="4171" y="1556"/>
                    <a:ext cx="167" cy="8"/>
                  </a:xfrm>
                  <a:prstGeom prst="line">
                    <a:avLst/>
                  </a:prstGeom>
                  <a:noFill/>
                  <a:ln w="50800">
                    <a:solidFill>
                      <a:srgbClr val="008000"/>
                    </a:solidFill>
                    <a:round/>
                    <a:headEnd/>
                    <a:tailEnd/>
                  </a:ln>
                </p:spPr>
                <p:txBody>
                  <a:bodyPr wrap="none" anchor="ctr"/>
                  <a:lstStyle/>
                  <a:p>
                    <a:endParaRPr lang="en-US"/>
                  </a:p>
                </p:txBody>
              </p:sp>
            </p:grpSp>
            <p:grpSp>
              <p:nvGrpSpPr>
                <p:cNvPr id="93" name="Group 38"/>
                <p:cNvGrpSpPr>
                  <a:grpSpLocks/>
                </p:cNvGrpSpPr>
                <p:nvPr/>
              </p:nvGrpSpPr>
              <p:grpSpPr bwMode="auto">
                <a:xfrm>
                  <a:off x="1536" y="1576"/>
                  <a:ext cx="157" cy="159"/>
                  <a:chOff x="1536" y="1576"/>
                  <a:chExt cx="157" cy="159"/>
                </a:xfrm>
              </p:grpSpPr>
              <p:sp>
                <p:nvSpPr>
                  <p:cNvPr id="100" name="Line 39"/>
                  <p:cNvSpPr>
                    <a:spLocks noChangeShapeType="1"/>
                  </p:cNvSpPr>
                  <p:nvPr/>
                </p:nvSpPr>
                <p:spPr bwMode="auto">
                  <a:xfrm flipH="1">
                    <a:off x="1566" y="1576"/>
                    <a:ext cx="101" cy="159"/>
                  </a:xfrm>
                  <a:prstGeom prst="line">
                    <a:avLst/>
                  </a:prstGeom>
                  <a:noFill/>
                  <a:ln w="50800">
                    <a:solidFill>
                      <a:srgbClr val="008000"/>
                    </a:solidFill>
                    <a:round/>
                    <a:headEnd/>
                    <a:tailEnd/>
                  </a:ln>
                </p:spPr>
                <p:txBody>
                  <a:bodyPr wrap="none" anchor="ctr"/>
                  <a:lstStyle/>
                  <a:p>
                    <a:endParaRPr lang="en-US"/>
                  </a:p>
                </p:txBody>
              </p:sp>
              <p:sp>
                <p:nvSpPr>
                  <p:cNvPr id="101" name="Line 40"/>
                  <p:cNvSpPr>
                    <a:spLocks noChangeShapeType="1"/>
                  </p:cNvSpPr>
                  <p:nvPr/>
                </p:nvSpPr>
                <p:spPr bwMode="auto">
                  <a:xfrm>
                    <a:off x="1536" y="1637"/>
                    <a:ext cx="157" cy="38"/>
                  </a:xfrm>
                  <a:prstGeom prst="line">
                    <a:avLst/>
                  </a:prstGeom>
                  <a:noFill/>
                  <a:ln w="50800">
                    <a:solidFill>
                      <a:srgbClr val="008000"/>
                    </a:solidFill>
                    <a:round/>
                    <a:headEnd/>
                    <a:tailEnd/>
                  </a:ln>
                </p:spPr>
                <p:txBody>
                  <a:bodyPr wrap="none" anchor="ctr"/>
                  <a:lstStyle/>
                  <a:p>
                    <a:endParaRPr lang="en-US"/>
                  </a:p>
                </p:txBody>
              </p:sp>
            </p:grpSp>
            <p:grpSp>
              <p:nvGrpSpPr>
                <p:cNvPr id="94" name="Group 41"/>
                <p:cNvGrpSpPr>
                  <a:grpSpLocks/>
                </p:cNvGrpSpPr>
                <p:nvPr/>
              </p:nvGrpSpPr>
              <p:grpSpPr bwMode="auto">
                <a:xfrm>
                  <a:off x="1769" y="1552"/>
                  <a:ext cx="175" cy="112"/>
                  <a:chOff x="1769" y="1552"/>
                  <a:chExt cx="175" cy="112"/>
                </a:xfrm>
              </p:grpSpPr>
              <p:sp>
                <p:nvSpPr>
                  <p:cNvPr id="98" name="Line 42"/>
                  <p:cNvSpPr>
                    <a:spLocks noChangeShapeType="1"/>
                  </p:cNvSpPr>
                  <p:nvPr/>
                </p:nvSpPr>
                <p:spPr bwMode="auto">
                  <a:xfrm flipH="1">
                    <a:off x="1769" y="1552"/>
                    <a:ext cx="175" cy="112"/>
                  </a:xfrm>
                  <a:prstGeom prst="line">
                    <a:avLst/>
                  </a:prstGeom>
                  <a:noFill/>
                  <a:ln w="50800">
                    <a:solidFill>
                      <a:srgbClr val="008000"/>
                    </a:solidFill>
                    <a:round/>
                    <a:headEnd/>
                    <a:tailEnd/>
                  </a:ln>
                </p:spPr>
                <p:txBody>
                  <a:bodyPr wrap="none" anchor="ctr"/>
                  <a:lstStyle/>
                  <a:p>
                    <a:endParaRPr lang="en-US"/>
                  </a:p>
                </p:txBody>
              </p:sp>
              <p:sp>
                <p:nvSpPr>
                  <p:cNvPr id="99" name="Line 43"/>
                  <p:cNvSpPr>
                    <a:spLocks noChangeShapeType="1"/>
                  </p:cNvSpPr>
                  <p:nvPr/>
                </p:nvSpPr>
                <p:spPr bwMode="auto">
                  <a:xfrm>
                    <a:off x="1799" y="1552"/>
                    <a:ext cx="111" cy="112"/>
                  </a:xfrm>
                  <a:prstGeom prst="line">
                    <a:avLst/>
                  </a:prstGeom>
                  <a:noFill/>
                  <a:ln w="50800">
                    <a:solidFill>
                      <a:srgbClr val="008000"/>
                    </a:solidFill>
                    <a:round/>
                    <a:headEnd/>
                    <a:tailEnd/>
                  </a:ln>
                </p:spPr>
                <p:txBody>
                  <a:bodyPr wrap="none" anchor="ctr"/>
                  <a:lstStyle/>
                  <a:p>
                    <a:endParaRPr lang="en-US"/>
                  </a:p>
                </p:txBody>
              </p:sp>
            </p:grpSp>
            <p:grpSp>
              <p:nvGrpSpPr>
                <p:cNvPr id="95" name="Group 44"/>
                <p:cNvGrpSpPr>
                  <a:grpSpLocks/>
                </p:cNvGrpSpPr>
                <p:nvPr/>
              </p:nvGrpSpPr>
              <p:grpSpPr bwMode="auto">
                <a:xfrm>
                  <a:off x="1961" y="1552"/>
                  <a:ext cx="175" cy="112"/>
                  <a:chOff x="1961" y="1552"/>
                  <a:chExt cx="175" cy="112"/>
                </a:xfrm>
              </p:grpSpPr>
              <p:sp>
                <p:nvSpPr>
                  <p:cNvPr id="96" name="Line 45"/>
                  <p:cNvSpPr>
                    <a:spLocks noChangeShapeType="1"/>
                  </p:cNvSpPr>
                  <p:nvPr/>
                </p:nvSpPr>
                <p:spPr bwMode="auto">
                  <a:xfrm flipH="1">
                    <a:off x="1961" y="1552"/>
                    <a:ext cx="175" cy="112"/>
                  </a:xfrm>
                  <a:prstGeom prst="line">
                    <a:avLst/>
                  </a:prstGeom>
                  <a:noFill/>
                  <a:ln w="50800">
                    <a:solidFill>
                      <a:srgbClr val="008000"/>
                    </a:solidFill>
                    <a:round/>
                    <a:headEnd/>
                    <a:tailEnd/>
                  </a:ln>
                </p:spPr>
                <p:txBody>
                  <a:bodyPr wrap="none" anchor="ctr"/>
                  <a:lstStyle/>
                  <a:p>
                    <a:endParaRPr lang="en-US"/>
                  </a:p>
                </p:txBody>
              </p:sp>
              <p:sp>
                <p:nvSpPr>
                  <p:cNvPr id="97" name="Line 46"/>
                  <p:cNvSpPr>
                    <a:spLocks noChangeShapeType="1"/>
                  </p:cNvSpPr>
                  <p:nvPr/>
                </p:nvSpPr>
                <p:spPr bwMode="auto">
                  <a:xfrm>
                    <a:off x="1991" y="1552"/>
                    <a:ext cx="111" cy="112"/>
                  </a:xfrm>
                  <a:prstGeom prst="line">
                    <a:avLst/>
                  </a:prstGeom>
                  <a:noFill/>
                  <a:ln w="50800">
                    <a:solidFill>
                      <a:srgbClr val="008000"/>
                    </a:solidFill>
                    <a:round/>
                    <a:headEnd/>
                    <a:tailEnd/>
                  </a:ln>
                </p:spPr>
                <p:txBody>
                  <a:bodyPr wrap="none" anchor="ctr"/>
                  <a:lstStyle/>
                  <a:p>
                    <a:endParaRPr lang="en-US"/>
                  </a:p>
                </p:txBody>
              </p:sp>
            </p:grpSp>
          </p:grpSp>
          <p:sp>
            <p:nvSpPr>
              <p:cNvPr id="80" name="Rectangle 55"/>
              <p:cNvSpPr>
                <a:spLocks noChangeArrowheads="1"/>
              </p:cNvSpPr>
              <p:nvPr/>
            </p:nvSpPr>
            <p:spPr bwMode="auto">
              <a:xfrm>
                <a:off x="2598738" y="1066800"/>
                <a:ext cx="3641725" cy="551433"/>
              </a:xfrm>
              <a:prstGeom prst="rect">
                <a:avLst/>
              </a:prstGeom>
              <a:noFill/>
              <a:ln w="12700">
                <a:noFill/>
                <a:miter lim="800000"/>
                <a:headEnd/>
                <a:tailEnd/>
              </a:ln>
            </p:spPr>
            <p:txBody>
              <a:bodyPr lIns="90488" tIns="44450" rIns="90488" bIns="44450">
                <a:spAutoFit/>
              </a:bodyPr>
              <a:lstStyle/>
              <a:p>
                <a:pPr>
                  <a:spcBef>
                    <a:spcPct val="50000"/>
                  </a:spcBef>
                </a:pPr>
                <a:r>
                  <a:rPr lang="en-US" sz="1200" b="1" dirty="0"/>
                  <a:t>Wire</a:t>
                </a:r>
              </a:p>
              <a:p>
                <a:pPr>
                  <a:spcBef>
                    <a:spcPct val="50000"/>
                  </a:spcBef>
                </a:pPr>
                <a:r>
                  <a:rPr lang="en-US" sz="1200" b="1" dirty="0"/>
                  <a:t>(Double Apron Fence)</a:t>
                </a:r>
              </a:p>
            </p:txBody>
          </p:sp>
        </p:grpSp>
        <p:grpSp>
          <p:nvGrpSpPr>
            <p:cNvPr id="67" name="Group 59"/>
            <p:cNvGrpSpPr/>
            <p:nvPr/>
          </p:nvGrpSpPr>
          <p:grpSpPr>
            <a:xfrm>
              <a:off x="205207" y="2768600"/>
              <a:ext cx="1513754" cy="787400"/>
              <a:chOff x="1023888" y="3556000"/>
              <a:chExt cx="1513754" cy="787400"/>
            </a:xfrm>
          </p:grpSpPr>
          <p:grpSp>
            <p:nvGrpSpPr>
              <p:cNvPr id="74" name="Group 51"/>
              <p:cNvGrpSpPr>
                <a:grpSpLocks/>
              </p:cNvGrpSpPr>
              <p:nvPr/>
            </p:nvGrpSpPr>
            <p:grpSpPr bwMode="auto">
              <a:xfrm>
                <a:off x="1143000" y="3556000"/>
                <a:ext cx="1190625" cy="254000"/>
                <a:chOff x="1169" y="2704"/>
                <a:chExt cx="1143" cy="256"/>
              </a:xfrm>
            </p:grpSpPr>
            <p:sp>
              <p:nvSpPr>
                <p:cNvPr id="76" name="AutoShape 52"/>
                <p:cNvSpPr>
                  <a:spLocks noChangeArrowheads="1"/>
                </p:cNvSpPr>
                <p:nvPr/>
              </p:nvSpPr>
              <p:spPr bwMode="auto">
                <a:xfrm rot="10800000" flipH="1">
                  <a:off x="1169" y="2704"/>
                  <a:ext cx="360" cy="256"/>
                </a:xfrm>
                <a:prstGeom prst="triangle">
                  <a:avLst>
                    <a:gd name="adj" fmla="val 49995"/>
                  </a:avLst>
                </a:prstGeom>
                <a:noFill/>
                <a:ln w="50800">
                  <a:solidFill>
                    <a:srgbClr val="008000"/>
                  </a:solidFill>
                  <a:miter lim="800000"/>
                  <a:headEnd/>
                  <a:tailEnd/>
                </a:ln>
              </p:spPr>
              <p:txBody>
                <a:bodyPr wrap="none" anchor="ctr"/>
                <a:lstStyle/>
                <a:p>
                  <a:endParaRPr lang="en-US"/>
                </a:p>
              </p:txBody>
            </p:sp>
            <p:sp>
              <p:nvSpPr>
                <p:cNvPr id="77" name="AutoShape 53"/>
                <p:cNvSpPr>
                  <a:spLocks noChangeArrowheads="1"/>
                </p:cNvSpPr>
                <p:nvPr/>
              </p:nvSpPr>
              <p:spPr bwMode="auto">
                <a:xfrm rot="10800000" flipH="1">
                  <a:off x="1561" y="2704"/>
                  <a:ext cx="358" cy="256"/>
                </a:xfrm>
                <a:prstGeom prst="triangle">
                  <a:avLst>
                    <a:gd name="adj" fmla="val 49995"/>
                  </a:avLst>
                </a:prstGeom>
                <a:noFill/>
                <a:ln w="50800">
                  <a:solidFill>
                    <a:srgbClr val="008000"/>
                  </a:solidFill>
                  <a:miter lim="800000"/>
                  <a:headEnd/>
                  <a:tailEnd/>
                </a:ln>
              </p:spPr>
              <p:txBody>
                <a:bodyPr wrap="none" anchor="ctr"/>
                <a:lstStyle/>
                <a:p>
                  <a:endParaRPr lang="en-US"/>
                </a:p>
              </p:txBody>
            </p:sp>
            <p:sp>
              <p:nvSpPr>
                <p:cNvPr id="78" name="AutoShape 54"/>
                <p:cNvSpPr>
                  <a:spLocks noChangeArrowheads="1"/>
                </p:cNvSpPr>
                <p:nvPr/>
              </p:nvSpPr>
              <p:spPr bwMode="auto">
                <a:xfrm rot="10800000" flipH="1">
                  <a:off x="1951" y="2704"/>
                  <a:ext cx="361" cy="256"/>
                </a:xfrm>
                <a:prstGeom prst="triangle">
                  <a:avLst>
                    <a:gd name="adj" fmla="val 49995"/>
                  </a:avLst>
                </a:prstGeom>
                <a:noFill/>
                <a:ln w="50800">
                  <a:solidFill>
                    <a:srgbClr val="008000"/>
                  </a:solidFill>
                  <a:miter lim="800000"/>
                  <a:headEnd/>
                  <a:tailEnd/>
                </a:ln>
              </p:spPr>
              <p:txBody>
                <a:bodyPr wrap="none" anchor="ctr"/>
                <a:lstStyle/>
                <a:p>
                  <a:endParaRPr lang="en-US"/>
                </a:p>
              </p:txBody>
            </p:sp>
          </p:grpSp>
          <p:sp>
            <p:nvSpPr>
              <p:cNvPr id="75" name="Rectangle 56"/>
              <p:cNvSpPr>
                <a:spLocks noChangeArrowheads="1"/>
              </p:cNvSpPr>
              <p:nvPr/>
            </p:nvSpPr>
            <p:spPr bwMode="auto">
              <a:xfrm>
                <a:off x="1023888" y="3884300"/>
                <a:ext cx="1513754" cy="459100"/>
              </a:xfrm>
              <a:prstGeom prst="rect">
                <a:avLst/>
              </a:prstGeom>
              <a:noFill/>
              <a:ln w="12700">
                <a:noFill/>
                <a:miter lim="800000"/>
                <a:headEnd/>
                <a:tailEnd/>
              </a:ln>
            </p:spPr>
            <p:txBody>
              <a:bodyPr wrap="square" lIns="90488" tIns="44450" rIns="90488" bIns="44450">
                <a:spAutoFit/>
              </a:bodyPr>
              <a:lstStyle/>
              <a:p>
                <a:pPr>
                  <a:spcBef>
                    <a:spcPct val="50000"/>
                  </a:spcBef>
                </a:pPr>
                <a:r>
                  <a:rPr lang="en-US" sz="1200" b="1" dirty="0"/>
                  <a:t>Anti-Tank under Construction</a:t>
                </a:r>
              </a:p>
            </p:txBody>
          </p:sp>
        </p:grpSp>
        <p:grpSp>
          <p:nvGrpSpPr>
            <p:cNvPr id="68" name="Group 60"/>
            <p:cNvGrpSpPr/>
            <p:nvPr/>
          </p:nvGrpSpPr>
          <p:grpSpPr>
            <a:xfrm>
              <a:off x="2022444" y="2768600"/>
              <a:ext cx="1274762" cy="787401"/>
              <a:chOff x="3494086" y="3555999"/>
              <a:chExt cx="1274762" cy="787401"/>
            </a:xfrm>
          </p:grpSpPr>
          <p:grpSp>
            <p:nvGrpSpPr>
              <p:cNvPr id="69" name="Group 47"/>
              <p:cNvGrpSpPr>
                <a:grpSpLocks/>
              </p:cNvGrpSpPr>
              <p:nvPr/>
            </p:nvGrpSpPr>
            <p:grpSpPr bwMode="auto">
              <a:xfrm>
                <a:off x="3494087" y="3555999"/>
                <a:ext cx="1230313" cy="254001"/>
                <a:chOff x="3391" y="2692"/>
                <a:chExt cx="1167" cy="280"/>
              </a:xfrm>
            </p:grpSpPr>
            <p:sp>
              <p:nvSpPr>
                <p:cNvPr id="71" name="AutoShape 48"/>
                <p:cNvSpPr>
                  <a:spLocks noChangeArrowheads="1"/>
                </p:cNvSpPr>
                <p:nvPr/>
              </p:nvSpPr>
              <p:spPr bwMode="auto">
                <a:xfrm rot="10800000" flipH="1">
                  <a:off x="3391" y="2692"/>
                  <a:ext cx="385" cy="280"/>
                </a:xfrm>
                <a:prstGeom prst="triangle">
                  <a:avLst>
                    <a:gd name="adj" fmla="val 49995"/>
                  </a:avLst>
                </a:prstGeom>
                <a:solidFill>
                  <a:srgbClr val="008000"/>
                </a:solidFill>
                <a:ln w="12700">
                  <a:solidFill>
                    <a:srgbClr val="008000"/>
                  </a:solidFill>
                  <a:miter lim="800000"/>
                  <a:headEnd/>
                  <a:tailEnd/>
                </a:ln>
              </p:spPr>
              <p:txBody>
                <a:bodyPr wrap="none" anchor="ctr"/>
                <a:lstStyle/>
                <a:p>
                  <a:endParaRPr lang="en-US"/>
                </a:p>
              </p:txBody>
            </p:sp>
            <p:sp>
              <p:nvSpPr>
                <p:cNvPr id="72" name="AutoShape 49"/>
                <p:cNvSpPr>
                  <a:spLocks noChangeArrowheads="1"/>
                </p:cNvSpPr>
                <p:nvPr/>
              </p:nvSpPr>
              <p:spPr bwMode="auto">
                <a:xfrm rot="10800000" flipH="1">
                  <a:off x="3784" y="2692"/>
                  <a:ext cx="382" cy="280"/>
                </a:xfrm>
                <a:prstGeom prst="triangle">
                  <a:avLst>
                    <a:gd name="adj" fmla="val 49995"/>
                  </a:avLst>
                </a:prstGeom>
                <a:solidFill>
                  <a:srgbClr val="008000"/>
                </a:solidFill>
                <a:ln w="12700">
                  <a:solidFill>
                    <a:srgbClr val="008000"/>
                  </a:solidFill>
                  <a:miter lim="800000"/>
                  <a:headEnd/>
                  <a:tailEnd/>
                </a:ln>
              </p:spPr>
              <p:txBody>
                <a:bodyPr wrap="none" anchor="ctr"/>
                <a:lstStyle/>
                <a:p>
                  <a:endParaRPr lang="en-US"/>
                </a:p>
              </p:txBody>
            </p:sp>
            <p:sp>
              <p:nvSpPr>
                <p:cNvPr id="73" name="AutoShape 50"/>
                <p:cNvSpPr>
                  <a:spLocks noChangeArrowheads="1"/>
                </p:cNvSpPr>
                <p:nvPr/>
              </p:nvSpPr>
              <p:spPr bwMode="auto">
                <a:xfrm rot="10800000" flipH="1">
                  <a:off x="4174" y="2692"/>
                  <a:ext cx="384" cy="280"/>
                </a:xfrm>
                <a:prstGeom prst="triangle">
                  <a:avLst>
                    <a:gd name="adj" fmla="val 49995"/>
                  </a:avLst>
                </a:prstGeom>
                <a:solidFill>
                  <a:srgbClr val="008000"/>
                </a:solidFill>
                <a:ln w="12700">
                  <a:solidFill>
                    <a:srgbClr val="008000"/>
                  </a:solidFill>
                  <a:miter lim="800000"/>
                  <a:headEnd/>
                  <a:tailEnd/>
                </a:ln>
              </p:spPr>
              <p:txBody>
                <a:bodyPr wrap="none" anchor="ctr"/>
                <a:lstStyle/>
                <a:p>
                  <a:endParaRPr lang="en-US"/>
                </a:p>
              </p:txBody>
            </p:sp>
          </p:grpSp>
          <p:sp>
            <p:nvSpPr>
              <p:cNvPr id="70" name="Rectangle 57"/>
              <p:cNvSpPr>
                <a:spLocks noChangeArrowheads="1"/>
              </p:cNvSpPr>
              <p:nvPr/>
            </p:nvSpPr>
            <p:spPr bwMode="auto">
              <a:xfrm>
                <a:off x="3494086" y="3884300"/>
                <a:ext cx="1274762" cy="459100"/>
              </a:xfrm>
              <a:prstGeom prst="rect">
                <a:avLst/>
              </a:prstGeom>
              <a:noFill/>
              <a:ln w="12700">
                <a:noFill/>
                <a:miter lim="800000"/>
                <a:headEnd/>
                <a:tailEnd/>
              </a:ln>
            </p:spPr>
            <p:txBody>
              <a:bodyPr wrap="square" lIns="90488" tIns="44450" rIns="90488" bIns="44450">
                <a:spAutoFit/>
              </a:bodyPr>
              <a:lstStyle/>
              <a:p>
                <a:pPr>
                  <a:spcBef>
                    <a:spcPct val="50000"/>
                  </a:spcBef>
                </a:pPr>
                <a:r>
                  <a:rPr lang="en-US" sz="1200" b="1" dirty="0"/>
                  <a:t>Anti-Tank Completed</a:t>
                </a:r>
              </a:p>
            </p:txBody>
          </p:sp>
        </p:grpSp>
      </p:grpSp>
    </p:spTree>
    <p:extLst>
      <p:ext uri="{BB962C8B-B14F-4D97-AF65-F5344CB8AC3E}">
        <p14:creationId xmlns:p14="http://schemas.microsoft.com/office/powerpoint/2010/main" val="29031668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86600" y="6493898"/>
            <a:ext cx="2057400" cy="365125"/>
          </a:xfrm>
        </p:spPr>
        <p:txBody>
          <a:bodyPr/>
          <a:lstStyle/>
          <a:p>
            <a:fld id="{D141A26B-79DC-4A53-857D-7401E21E816A}" type="slidenum">
              <a:rPr lang="en-US" smtClean="0"/>
              <a:t>44</a:t>
            </a:fld>
            <a:endParaRPr lang="en-US"/>
          </a:p>
        </p:txBody>
      </p:sp>
      <p:sp>
        <p:nvSpPr>
          <p:cNvPr id="7" name="Rectangle 2"/>
          <p:cNvSpPr txBox="1">
            <a:spLocks noChangeArrowheads="1"/>
          </p:cNvSpPr>
          <p:nvPr/>
        </p:nvSpPr>
        <p:spPr bwMode="auto">
          <a:xfrm>
            <a:off x="0" y="373698"/>
            <a:ext cx="9144000" cy="601662"/>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Other Control Measures</a:t>
            </a:r>
          </a:p>
        </p:txBody>
      </p:sp>
      <p:grpSp>
        <p:nvGrpSpPr>
          <p:cNvPr id="3" name="Group 2">
            <a:extLst>
              <a:ext uri="{FF2B5EF4-FFF2-40B4-BE49-F238E27FC236}">
                <a16:creationId xmlns:a16="http://schemas.microsoft.com/office/drawing/2014/main" id="{38F1938C-820F-BFBA-D088-B6388A141649}"/>
              </a:ext>
            </a:extLst>
          </p:cNvPr>
          <p:cNvGrpSpPr/>
          <p:nvPr/>
        </p:nvGrpSpPr>
        <p:grpSpPr>
          <a:xfrm>
            <a:off x="1325880" y="1545908"/>
            <a:ext cx="5974081" cy="4550092"/>
            <a:chOff x="1325880" y="1545908"/>
            <a:chExt cx="5974081" cy="4550092"/>
          </a:xfrm>
        </p:grpSpPr>
        <p:grpSp>
          <p:nvGrpSpPr>
            <p:cNvPr id="8" name="Group 3"/>
            <p:cNvGrpSpPr>
              <a:grpSpLocks/>
            </p:cNvGrpSpPr>
            <p:nvPr/>
          </p:nvGrpSpPr>
          <p:grpSpPr bwMode="auto">
            <a:xfrm>
              <a:off x="1371600" y="2438400"/>
              <a:ext cx="1676400" cy="941388"/>
              <a:chOff x="864" y="1536"/>
              <a:chExt cx="1056" cy="593"/>
            </a:xfrm>
          </p:grpSpPr>
          <p:grpSp>
            <p:nvGrpSpPr>
              <p:cNvPr id="9" name="Group 4"/>
              <p:cNvGrpSpPr>
                <a:grpSpLocks/>
              </p:cNvGrpSpPr>
              <p:nvPr/>
            </p:nvGrpSpPr>
            <p:grpSpPr bwMode="auto">
              <a:xfrm>
                <a:off x="864" y="1872"/>
                <a:ext cx="1056" cy="192"/>
                <a:chOff x="864" y="1872"/>
                <a:chExt cx="1056" cy="192"/>
              </a:xfrm>
            </p:grpSpPr>
            <p:sp>
              <p:nvSpPr>
                <p:cNvPr id="13" name="Line 5"/>
                <p:cNvSpPr>
                  <a:spLocks noChangeShapeType="1"/>
                </p:cNvSpPr>
                <p:nvPr/>
              </p:nvSpPr>
              <p:spPr bwMode="auto">
                <a:xfrm flipV="1">
                  <a:off x="864" y="1872"/>
                  <a:ext cx="96" cy="192"/>
                </a:xfrm>
                <a:prstGeom prst="line">
                  <a:avLst/>
                </a:prstGeom>
                <a:noFill/>
                <a:ln w="76200">
                  <a:solidFill>
                    <a:schemeClr val="tx1"/>
                  </a:solidFill>
                  <a:round/>
                  <a:headEnd/>
                  <a:tailEnd/>
                </a:ln>
              </p:spPr>
              <p:txBody>
                <a:bodyPr wrap="none" anchor="ctr"/>
                <a:lstStyle/>
                <a:p>
                  <a:endParaRPr lang="en-US"/>
                </a:p>
              </p:txBody>
            </p:sp>
            <p:sp>
              <p:nvSpPr>
                <p:cNvPr id="14" name="Line 6"/>
                <p:cNvSpPr>
                  <a:spLocks noChangeShapeType="1"/>
                </p:cNvSpPr>
                <p:nvPr/>
              </p:nvSpPr>
              <p:spPr bwMode="auto">
                <a:xfrm>
                  <a:off x="960" y="1872"/>
                  <a:ext cx="864" cy="0"/>
                </a:xfrm>
                <a:prstGeom prst="line">
                  <a:avLst/>
                </a:prstGeom>
                <a:noFill/>
                <a:ln w="76200">
                  <a:solidFill>
                    <a:schemeClr val="tx1"/>
                  </a:solidFill>
                  <a:round/>
                  <a:headEnd/>
                  <a:tailEnd/>
                </a:ln>
              </p:spPr>
              <p:txBody>
                <a:bodyPr wrap="none" anchor="ctr"/>
                <a:lstStyle/>
                <a:p>
                  <a:endParaRPr lang="en-US"/>
                </a:p>
              </p:txBody>
            </p:sp>
            <p:sp>
              <p:nvSpPr>
                <p:cNvPr id="15" name="Line 7"/>
                <p:cNvSpPr>
                  <a:spLocks noChangeShapeType="1"/>
                </p:cNvSpPr>
                <p:nvPr/>
              </p:nvSpPr>
              <p:spPr bwMode="auto">
                <a:xfrm flipH="1" flipV="1">
                  <a:off x="1824" y="1872"/>
                  <a:ext cx="96" cy="192"/>
                </a:xfrm>
                <a:prstGeom prst="line">
                  <a:avLst/>
                </a:prstGeom>
                <a:noFill/>
                <a:ln w="76200">
                  <a:solidFill>
                    <a:schemeClr val="tx1"/>
                  </a:solidFill>
                  <a:round/>
                  <a:headEnd/>
                  <a:tailEnd/>
                </a:ln>
              </p:spPr>
              <p:txBody>
                <a:bodyPr wrap="none" anchor="ctr"/>
                <a:lstStyle/>
                <a:p>
                  <a:endParaRPr lang="en-US"/>
                </a:p>
              </p:txBody>
            </p:sp>
          </p:grpSp>
          <p:sp>
            <p:nvSpPr>
              <p:cNvPr id="10" name="Line 8"/>
              <p:cNvSpPr>
                <a:spLocks noChangeShapeType="1"/>
              </p:cNvSpPr>
              <p:nvPr/>
            </p:nvSpPr>
            <p:spPr bwMode="auto">
              <a:xfrm flipV="1">
                <a:off x="864" y="1872"/>
                <a:ext cx="96" cy="192"/>
              </a:xfrm>
              <a:prstGeom prst="line">
                <a:avLst/>
              </a:prstGeom>
              <a:noFill/>
              <a:ln w="76200">
                <a:solidFill>
                  <a:schemeClr val="tx1"/>
                </a:solidFill>
                <a:round/>
                <a:headEnd/>
                <a:tailEnd/>
              </a:ln>
            </p:spPr>
            <p:txBody>
              <a:bodyPr wrap="none" anchor="ctr"/>
              <a:lstStyle/>
              <a:p>
                <a:endParaRPr lang="en-US"/>
              </a:p>
            </p:txBody>
          </p:sp>
          <p:sp>
            <p:nvSpPr>
              <p:cNvPr id="11" name="Line 9"/>
              <p:cNvSpPr>
                <a:spLocks noChangeShapeType="1"/>
              </p:cNvSpPr>
              <p:nvPr/>
            </p:nvSpPr>
            <p:spPr bwMode="auto">
              <a:xfrm flipV="1">
                <a:off x="1392" y="1536"/>
                <a:ext cx="0" cy="336"/>
              </a:xfrm>
              <a:prstGeom prst="line">
                <a:avLst/>
              </a:prstGeom>
              <a:noFill/>
              <a:ln w="76200">
                <a:solidFill>
                  <a:schemeClr val="tx1"/>
                </a:solidFill>
                <a:round/>
                <a:headEnd/>
                <a:tailEnd type="arrow" w="med" len="med"/>
              </a:ln>
            </p:spPr>
            <p:txBody>
              <a:bodyPr wrap="none" anchor="ctr"/>
              <a:lstStyle/>
              <a:p>
                <a:endParaRPr lang="en-US"/>
              </a:p>
            </p:txBody>
          </p:sp>
          <p:sp>
            <p:nvSpPr>
              <p:cNvPr id="12" name="Text Box 10"/>
              <p:cNvSpPr txBox="1">
                <a:spLocks noChangeArrowheads="1"/>
              </p:cNvSpPr>
              <p:nvPr/>
            </p:nvSpPr>
            <p:spPr bwMode="auto">
              <a:xfrm>
                <a:off x="1101" y="1879"/>
                <a:ext cx="579" cy="250"/>
              </a:xfrm>
              <a:prstGeom prst="rect">
                <a:avLst/>
              </a:prstGeom>
              <a:noFill/>
              <a:ln w="76200">
                <a:noFill/>
                <a:miter lim="800000"/>
                <a:headEnd/>
                <a:tailEnd/>
              </a:ln>
            </p:spPr>
            <p:txBody>
              <a:bodyPr wrap="none">
                <a:spAutoFit/>
              </a:bodyPr>
              <a:lstStyle/>
              <a:p>
                <a:r>
                  <a:rPr lang="en-US" sz="2000"/>
                  <a:t>NAME</a:t>
                </a:r>
              </a:p>
            </p:txBody>
          </p:sp>
        </p:grpSp>
        <p:grpSp>
          <p:nvGrpSpPr>
            <p:cNvPr id="16" name="Group 11"/>
            <p:cNvGrpSpPr>
              <a:grpSpLocks/>
            </p:cNvGrpSpPr>
            <p:nvPr/>
          </p:nvGrpSpPr>
          <p:grpSpPr bwMode="auto">
            <a:xfrm>
              <a:off x="5486400" y="2438400"/>
              <a:ext cx="1676400" cy="925513"/>
              <a:chOff x="3792" y="1536"/>
              <a:chExt cx="1056" cy="583"/>
            </a:xfrm>
          </p:grpSpPr>
          <p:grpSp>
            <p:nvGrpSpPr>
              <p:cNvPr id="17" name="Group 12"/>
              <p:cNvGrpSpPr>
                <a:grpSpLocks/>
              </p:cNvGrpSpPr>
              <p:nvPr/>
            </p:nvGrpSpPr>
            <p:grpSpPr bwMode="auto">
              <a:xfrm>
                <a:off x="3792" y="1872"/>
                <a:ext cx="1056" cy="192"/>
                <a:chOff x="864" y="1872"/>
                <a:chExt cx="1056" cy="192"/>
              </a:xfrm>
            </p:grpSpPr>
            <p:sp>
              <p:nvSpPr>
                <p:cNvPr id="21" name="Line 13"/>
                <p:cNvSpPr>
                  <a:spLocks noChangeShapeType="1"/>
                </p:cNvSpPr>
                <p:nvPr/>
              </p:nvSpPr>
              <p:spPr bwMode="auto">
                <a:xfrm flipV="1">
                  <a:off x="864" y="1872"/>
                  <a:ext cx="96" cy="192"/>
                </a:xfrm>
                <a:prstGeom prst="line">
                  <a:avLst/>
                </a:prstGeom>
                <a:noFill/>
                <a:ln w="76200">
                  <a:solidFill>
                    <a:schemeClr val="tx1"/>
                  </a:solidFill>
                  <a:round/>
                  <a:headEnd/>
                  <a:tailEnd/>
                </a:ln>
              </p:spPr>
              <p:txBody>
                <a:bodyPr wrap="none" anchor="ctr"/>
                <a:lstStyle/>
                <a:p>
                  <a:endParaRPr lang="en-US"/>
                </a:p>
              </p:txBody>
            </p:sp>
            <p:sp>
              <p:nvSpPr>
                <p:cNvPr id="22" name="Line 14"/>
                <p:cNvSpPr>
                  <a:spLocks noChangeShapeType="1"/>
                </p:cNvSpPr>
                <p:nvPr/>
              </p:nvSpPr>
              <p:spPr bwMode="auto">
                <a:xfrm>
                  <a:off x="960" y="1872"/>
                  <a:ext cx="864" cy="0"/>
                </a:xfrm>
                <a:prstGeom prst="line">
                  <a:avLst/>
                </a:prstGeom>
                <a:noFill/>
                <a:ln w="76200">
                  <a:solidFill>
                    <a:schemeClr val="tx1"/>
                  </a:solidFill>
                  <a:round/>
                  <a:headEnd/>
                  <a:tailEnd/>
                </a:ln>
              </p:spPr>
              <p:txBody>
                <a:bodyPr wrap="none" anchor="ctr"/>
                <a:lstStyle/>
                <a:p>
                  <a:endParaRPr lang="en-US"/>
                </a:p>
              </p:txBody>
            </p:sp>
            <p:sp>
              <p:nvSpPr>
                <p:cNvPr id="23" name="Line 15"/>
                <p:cNvSpPr>
                  <a:spLocks noChangeShapeType="1"/>
                </p:cNvSpPr>
                <p:nvPr/>
              </p:nvSpPr>
              <p:spPr bwMode="auto">
                <a:xfrm flipH="1" flipV="1">
                  <a:off x="1824" y="1872"/>
                  <a:ext cx="96" cy="192"/>
                </a:xfrm>
                <a:prstGeom prst="line">
                  <a:avLst/>
                </a:prstGeom>
                <a:noFill/>
                <a:ln w="76200">
                  <a:solidFill>
                    <a:schemeClr val="tx1"/>
                  </a:solidFill>
                  <a:round/>
                  <a:headEnd/>
                  <a:tailEnd/>
                </a:ln>
              </p:spPr>
              <p:txBody>
                <a:bodyPr wrap="none" anchor="ctr"/>
                <a:lstStyle/>
                <a:p>
                  <a:endParaRPr lang="en-US"/>
                </a:p>
              </p:txBody>
            </p:sp>
          </p:grpSp>
          <p:sp>
            <p:nvSpPr>
              <p:cNvPr id="18" name="Line 16"/>
              <p:cNvSpPr>
                <a:spLocks noChangeShapeType="1"/>
              </p:cNvSpPr>
              <p:nvPr/>
            </p:nvSpPr>
            <p:spPr bwMode="auto">
              <a:xfrm flipH="1" flipV="1">
                <a:off x="3792" y="1536"/>
                <a:ext cx="96" cy="336"/>
              </a:xfrm>
              <a:prstGeom prst="line">
                <a:avLst/>
              </a:prstGeom>
              <a:noFill/>
              <a:ln w="76200">
                <a:solidFill>
                  <a:schemeClr val="tx1"/>
                </a:solidFill>
                <a:round/>
                <a:headEnd/>
                <a:tailEnd type="arrow" w="med" len="med"/>
              </a:ln>
            </p:spPr>
            <p:txBody>
              <a:bodyPr wrap="none" anchor="ctr"/>
              <a:lstStyle/>
              <a:p>
                <a:endParaRPr lang="en-US"/>
              </a:p>
            </p:txBody>
          </p:sp>
          <p:sp>
            <p:nvSpPr>
              <p:cNvPr id="19" name="Line 17"/>
              <p:cNvSpPr>
                <a:spLocks noChangeShapeType="1"/>
              </p:cNvSpPr>
              <p:nvPr/>
            </p:nvSpPr>
            <p:spPr bwMode="auto">
              <a:xfrm flipV="1">
                <a:off x="4752" y="1536"/>
                <a:ext cx="96" cy="336"/>
              </a:xfrm>
              <a:prstGeom prst="line">
                <a:avLst/>
              </a:prstGeom>
              <a:noFill/>
              <a:ln w="76200">
                <a:solidFill>
                  <a:schemeClr val="tx1"/>
                </a:solidFill>
                <a:round/>
                <a:headEnd/>
                <a:tailEnd type="arrow" w="med" len="med"/>
              </a:ln>
            </p:spPr>
            <p:txBody>
              <a:bodyPr wrap="none" anchor="ctr"/>
              <a:lstStyle/>
              <a:p>
                <a:endParaRPr lang="en-US"/>
              </a:p>
            </p:txBody>
          </p:sp>
          <p:sp>
            <p:nvSpPr>
              <p:cNvPr id="20" name="Text Box 18"/>
              <p:cNvSpPr txBox="1">
                <a:spLocks noChangeArrowheads="1"/>
              </p:cNvSpPr>
              <p:nvPr/>
            </p:nvSpPr>
            <p:spPr bwMode="auto">
              <a:xfrm>
                <a:off x="3938" y="1869"/>
                <a:ext cx="579" cy="250"/>
              </a:xfrm>
              <a:prstGeom prst="rect">
                <a:avLst/>
              </a:prstGeom>
              <a:noFill/>
              <a:ln w="76200">
                <a:noFill/>
                <a:miter lim="800000"/>
                <a:headEnd/>
                <a:tailEnd/>
              </a:ln>
            </p:spPr>
            <p:txBody>
              <a:bodyPr wrap="none">
                <a:spAutoFit/>
              </a:bodyPr>
              <a:lstStyle/>
              <a:p>
                <a:r>
                  <a:rPr lang="en-US" sz="2000"/>
                  <a:t>NAME</a:t>
                </a:r>
              </a:p>
            </p:txBody>
          </p:sp>
        </p:grpSp>
        <p:sp>
          <p:nvSpPr>
            <p:cNvPr id="24" name="Text Box 19"/>
            <p:cNvSpPr txBox="1">
              <a:spLocks noChangeArrowheads="1"/>
            </p:cNvSpPr>
            <p:nvPr/>
          </p:nvSpPr>
          <p:spPr bwMode="auto">
            <a:xfrm>
              <a:off x="1493521" y="1670368"/>
              <a:ext cx="1569720" cy="646331"/>
            </a:xfrm>
            <a:prstGeom prst="rect">
              <a:avLst/>
            </a:prstGeom>
            <a:noFill/>
            <a:ln w="76200">
              <a:noFill/>
              <a:miter lim="800000"/>
              <a:headEnd/>
              <a:tailEnd/>
            </a:ln>
          </p:spPr>
          <p:txBody>
            <a:bodyPr wrap="square">
              <a:spAutoFit/>
            </a:bodyPr>
            <a:lstStyle/>
            <a:p>
              <a:pPr algn="ctr"/>
              <a:r>
                <a:rPr lang="en-US" dirty="0"/>
                <a:t>Attack by Fire </a:t>
              </a:r>
            </a:p>
            <a:p>
              <a:pPr algn="ctr"/>
              <a:r>
                <a:rPr lang="en-US" dirty="0"/>
                <a:t>Position</a:t>
              </a:r>
            </a:p>
          </p:txBody>
        </p:sp>
        <p:sp>
          <p:nvSpPr>
            <p:cNvPr id="25" name="AutoShape 21"/>
            <p:cNvSpPr>
              <a:spLocks noChangeArrowheads="1"/>
            </p:cNvSpPr>
            <p:nvPr/>
          </p:nvSpPr>
          <p:spPr bwMode="auto">
            <a:xfrm>
              <a:off x="1593850" y="5181600"/>
              <a:ext cx="996950" cy="838200"/>
            </a:xfrm>
            <a:prstGeom prst="triangle">
              <a:avLst>
                <a:gd name="adj" fmla="val 50000"/>
              </a:avLst>
            </a:prstGeom>
            <a:noFill/>
            <a:ln w="76200">
              <a:solidFill>
                <a:schemeClr val="tx1"/>
              </a:solidFill>
              <a:miter lim="800000"/>
              <a:headEnd/>
              <a:tailEnd/>
            </a:ln>
          </p:spPr>
          <p:txBody>
            <a:bodyPr wrap="none" anchor="ctr"/>
            <a:lstStyle/>
            <a:p>
              <a:endParaRPr lang="en-US"/>
            </a:p>
          </p:txBody>
        </p:sp>
        <p:sp>
          <p:nvSpPr>
            <p:cNvPr id="26" name="Text Box 22"/>
            <p:cNvSpPr txBox="1">
              <a:spLocks noChangeArrowheads="1"/>
            </p:cNvSpPr>
            <p:nvPr/>
          </p:nvSpPr>
          <p:spPr bwMode="auto">
            <a:xfrm>
              <a:off x="1325880" y="4130675"/>
              <a:ext cx="1402080" cy="646331"/>
            </a:xfrm>
            <a:prstGeom prst="rect">
              <a:avLst/>
            </a:prstGeom>
            <a:noFill/>
            <a:ln w="76200">
              <a:noFill/>
              <a:miter lim="800000"/>
              <a:headEnd/>
              <a:tailEnd/>
            </a:ln>
          </p:spPr>
          <p:txBody>
            <a:bodyPr wrap="square">
              <a:spAutoFit/>
            </a:bodyPr>
            <a:lstStyle/>
            <a:p>
              <a:pPr algn="ctr"/>
              <a:r>
                <a:rPr lang="en-US" dirty="0"/>
                <a:t>Observation</a:t>
              </a:r>
            </a:p>
            <a:p>
              <a:pPr algn="ctr"/>
              <a:r>
                <a:rPr lang="en-US" dirty="0"/>
                <a:t> Post</a:t>
              </a:r>
            </a:p>
          </p:txBody>
        </p:sp>
        <p:grpSp>
          <p:nvGrpSpPr>
            <p:cNvPr id="27" name="Group 23"/>
            <p:cNvGrpSpPr>
              <a:grpSpLocks/>
            </p:cNvGrpSpPr>
            <p:nvPr/>
          </p:nvGrpSpPr>
          <p:grpSpPr bwMode="auto">
            <a:xfrm>
              <a:off x="6089650" y="5257800"/>
              <a:ext cx="996950" cy="838200"/>
              <a:chOff x="2448" y="3120"/>
              <a:chExt cx="628" cy="528"/>
            </a:xfrm>
          </p:grpSpPr>
          <p:sp>
            <p:nvSpPr>
              <p:cNvPr id="28" name="AutoShape 24"/>
              <p:cNvSpPr>
                <a:spLocks noChangeArrowheads="1"/>
              </p:cNvSpPr>
              <p:nvPr/>
            </p:nvSpPr>
            <p:spPr bwMode="auto">
              <a:xfrm>
                <a:off x="2448" y="3120"/>
                <a:ext cx="628" cy="528"/>
              </a:xfrm>
              <a:prstGeom prst="triangle">
                <a:avLst>
                  <a:gd name="adj" fmla="val 50000"/>
                </a:avLst>
              </a:prstGeom>
              <a:noFill/>
              <a:ln w="76200">
                <a:solidFill>
                  <a:schemeClr val="tx1"/>
                </a:solidFill>
                <a:miter lim="800000"/>
                <a:headEnd/>
                <a:tailEnd/>
              </a:ln>
            </p:spPr>
            <p:txBody>
              <a:bodyPr wrap="none" anchor="ctr"/>
              <a:lstStyle/>
              <a:p>
                <a:endParaRPr lang="en-US"/>
              </a:p>
            </p:txBody>
          </p:sp>
          <p:sp>
            <p:nvSpPr>
              <p:cNvPr id="29" name="Oval 25"/>
              <p:cNvSpPr>
                <a:spLocks noChangeArrowheads="1"/>
              </p:cNvSpPr>
              <p:nvPr/>
            </p:nvSpPr>
            <p:spPr bwMode="auto">
              <a:xfrm>
                <a:off x="2688" y="3408"/>
                <a:ext cx="144" cy="144"/>
              </a:xfrm>
              <a:prstGeom prst="ellipse">
                <a:avLst/>
              </a:prstGeom>
              <a:solidFill>
                <a:schemeClr val="tx2"/>
              </a:solidFill>
              <a:ln w="76200">
                <a:solidFill>
                  <a:schemeClr val="tx1"/>
                </a:solidFill>
                <a:round/>
                <a:headEnd/>
                <a:tailEnd/>
              </a:ln>
            </p:spPr>
            <p:txBody>
              <a:bodyPr wrap="none" anchor="ctr"/>
              <a:lstStyle/>
              <a:p>
                <a:endParaRPr lang="en-US"/>
              </a:p>
            </p:txBody>
          </p:sp>
        </p:grpSp>
        <p:sp>
          <p:nvSpPr>
            <p:cNvPr id="30" name="Text Box 26"/>
            <p:cNvSpPr txBox="1">
              <a:spLocks noChangeArrowheads="1"/>
            </p:cNvSpPr>
            <p:nvPr/>
          </p:nvSpPr>
          <p:spPr bwMode="auto">
            <a:xfrm>
              <a:off x="6096001" y="4070350"/>
              <a:ext cx="1203960" cy="923330"/>
            </a:xfrm>
            <a:prstGeom prst="rect">
              <a:avLst/>
            </a:prstGeom>
            <a:noFill/>
            <a:ln w="76200">
              <a:noFill/>
              <a:miter lim="800000"/>
              <a:headEnd/>
              <a:tailEnd/>
            </a:ln>
          </p:spPr>
          <p:txBody>
            <a:bodyPr wrap="square">
              <a:spAutoFit/>
            </a:bodyPr>
            <a:lstStyle/>
            <a:p>
              <a:r>
                <a:rPr lang="en-US" dirty="0"/>
                <a:t>Forward </a:t>
              </a:r>
            </a:p>
            <a:p>
              <a:r>
                <a:rPr lang="en-US" dirty="0"/>
                <a:t>Observer</a:t>
              </a:r>
            </a:p>
            <a:p>
              <a:r>
                <a:rPr lang="en-US" dirty="0"/>
                <a:t>Position</a:t>
              </a:r>
            </a:p>
          </p:txBody>
        </p:sp>
        <p:sp>
          <p:nvSpPr>
            <p:cNvPr id="31" name="Text Box 20"/>
            <p:cNvSpPr txBox="1">
              <a:spLocks noChangeArrowheads="1"/>
            </p:cNvSpPr>
            <p:nvPr/>
          </p:nvSpPr>
          <p:spPr bwMode="auto">
            <a:xfrm>
              <a:off x="5488941" y="1545908"/>
              <a:ext cx="1628140" cy="646331"/>
            </a:xfrm>
            <a:prstGeom prst="rect">
              <a:avLst/>
            </a:prstGeom>
            <a:noFill/>
            <a:ln w="76200">
              <a:noFill/>
              <a:miter lim="800000"/>
              <a:headEnd/>
              <a:tailEnd/>
            </a:ln>
          </p:spPr>
          <p:txBody>
            <a:bodyPr wrap="square">
              <a:spAutoFit/>
            </a:bodyPr>
            <a:lstStyle/>
            <a:p>
              <a:pPr algn="ctr"/>
              <a:r>
                <a:rPr lang="en-US" dirty="0"/>
                <a:t>Support by Fire </a:t>
              </a:r>
            </a:p>
            <a:p>
              <a:pPr algn="ctr"/>
              <a:r>
                <a:rPr lang="en-US" dirty="0"/>
                <a:t>Position</a:t>
              </a:r>
            </a:p>
          </p:txBody>
        </p:sp>
      </p:grpSp>
    </p:spTree>
    <p:extLst>
      <p:ext uri="{BB962C8B-B14F-4D97-AF65-F5344CB8AC3E}">
        <p14:creationId xmlns:p14="http://schemas.microsoft.com/office/powerpoint/2010/main" val="4158016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45</a:t>
            </a:fld>
            <a:endParaRPr lang="en-US"/>
          </a:p>
        </p:txBody>
      </p:sp>
      <p:graphicFrame>
        <p:nvGraphicFramePr>
          <p:cNvPr id="7" name="Object 3"/>
          <p:cNvGraphicFramePr>
            <a:graphicFrameLocks noChangeAspect="1"/>
          </p:cNvGraphicFramePr>
          <p:nvPr>
            <p:extLst>
              <p:ext uri="{D42A27DB-BD31-4B8C-83A1-F6EECF244321}">
                <p14:modId xmlns:p14="http://schemas.microsoft.com/office/powerpoint/2010/main" val="1217442058"/>
              </p:ext>
            </p:extLst>
          </p:nvPr>
        </p:nvGraphicFramePr>
        <p:xfrm>
          <a:off x="0" y="0"/>
          <a:ext cx="9135541" cy="6858000"/>
        </p:xfrm>
        <a:graphic>
          <a:graphicData uri="http://schemas.openxmlformats.org/presentationml/2006/ole">
            <mc:AlternateContent xmlns:mc="http://schemas.openxmlformats.org/markup-compatibility/2006">
              <mc:Choice xmlns:v="urn:schemas-microsoft-com:vml" Requires="v">
                <p:oleObj name="Bitmap Image" r:id="rId3" imgW="9171429" imgH="6885714" progId="PBrush">
                  <p:embed/>
                </p:oleObj>
              </mc:Choice>
              <mc:Fallback>
                <p:oleObj name="Bitmap Image" r:id="rId3" imgW="9171429" imgH="6885714" progId="PBrush">
                  <p:embed/>
                  <p:pic>
                    <p:nvPicPr>
                      <p:cNvPr id="7"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35541" cy="6858000"/>
                      </a:xfrm>
                      <a:prstGeom prst="rect">
                        <a:avLst/>
                      </a:prstGeom>
                      <a:noFill/>
                      <a:ln>
                        <a:noFill/>
                      </a:ln>
                      <a:effectLst/>
                    </p:spPr>
                  </p:pic>
                </p:oleObj>
              </mc:Fallback>
            </mc:AlternateContent>
          </a:graphicData>
        </a:graphic>
      </p:graphicFrame>
      <p:grpSp>
        <p:nvGrpSpPr>
          <p:cNvPr id="8" name="Group 10"/>
          <p:cNvGrpSpPr>
            <a:grpSpLocks/>
          </p:cNvGrpSpPr>
          <p:nvPr/>
        </p:nvGrpSpPr>
        <p:grpSpPr bwMode="auto">
          <a:xfrm>
            <a:off x="1973263" y="1701800"/>
            <a:ext cx="4775200" cy="879475"/>
            <a:chOff x="1243" y="1072"/>
            <a:chExt cx="3008" cy="554"/>
          </a:xfrm>
        </p:grpSpPr>
        <p:sp>
          <p:nvSpPr>
            <p:cNvPr id="9" name="Oval 11"/>
            <p:cNvSpPr>
              <a:spLocks noChangeArrowheads="1"/>
            </p:cNvSpPr>
            <p:nvPr/>
          </p:nvSpPr>
          <p:spPr bwMode="auto">
            <a:xfrm>
              <a:off x="2880" y="1152"/>
              <a:ext cx="48" cy="48"/>
            </a:xfrm>
            <a:prstGeom prst="ellipse">
              <a:avLst/>
            </a:prstGeom>
            <a:solidFill>
              <a:schemeClr val="tx1"/>
            </a:solidFill>
            <a:ln w="9525">
              <a:solidFill>
                <a:schemeClr val="tx1"/>
              </a:solidFill>
              <a:round/>
              <a:headEnd/>
              <a:tailEnd/>
            </a:ln>
          </p:spPr>
          <p:txBody>
            <a:bodyPr wrap="none" anchor="ctr"/>
            <a:lstStyle/>
            <a:p>
              <a:endParaRPr lang="en-US"/>
            </a:p>
          </p:txBody>
        </p:sp>
        <p:grpSp>
          <p:nvGrpSpPr>
            <p:cNvPr id="10" name="Group 12"/>
            <p:cNvGrpSpPr>
              <a:grpSpLocks/>
            </p:cNvGrpSpPr>
            <p:nvPr/>
          </p:nvGrpSpPr>
          <p:grpSpPr bwMode="auto">
            <a:xfrm>
              <a:off x="1243" y="1072"/>
              <a:ext cx="3008" cy="554"/>
              <a:chOff x="1243" y="1072"/>
              <a:chExt cx="3008" cy="554"/>
            </a:xfrm>
          </p:grpSpPr>
          <p:sp>
            <p:nvSpPr>
              <p:cNvPr id="11" name="Freeform 13"/>
              <p:cNvSpPr>
                <a:spLocks/>
              </p:cNvSpPr>
              <p:nvPr/>
            </p:nvSpPr>
            <p:spPr bwMode="auto">
              <a:xfrm>
                <a:off x="2990" y="1170"/>
                <a:ext cx="1261" cy="256"/>
              </a:xfrm>
              <a:custGeom>
                <a:avLst/>
                <a:gdLst>
                  <a:gd name="T0" fmla="*/ 1261 w 1261"/>
                  <a:gd name="T1" fmla="*/ 256 h 256"/>
                  <a:gd name="T2" fmla="*/ 1051 w 1261"/>
                  <a:gd name="T3" fmla="*/ 220 h 256"/>
                  <a:gd name="T4" fmla="*/ 905 w 1261"/>
                  <a:gd name="T5" fmla="*/ 211 h 256"/>
                  <a:gd name="T6" fmla="*/ 347 w 1261"/>
                  <a:gd name="T7" fmla="*/ 183 h 256"/>
                  <a:gd name="T8" fmla="*/ 265 w 1261"/>
                  <a:gd name="T9" fmla="*/ 147 h 256"/>
                  <a:gd name="T10" fmla="*/ 155 w 1261"/>
                  <a:gd name="T11" fmla="*/ 64 h 256"/>
                  <a:gd name="T12" fmla="*/ 0 w 1261"/>
                  <a:gd name="T13" fmla="*/ 0 h 256"/>
                  <a:gd name="T14" fmla="*/ 0 60000 65536"/>
                  <a:gd name="T15" fmla="*/ 0 60000 65536"/>
                  <a:gd name="T16" fmla="*/ 0 60000 65536"/>
                  <a:gd name="T17" fmla="*/ 0 60000 65536"/>
                  <a:gd name="T18" fmla="*/ 0 60000 65536"/>
                  <a:gd name="T19" fmla="*/ 0 60000 65536"/>
                  <a:gd name="T20" fmla="*/ 0 60000 65536"/>
                  <a:gd name="T21" fmla="*/ 0 w 1261"/>
                  <a:gd name="T22" fmla="*/ 0 h 256"/>
                  <a:gd name="T23" fmla="*/ 1261 w 1261"/>
                  <a:gd name="T24" fmla="*/ 256 h 2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61" h="256">
                    <a:moveTo>
                      <a:pt x="1261" y="256"/>
                    </a:moveTo>
                    <a:cubicBezTo>
                      <a:pt x="1170" y="250"/>
                      <a:pt x="1129" y="245"/>
                      <a:pt x="1051" y="220"/>
                    </a:cubicBezTo>
                    <a:cubicBezTo>
                      <a:pt x="1005" y="205"/>
                      <a:pt x="954" y="214"/>
                      <a:pt x="905" y="211"/>
                    </a:cubicBezTo>
                    <a:cubicBezTo>
                      <a:pt x="714" y="169"/>
                      <a:pt x="578" y="188"/>
                      <a:pt x="347" y="183"/>
                    </a:cubicBezTo>
                    <a:cubicBezTo>
                      <a:pt x="306" y="170"/>
                      <a:pt x="295" y="171"/>
                      <a:pt x="265" y="147"/>
                    </a:cubicBezTo>
                    <a:cubicBezTo>
                      <a:pt x="228" y="117"/>
                      <a:pt x="201" y="79"/>
                      <a:pt x="155" y="64"/>
                    </a:cubicBezTo>
                    <a:cubicBezTo>
                      <a:pt x="108" y="32"/>
                      <a:pt x="51" y="25"/>
                      <a:pt x="0" y="0"/>
                    </a:cubicBezTo>
                  </a:path>
                </a:pathLst>
              </a:custGeom>
              <a:noFill/>
              <a:ln w="28575" cap="flat" cmpd="sng">
                <a:solidFill>
                  <a:schemeClr val="tx1"/>
                </a:solidFill>
                <a:prstDash val="solid"/>
                <a:round/>
                <a:headEnd type="none" w="med" len="med"/>
                <a:tailEnd type="none" w="med" len="med"/>
              </a:ln>
            </p:spPr>
            <p:txBody>
              <a:bodyPr wrap="none" anchor="ctr"/>
              <a:lstStyle/>
              <a:p>
                <a:endParaRPr lang="en-US"/>
              </a:p>
            </p:txBody>
          </p:sp>
          <p:sp>
            <p:nvSpPr>
              <p:cNvPr id="12" name="Oval 14"/>
              <p:cNvSpPr>
                <a:spLocks noChangeArrowheads="1"/>
              </p:cNvSpPr>
              <p:nvPr/>
            </p:nvSpPr>
            <p:spPr bwMode="auto">
              <a:xfrm>
                <a:off x="2784" y="1152"/>
                <a:ext cx="48" cy="48"/>
              </a:xfrm>
              <a:prstGeom prst="ellipse">
                <a:avLst/>
              </a:prstGeom>
              <a:solidFill>
                <a:schemeClr val="tx1"/>
              </a:solidFill>
              <a:ln w="9525">
                <a:solidFill>
                  <a:schemeClr val="tx1"/>
                </a:solidFill>
                <a:round/>
                <a:headEnd/>
                <a:tailEnd/>
              </a:ln>
            </p:spPr>
            <p:txBody>
              <a:bodyPr wrap="none" anchor="ctr"/>
              <a:lstStyle/>
              <a:p>
                <a:endParaRPr lang="en-US"/>
              </a:p>
            </p:txBody>
          </p:sp>
          <p:sp>
            <p:nvSpPr>
              <p:cNvPr id="13" name="Freeform 15"/>
              <p:cNvSpPr>
                <a:spLocks/>
              </p:cNvSpPr>
              <p:nvPr/>
            </p:nvSpPr>
            <p:spPr bwMode="auto">
              <a:xfrm>
                <a:off x="1243" y="1072"/>
                <a:ext cx="1427" cy="89"/>
              </a:xfrm>
              <a:custGeom>
                <a:avLst/>
                <a:gdLst>
                  <a:gd name="T0" fmla="*/ 1427 w 1427"/>
                  <a:gd name="T1" fmla="*/ 89 h 89"/>
                  <a:gd name="T2" fmla="*/ 1418 w 1427"/>
                  <a:gd name="T3" fmla="*/ 62 h 89"/>
                  <a:gd name="T4" fmla="*/ 1390 w 1427"/>
                  <a:gd name="T5" fmla="*/ 53 h 89"/>
                  <a:gd name="T6" fmla="*/ 1317 w 1427"/>
                  <a:gd name="T7" fmla="*/ 7 h 89"/>
                  <a:gd name="T8" fmla="*/ 1235 w 1427"/>
                  <a:gd name="T9" fmla="*/ 16 h 89"/>
                  <a:gd name="T10" fmla="*/ 1180 w 1427"/>
                  <a:gd name="T11" fmla="*/ 34 h 89"/>
                  <a:gd name="T12" fmla="*/ 1116 w 1427"/>
                  <a:gd name="T13" fmla="*/ 80 h 89"/>
                  <a:gd name="T14" fmla="*/ 714 w 1427"/>
                  <a:gd name="T15" fmla="*/ 53 h 89"/>
                  <a:gd name="T16" fmla="*/ 494 w 1427"/>
                  <a:gd name="T17" fmla="*/ 34 h 89"/>
                  <a:gd name="T18" fmla="*/ 138 w 1427"/>
                  <a:gd name="T19" fmla="*/ 34 h 89"/>
                  <a:gd name="T20" fmla="*/ 0 w 1427"/>
                  <a:gd name="T21" fmla="*/ 8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27"/>
                  <a:gd name="T34" fmla="*/ 0 h 89"/>
                  <a:gd name="T35" fmla="*/ 1427 w 1427"/>
                  <a:gd name="T36" fmla="*/ 89 h 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27" h="89">
                    <a:moveTo>
                      <a:pt x="1427" y="89"/>
                    </a:moveTo>
                    <a:cubicBezTo>
                      <a:pt x="1424" y="80"/>
                      <a:pt x="1425" y="69"/>
                      <a:pt x="1418" y="62"/>
                    </a:cubicBezTo>
                    <a:cubicBezTo>
                      <a:pt x="1411" y="55"/>
                      <a:pt x="1398" y="58"/>
                      <a:pt x="1390" y="53"/>
                    </a:cubicBezTo>
                    <a:cubicBezTo>
                      <a:pt x="1361" y="35"/>
                      <a:pt x="1356" y="20"/>
                      <a:pt x="1317" y="7"/>
                    </a:cubicBezTo>
                    <a:cubicBezTo>
                      <a:pt x="1290" y="10"/>
                      <a:pt x="1262" y="11"/>
                      <a:pt x="1235" y="16"/>
                    </a:cubicBezTo>
                    <a:cubicBezTo>
                      <a:pt x="1216" y="20"/>
                      <a:pt x="1180" y="34"/>
                      <a:pt x="1180" y="34"/>
                    </a:cubicBezTo>
                    <a:cubicBezTo>
                      <a:pt x="1158" y="57"/>
                      <a:pt x="1147" y="70"/>
                      <a:pt x="1116" y="80"/>
                    </a:cubicBezTo>
                    <a:cubicBezTo>
                      <a:pt x="974" y="74"/>
                      <a:pt x="854" y="63"/>
                      <a:pt x="714" y="53"/>
                    </a:cubicBezTo>
                    <a:cubicBezTo>
                      <a:pt x="641" y="48"/>
                      <a:pt x="494" y="34"/>
                      <a:pt x="494" y="34"/>
                    </a:cubicBezTo>
                    <a:cubicBezTo>
                      <a:pt x="357" y="0"/>
                      <a:pt x="444" y="18"/>
                      <a:pt x="138" y="34"/>
                    </a:cubicBezTo>
                    <a:cubicBezTo>
                      <a:pt x="87" y="37"/>
                      <a:pt x="54" y="80"/>
                      <a:pt x="0" y="80"/>
                    </a:cubicBezTo>
                  </a:path>
                </a:pathLst>
              </a:custGeom>
              <a:noFill/>
              <a:ln w="28575" cap="flat" cmpd="sng">
                <a:solidFill>
                  <a:schemeClr val="tx1"/>
                </a:solidFill>
                <a:prstDash val="solid"/>
                <a:round/>
                <a:headEnd type="none" w="med" len="med"/>
                <a:tailEnd type="none" w="med" len="med"/>
              </a:ln>
            </p:spPr>
            <p:txBody>
              <a:bodyPr wrap="none" anchor="ctr"/>
              <a:lstStyle/>
              <a:p>
                <a:endParaRPr lang="en-US"/>
              </a:p>
            </p:txBody>
          </p:sp>
          <p:sp>
            <p:nvSpPr>
              <p:cNvPr id="14" name="Text Box 16"/>
              <p:cNvSpPr txBox="1">
                <a:spLocks noChangeArrowheads="1"/>
              </p:cNvSpPr>
              <p:nvPr/>
            </p:nvSpPr>
            <p:spPr bwMode="auto">
              <a:xfrm>
                <a:off x="2640" y="1170"/>
                <a:ext cx="336" cy="96"/>
              </a:xfrm>
              <a:prstGeom prst="rect">
                <a:avLst/>
              </a:prstGeom>
              <a:noFill/>
              <a:ln w="57150">
                <a:noFill/>
                <a:miter lim="800000"/>
                <a:headEnd/>
                <a:tailEnd/>
              </a:ln>
            </p:spPr>
            <p:txBody>
              <a:bodyPr lIns="90488" tIns="44450" rIns="90488" bIns="44450"/>
              <a:lstStyle/>
              <a:p>
                <a:pPr>
                  <a:spcBef>
                    <a:spcPct val="50000"/>
                  </a:spcBef>
                </a:pPr>
                <a:r>
                  <a:rPr lang="en-US" sz="1400" b="1" dirty="0"/>
                  <a:t>3</a:t>
                </a:r>
              </a:p>
            </p:txBody>
          </p:sp>
          <p:sp>
            <p:nvSpPr>
              <p:cNvPr id="15" name="Text Box 17"/>
              <p:cNvSpPr txBox="1">
                <a:spLocks noChangeArrowheads="1"/>
              </p:cNvSpPr>
              <p:nvPr/>
            </p:nvSpPr>
            <p:spPr bwMode="auto">
              <a:xfrm>
                <a:off x="2574" y="1530"/>
                <a:ext cx="336" cy="96"/>
              </a:xfrm>
              <a:prstGeom prst="rect">
                <a:avLst/>
              </a:prstGeom>
              <a:noFill/>
              <a:ln w="57150">
                <a:noFill/>
                <a:miter lim="800000"/>
                <a:headEnd/>
                <a:tailEnd/>
              </a:ln>
            </p:spPr>
            <p:txBody>
              <a:bodyPr lIns="90488" tIns="44450" rIns="90488" bIns="44450"/>
              <a:lstStyle/>
              <a:p>
                <a:pPr>
                  <a:spcBef>
                    <a:spcPct val="50000"/>
                  </a:spcBef>
                </a:pPr>
                <a:r>
                  <a:rPr lang="en-US" sz="1400" b="1" dirty="0"/>
                  <a:t>3</a:t>
                </a:r>
              </a:p>
            </p:txBody>
          </p:sp>
        </p:grpSp>
      </p:grpSp>
      <p:grpSp>
        <p:nvGrpSpPr>
          <p:cNvPr id="16" name="Group 23"/>
          <p:cNvGrpSpPr>
            <a:grpSpLocks/>
          </p:cNvGrpSpPr>
          <p:nvPr/>
        </p:nvGrpSpPr>
        <p:grpSpPr bwMode="auto">
          <a:xfrm>
            <a:off x="7315200" y="2133600"/>
            <a:ext cx="457200" cy="457200"/>
            <a:chOff x="4560" y="2016"/>
            <a:chExt cx="288" cy="288"/>
          </a:xfrm>
        </p:grpSpPr>
        <p:sp>
          <p:nvSpPr>
            <p:cNvPr id="17" name="Line 24"/>
            <p:cNvSpPr>
              <a:spLocks noChangeShapeType="1"/>
            </p:cNvSpPr>
            <p:nvPr/>
          </p:nvSpPr>
          <p:spPr bwMode="auto">
            <a:xfrm>
              <a:off x="4704" y="2016"/>
              <a:ext cx="0" cy="288"/>
            </a:xfrm>
            <a:prstGeom prst="line">
              <a:avLst/>
            </a:prstGeom>
            <a:noFill/>
            <a:ln w="28575">
              <a:solidFill>
                <a:schemeClr val="tx1"/>
              </a:solidFill>
              <a:round/>
              <a:headEnd/>
              <a:tailEnd/>
            </a:ln>
          </p:spPr>
          <p:txBody>
            <a:bodyPr wrap="none" anchor="ctr"/>
            <a:lstStyle/>
            <a:p>
              <a:endParaRPr lang="en-US"/>
            </a:p>
          </p:txBody>
        </p:sp>
        <p:sp>
          <p:nvSpPr>
            <p:cNvPr id="18" name="Line 25"/>
            <p:cNvSpPr>
              <a:spLocks noChangeShapeType="1"/>
            </p:cNvSpPr>
            <p:nvPr/>
          </p:nvSpPr>
          <p:spPr bwMode="auto">
            <a:xfrm rot="5400000">
              <a:off x="4704" y="2016"/>
              <a:ext cx="0" cy="288"/>
            </a:xfrm>
            <a:prstGeom prst="line">
              <a:avLst/>
            </a:prstGeom>
            <a:noFill/>
            <a:ln w="28575">
              <a:solidFill>
                <a:schemeClr val="tx1"/>
              </a:solidFill>
              <a:round/>
              <a:headEnd/>
              <a:tailEnd/>
            </a:ln>
          </p:spPr>
          <p:txBody>
            <a:bodyPr wrap="none" anchor="ctr"/>
            <a:lstStyle/>
            <a:p>
              <a:endParaRPr lang="en-US"/>
            </a:p>
          </p:txBody>
        </p:sp>
      </p:grpSp>
      <p:sp>
        <p:nvSpPr>
          <p:cNvPr id="19" name="Text Box 26"/>
          <p:cNvSpPr txBox="1">
            <a:spLocks noChangeArrowheads="1"/>
          </p:cNvSpPr>
          <p:nvPr/>
        </p:nvSpPr>
        <p:spPr bwMode="auto">
          <a:xfrm>
            <a:off x="7543800" y="2133600"/>
            <a:ext cx="685800" cy="244475"/>
          </a:xfrm>
          <a:prstGeom prst="rect">
            <a:avLst/>
          </a:prstGeom>
          <a:noFill/>
          <a:ln w="9525">
            <a:noFill/>
            <a:miter lim="800000"/>
            <a:headEnd/>
            <a:tailEnd/>
          </a:ln>
        </p:spPr>
        <p:txBody>
          <a:bodyPr>
            <a:spAutoFit/>
          </a:bodyPr>
          <a:lstStyle/>
          <a:p>
            <a:pPr algn="l"/>
            <a:r>
              <a:rPr lang="en-US" sz="1000" b="1"/>
              <a:t>FG2301</a:t>
            </a:r>
            <a:endParaRPr lang="en-US" sz="1000">
              <a:latin typeface="Times New Roman" pitchFamily="18" charset="0"/>
            </a:endParaRPr>
          </a:p>
        </p:txBody>
      </p:sp>
      <p:grpSp>
        <p:nvGrpSpPr>
          <p:cNvPr id="20" name="Group 27"/>
          <p:cNvGrpSpPr>
            <a:grpSpLocks/>
          </p:cNvGrpSpPr>
          <p:nvPr/>
        </p:nvGrpSpPr>
        <p:grpSpPr bwMode="auto">
          <a:xfrm rot="-2955173">
            <a:off x="3759200" y="1955800"/>
            <a:ext cx="330200" cy="533400"/>
            <a:chOff x="3168" y="1392"/>
            <a:chExt cx="208" cy="336"/>
          </a:xfrm>
        </p:grpSpPr>
        <p:grpSp>
          <p:nvGrpSpPr>
            <p:cNvPr id="21" name="Group 28"/>
            <p:cNvGrpSpPr>
              <a:grpSpLocks/>
            </p:cNvGrpSpPr>
            <p:nvPr/>
          </p:nvGrpSpPr>
          <p:grpSpPr bwMode="auto">
            <a:xfrm rot="-33536">
              <a:off x="3216" y="1392"/>
              <a:ext cx="160" cy="336"/>
              <a:chOff x="3392" y="2592"/>
              <a:chExt cx="160" cy="384"/>
            </a:xfrm>
          </p:grpSpPr>
          <p:sp>
            <p:nvSpPr>
              <p:cNvPr id="23" name="Freeform 29"/>
              <p:cNvSpPr>
                <a:spLocks/>
              </p:cNvSpPr>
              <p:nvPr/>
            </p:nvSpPr>
            <p:spPr bwMode="auto">
              <a:xfrm rot="5400000">
                <a:off x="3317" y="2668"/>
                <a:ext cx="311" cy="159"/>
              </a:xfrm>
              <a:custGeom>
                <a:avLst/>
                <a:gdLst>
                  <a:gd name="T0" fmla="*/ 46 w 708"/>
                  <a:gd name="T1" fmla="*/ 128 h 182"/>
                  <a:gd name="T2" fmla="*/ 8 w 708"/>
                  <a:gd name="T3" fmla="*/ 110 h 182"/>
                  <a:gd name="T4" fmla="*/ 5 w 708"/>
                  <a:gd name="T5" fmla="*/ 106 h 182"/>
                  <a:gd name="T6" fmla="*/ 0 w 708"/>
                  <a:gd name="T7" fmla="*/ 78 h 182"/>
                  <a:gd name="T8" fmla="*/ 8 w 708"/>
                  <a:gd name="T9" fmla="*/ 32 h 182"/>
                  <a:gd name="T10" fmla="*/ 36 w 708"/>
                  <a:gd name="T11" fmla="*/ 9 h 182"/>
                  <a:gd name="T12" fmla="*/ 133 w 708"/>
                  <a:gd name="T13" fmla="*/ 45 h 182"/>
                  <a:gd name="T14" fmla="*/ 137 w 708"/>
                  <a:gd name="T15" fmla="*/ 73 h 182"/>
                  <a:gd name="T16" fmla="*/ 135 w 708"/>
                  <a:gd name="T17" fmla="*/ 110 h 182"/>
                  <a:gd name="T18" fmla="*/ 127 w 708"/>
                  <a:gd name="T19" fmla="*/ 128 h 182"/>
                  <a:gd name="T20" fmla="*/ 100 w 708"/>
                  <a:gd name="T21" fmla="*/ 137 h 1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8"/>
                  <a:gd name="T34" fmla="*/ 0 h 182"/>
                  <a:gd name="T35" fmla="*/ 708 w 708"/>
                  <a:gd name="T36" fmla="*/ 182 h 1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8" h="182">
                    <a:moveTo>
                      <a:pt x="240" y="168"/>
                    </a:moveTo>
                    <a:cubicBezTo>
                      <a:pt x="177" y="152"/>
                      <a:pt x="107" y="150"/>
                      <a:pt x="42" y="144"/>
                    </a:cubicBezTo>
                    <a:cubicBezTo>
                      <a:pt x="36" y="142"/>
                      <a:pt x="28" y="142"/>
                      <a:pt x="24" y="138"/>
                    </a:cubicBezTo>
                    <a:cubicBezTo>
                      <a:pt x="14" y="128"/>
                      <a:pt x="0" y="102"/>
                      <a:pt x="0" y="102"/>
                    </a:cubicBezTo>
                    <a:cubicBezTo>
                      <a:pt x="6" y="58"/>
                      <a:pt x="4" y="55"/>
                      <a:pt x="42" y="42"/>
                    </a:cubicBezTo>
                    <a:cubicBezTo>
                      <a:pt x="84" y="0"/>
                      <a:pt x="114" y="16"/>
                      <a:pt x="186" y="12"/>
                    </a:cubicBezTo>
                    <a:cubicBezTo>
                      <a:pt x="332" y="17"/>
                      <a:pt x="548" y="25"/>
                      <a:pt x="690" y="60"/>
                    </a:cubicBezTo>
                    <a:cubicBezTo>
                      <a:pt x="696" y="69"/>
                      <a:pt x="708" y="84"/>
                      <a:pt x="708" y="96"/>
                    </a:cubicBezTo>
                    <a:cubicBezTo>
                      <a:pt x="708" y="112"/>
                      <a:pt x="708" y="129"/>
                      <a:pt x="702" y="144"/>
                    </a:cubicBezTo>
                    <a:cubicBezTo>
                      <a:pt x="700" y="149"/>
                      <a:pt x="661" y="168"/>
                      <a:pt x="660" y="168"/>
                    </a:cubicBezTo>
                    <a:cubicBezTo>
                      <a:pt x="614" y="182"/>
                      <a:pt x="563" y="180"/>
                      <a:pt x="516" y="180"/>
                    </a:cubicBezTo>
                  </a:path>
                </a:pathLst>
              </a:custGeom>
              <a:noFill/>
              <a:ln w="28575" cmpd="sng">
                <a:solidFill>
                  <a:schemeClr val="tx1"/>
                </a:solidFill>
                <a:round/>
                <a:headEnd/>
                <a:tailEnd/>
              </a:ln>
            </p:spPr>
            <p:txBody>
              <a:bodyPr wrap="none" anchor="ctr"/>
              <a:lstStyle/>
              <a:p>
                <a:endParaRPr lang="en-US"/>
              </a:p>
            </p:txBody>
          </p:sp>
          <p:sp>
            <p:nvSpPr>
              <p:cNvPr id="24" name="Text Box 30"/>
              <p:cNvSpPr txBox="1">
                <a:spLocks noChangeArrowheads="1"/>
              </p:cNvSpPr>
              <p:nvPr/>
            </p:nvSpPr>
            <p:spPr bwMode="auto">
              <a:xfrm rot="5400000">
                <a:off x="3309" y="2758"/>
                <a:ext cx="301" cy="135"/>
              </a:xfrm>
              <a:prstGeom prst="rect">
                <a:avLst/>
              </a:prstGeom>
              <a:noFill/>
              <a:ln w="9525">
                <a:noFill/>
                <a:miter lim="800000"/>
                <a:headEnd/>
                <a:tailEnd/>
              </a:ln>
            </p:spPr>
            <p:txBody>
              <a:bodyPr>
                <a:spAutoFit/>
              </a:bodyPr>
              <a:lstStyle/>
              <a:p>
                <a:pPr algn="l"/>
                <a:r>
                  <a:rPr lang="en-US" sz="800" b="1">
                    <a:latin typeface="Times New Roman" pitchFamily="18" charset="0"/>
                  </a:rPr>
                  <a:t>BP2</a:t>
                </a:r>
                <a:endParaRPr lang="en-US" sz="800">
                  <a:latin typeface="Times New Roman" pitchFamily="18" charset="0"/>
                </a:endParaRPr>
              </a:p>
            </p:txBody>
          </p:sp>
        </p:grpSp>
        <p:sp>
          <p:nvSpPr>
            <p:cNvPr id="22" name="Oval 31"/>
            <p:cNvSpPr>
              <a:spLocks noChangeArrowheads="1"/>
            </p:cNvSpPr>
            <p:nvPr/>
          </p:nvSpPr>
          <p:spPr bwMode="auto">
            <a:xfrm>
              <a:off x="3168" y="1488"/>
              <a:ext cx="48" cy="72"/>
            </a:xfrm>
            <a:prstGeom prst="ellipse">
              <a:avLst/>
            </a:prstGeom>
            <a:solidFill>
              <a:schemeClr val="tx1"/>
            </a:solidFill>
            <a:ln w="9525">
              <a:solidFill>
                <a:schemeClr val="tx1"/>
              </a:solidFill>
              <a:round/>
              <a:headEnd/>
              <a:tailEnd/>
            </a:ln>
          </p:spPr>
          <p:txBody>
            <a:bodyPr wrap="none" anchor="ctr"/>
            <a:lstStyle/>
            <a:p>
              <a:endParaRPr lang="en-US"/>
            </a:p>
          </p:txBody>
        </p:sp>
      </p:grpSp>
      <p:grpSp>
        <p:nvGrpSpPr>
          <p:cNvPr id="25" name="Group 32"/>
          <p:cNvGrpSpPr>
            <a:grpSpLocks/>
          </p:cNvGrpSpPr>
          <p:nvPr/>
        </p:nvGrpSpPr>
        <p:grpSpPr bwMode="auto">
          <a:xfrm rot="-1809554">
            <a:off x="2288800" y="2056661"/>
            <a:ext cx="481013" cy="315915"/>
            <a:chOff x="2112" y="1296"/>
            <a:chExt cx="303" cy="199"/>
          </a:xfrm>
        </p:grpSpPr>
        <p:grpSp>
          <p:nvGrpSpPr>
            <p:cNvPr id="26" name="Group 33"/>
            <p:cNvGrpSpPr>
              <a:grpSpLocks/>
            </p:cNvGrpSpPr>
            <p:nvPr/>
          </p:nvGrpSpPr>
          <p:grpSpPr bwMode="auto">
            <a:xfrm rot="-306040">
              <a:off x="2112" y="1296"/>
              <a:ext cx="303" cy="157"/>
              <a:chOff x="2792" y="2391"/>
              <a:chExt cx="303" cy="173"/>
            </a:xfrm>
          </p:grpSpPr>
          <p:sp>
            <p:nvSpPr>
              <p:cNvPr id="28" name="Freeform 34"/>
              <p:cNvSpPr>
                <a:spLocks/>
              </p:cNvSpPr>
              <p:nvPr/>
            </p:nvSpPr>
            <p:spPr bwMode="auto">
              <a:xfrm rot="-33536">
                <a:off x="2792" y="2391"/>
                <a:ext cx="272" cy="159"/>
              </a:xfrm>
              <a:custGeom>
                <a:avLst/>
                <a:gdLst>
                  <a:gd name="T0" fmla="*/ 35 w 708"/>
                  <a:gd name="T1" fmla="*/ 128 h 182"/>
                  <a:gd name="T2" fmla="*/ 6 w 708"/>
                  <a:gd name="T3" fmla="*/ 110 h 182"/>
                  <a:gd name="T4" fmla="*/ 3 w 708"/>
                  <a:gd name="T5" fmla="*/ 106 h 182"/>
                  <a:gd name="T6" fmla="*/ 0 w 708"/>
                  <a:gd name="T7" fmla="*/ 78 h 182"/>
                  <a:gd name="T8" fmla="*/ 6 w 708"/>
                  <a:gd name="T9" fmla="*/ 32 h 182"/>
                  <a:gd name="T10" fmla="*/ 27 w 708"/>
                  <a:gd name="T11" fmla="*/ 9 h 182"/>
                  <a:gd name="T12" fmla="*/ 102 w 708"/>
                  <a:gd name="T13" fmla="*/ 45 h 182"/>
                  <a:gd name="T14" fmla="*/ 104 w 708"/>
                  <a:gd name="T15" fmla="*/ 73 h 182"/>
                  <a:gd name="T16" fmla="*/ 104 w 708"/>
                  <a:gd name="T17" fmla="*/ 110 h 182"/>
                  <a:gd name="T18" fmla="*/ 98 w 708"/>
                  <a:gd name="T19" fmla="*/ 128 h 182"/>
                  <a:gd name="T20" fmla="*/ 76 w 708"/>
                  <a:gd name="T21" fmla="*/ 137 h 1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8"/>
                  <a:gd name="T34" fmla="*/ 0 h 182"/>
                  <a:gd name="T35" fmla="*/ 708 w 708"/>
                  <a:gd name="T36" fmla="*/ 182 h 1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8" h="182">
                    <a:moveTo>
                      <a:pt x="240" y="168"/>
                    </a:moveTo>
                    <a:cubicBezTo>
                      <a:pt x="177" y="152"/>
                      <a:pt x="107" y="150"/>
                      <a:pt x="42" y="144"/>
                    </a:cubicBezTo>
                    <a:cubicBezTo>
                      <a:pt x="36" y="142"/>
                      <a:pt x="28" y="142"/>
                      <a:pt x="24" y="138"/>
                    </a:cubicBezTo>
                    <a:cubicBezTo>
                      <a:pt x="14" y="128"/>
                      <a:pt x="0" y="102"/>
                      <a:pt x="0" y="102"/>
                    </a:cubicBezTo>
                    <a:cubicBezTo>
                      <a:pt x="6" y="58"/>
                      <a:pt x="4" y="55"/>
                      <a:pt x="42" y="42"/>
                    </a:cubicBezTo>
                    <a:cubicBezTo>
                      <a:pt x="84" y="0"/>
                      <a:pt x="114" y="16"/>
                      <a:pt x="186" y="12"/>
                    </a:cubicBezTo>
                    <a:cubicBezTo>
                      <a:pt x="332" y="17"/>
                      <a:pt x="548" y="25"/>
                      <a:pt x="690" y="60"/>
                    </a:cubicBezTo>
                    <a:cubicBezTo>
                      <a:pt x="696" y="69"/>
                      <a:pt x="708" y="84"/>
                      <a:pt x="708" y="96"/>
                    </a:cubicBezTo>
                    <a:cubicBezTo>
                      <a:pt x="708" y="112"/>
                      <a:pt x="708" y="129"/>
                      <a:pt x="702" y="144"/>
                    </a:cubicBezTo>
                    <a:cubicBezTo>
                      <a:pt x="700" y="149"/>
                      <a:pt x="661" y="168"/>
                      <a:pt x="660" y="168"/>
                    </a:cubicBezTo>
                    <a:cubicBezTo>
                      <a:pt x="614" y="182"/>
                      <a:pt x="563" y="180"/>
                      <a:pt x="516" y="180"/>
                    </a:cubicBezTo>
                  </a:path>
                </a:pathLst>
              </a:custGeom>
              <a:noFill/>
              <a:ln w="28575" cmpd="sng">
                <a:solidFill>
                  <a:schemeClr val="tx1"/>
                </a:solidFill>
                <a:round/>
                <a:headEnd/>
                <a:tailEnd/>
              </a:ln>
            </p:spPr>
            <p:txBody>
              <a:bodyPr wrap="none" anchor="ctr"/>
              <a:lstStyle/>
              <a:p>
                <a:endParaRPr lang="en-US"/>
              </a:p>
            </p:txBody>
          </p:sp>
          <p:sp>
            <p:nvSpPr>
              <p:cNvPr id="29" name="Text Box 35"/>
              <p:cNvSpPr txBox="1">
                <a:spLocks noChangeArrowheads="1"/>
              </p:cNvSpPr>
              <p:nvPr/>
            </p:nvSpPr>
            <p:spPr bwMode="auto">
              <a:xfrm rot="-33536">
                <a:off x="2832" y="2415"/>
                <a:ext cx="263" cy="149"/>
              </a:xfrm>
              <a:prstGeom prst="rect">
                <a:avLst/>
              </a:prstGeom>
              <a:noFill/>
              <a:ln w="9525">
                <a:noFill/>
                <a:miter lim="800000"/>
                <a:headEnd/>
                <a:tailEnd/>
              </a:ln>
            </p:spPr>
            <p:txBody>
              <a:bodyPr>
                <a:spAutoFit/>
              </a:bodyPr>
              <a:lstStyle/>
              <a:p>
                <a:pPr algn="l"/>
                <a:r>
                  <a:rPr lang="en-US" sz="800" b="1" dirty="0">
                    <a:latin typeface="Times New Roman" pitchFamily="18" charset="0"/>
                  </a:rPr>
                  <a:t>BP3</a:t>
                </a:r>
                <a:endParaRPr lang="en-US" sz="800" dirty="0">
                  <a:latin typeface="Times New Roman" pitchFamily="18" charset="0"/>
                </a:endParaRPr>
              </a:p>
            </p:txBody>
          </p:sp>
        </p:grpSp>
        <p:sp>
          <p:nvSpPr>
            <p:cNvPr id="27" name="Oval 36"/>
            <p:cNvSpPr>
              <a:spLocks noChangeArrowheads="1"/>
            </p:cNvSpPr>
            <p:nvPr/>
          </p:nvSpPr>
          <p:spPr bwMode="auto">
            <a:xfrm>
              <a:off x="2232" y="1423"/>
              <a:ext cx="48" cy="72"/>
            </a:xfrm>
            <a:prstGeom prst="ellipse">
              <a:avLst/>
            </a:prstGeom>
            <a:solidFill>
              <a:schemeClr val="tx1"/>
            </a:solidFill>
            <a:ln w="9525">
              <a:solidFill>
                <a:schemeClr val="tx1"/>
              </a:solidFill>
              <a:round/>
              <a:headEnd/>
              <a:tailEnd/>
            </a:ln>
          </p:spPr>
          <p:txBody>
            <a:bodyPr wrap="none" anchor="ctr"/>
            <a:lstStyle/>
            <a:p>
              <a:endParaRPr lang="en-US"/>
            </a:p>
          </p:txBody>
        </p:sp>
      </p:grpSp>
      <p:grpSp>
        <p:nvGrpSpPr>
          <p:cNvPr id="30" name="Group 37"/>
          <p:cNvGrpSpPr>
            <a:grpSpLocks/>
          </p:cNvGrpSpPr>
          <p:nvPr/>
        </p:nvGrpSpPr>
        <p:grpSpPr bwMode="auto">
          <a:xfrm>
            <a:off x="5410200" y="2286000"/>
            <a:ext cx="304800" cy="533400"/>
            <a:chOff x="3408" y="2304"/>
            <a:chExt cx="192" cy="336"/>
          </a:xfrm>
        </p:grpSpPr>
        <p:sp>
          <p:nvSpPr>
            <p:cNvPr id="31" name="Freeform 38"/>
            <p:cNvSpPr>
              <a:spLocks/>
            </p:cNvSpPr>
            <p:nvPr/>
          </p:nvSpPr>
          <p:spPr bwMode="auto">
            <a:xfrm rot="5400000">
              <a:off x="3357" y="2387"/>
              <a:ext cx="325" cy="160"/>
            </a:xfrm>
            <a:custGeom>
              <a:avLst/>
              <a:gdLst>
                <a:gd name="T0" fmla="*/ 50 w 708"/>
                <a:gd name="T1" fmla="*/ 130 h 182"/>
                <a:gd name="T2" fmla="*/ 9 w 708"/>
                <a:gd name="T3" fmla="*/ 112 h 182"/>
                <a:gd name="T4" fmla="*/ 5 w 708"/>
                <a:gd name="T5" fmla="*/ 106 h 182"/>
                <a:gd name="T6" fmla="*/ 0 w 708"/>
                <a:gd name="T7" fmla="*/ 79 h 182"/>
                <a:gd name="T8" fmla="*/ 9 w 708"/>
                <a:gd name="T9" fmla="*/ 33 h 182"/>
                <a:gd name="T10" fmla="*/ 39 w 708"/>
                <a:gd name="T11" fmla="*/ 10 h 182"/>
                <a:gd name="T12" fmla="*/ 146 w 708"/>
                <a:gd name="T13" fmla="*/ 47 h 182"/>
                <a:gd name="T14" fmla="*/ 149 w 708"/>
                <a:gd name="T15" fmla="*/ 74 h 182"/>
                <a:gd name="T16" fmla="*/ 148 w 708"/>
                <a:gd name="T17" fmla="*/ 112 h 182"/>
                <a:gd name="T18" fmla="*/ 139 w 708"/>
                <a:gd name="T19" fmla="*/ 130 h 182"/>
                <a:gd name="T20" fmla="*/ 109 w 708"/>
                <a:gd name="T21" fmla="*/ 139 h 1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8"/>
                <a:gd name="T34" fmla="*/ 0 h 182"/>
                <a:gd name="T35" fmla="*/ 708 w 708"/>
                <a:gd name="T36" fmla="*/ 182 h 1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8" h="182">
                  <a:moveTo>
                    <a:pt x="240" y="168"/>
                  </a:moveTo>
                  <a:cubicBezTo>
                    <a:pt x="177" y="152"/>
                    <a:pt x="107" y="150"/>
                    <a:pt x="42" y="144"/>
                  </a:cubicBezTo>
                  <a:cubicBezTo>
                    <a:pt x="36" y="142"/>
                    <a:pt x="28" y="142"/>
                    <a:pt x="24" y="138"/>
                  </a:cubicBezTo>
                  <a:cubicBezTo>
                    <a:pt x="14" y="128"/>
                    <a:pt x="0" y="102"/>
                    <a:pt x="0" y="102"/>
                  </a:cubicBezTo>
                  <a:cubicBezTo>
                    <a:pt x="6" y="58"/>
                    <a:pt x="4" y="55"/>
                    <a:pt x="42" y="42"/>
                  </a:cubicBezTo>
                  <a:cubicBezTo>
                    <a:pt x="84" y="0"/>
                    <a:pt x="114" y="16"/>
                    <a:pt x="186" y="12"/>
                  </a:cubicBezTo>
                  <a:cubicBezTo>
                    <a:pt x="332" y="17"/>
                    <a:pt x="548" y="25"/>
                    <a:pt x="690" y="60"/>
                  </a:cubicBezTo>
                  <a:cubicBezTo>
                    <a:pt x="696" y="69"/>
                    <a:pt x="708" y="84"/>
                    <a:pt x="708" y="96"/>
                  </a:cubicBezTo>
                  <a:cubicBezTo>
                    <a:pt x="708" y="112"/>
                    <a:pt x="708" y="129"/>
                    <a:pt x="702" y="144"/>
                  </a:cubicBezTo>
                  <a:cubicBezTo>
                    <a:pt x="700" y="149"/>
                    <a:pt x="661" y="168"/>
                    <a:pt x="660" y="168"/>
                  </a:cubicBezTo>
                  <a:cubicBezTo>
                    <a:pt x="614" y="182"/>
                    <a:pt x="563" y="180"/>
                    <a:pt x="516" y="180"/>
                  </a:cubicBezTo>
                </a:path>
              </a:pathLst>
            </a:custGeom>
            <a:noFill/>
            <a:ln w="28575" cmpd="sng">
              <a:solidFill>
                <a:schemeClr val="tx1"/>
              </a:solidFill>
              <a:round/>
              <a:headEnd/>
              <a:tailEnd/>
            </a:ln>
          </p:spPr>
          <p:txBody>
            <a:bodyPr wrap="none" anchor="ctr"/>
            <a:lstStyle/>
            <a:p>
              <a:endParaRPr lang="en-US"/>
            </a:p>
          </p:txBody>
        </p:sp>
        <p:grpSp>
          <p:nvGrpSpPr>
            <p:cNvPr id="32" name="Group 39"/>
            <p:cNvGrpSpPr>
              <a:grpSpLocks/>
            </p:cNvGrpSpPr>
            <p:nvPr/>
          </p:nvGrpSpPr>
          <p:grpSpPr bwMode="auto">
            <a:xfrm>
              <a:off x="3408" y="2377"/>
              <a:ext cx="167" cy="263"/>
              <a:chOff x="3408" y="2377"/>
              <a:chExt cx="167" cy="263"/>
            </a:xfrm>
          </p:grpSpPr>
          <p:sp>
            <p:nvSpPr>
              <p:cNvPr id="33" name="Text Box 40"/>
              <p:cNvSpPr txBox="1">
                <a:spLocks noChangeArrowheads="1"/>
              </p:cNvSpPr>
              <p:nvPr/>
            </p:nvSpPr>
            <p:spPr bwMode="auto">
              <a:xfrm rot="5400000">
                <a:off x="3376" y="2441"/>
                <a:ext cx="263" cy="135"/>
              </a:xfrm>
              <a:prstGeom prst="rect">
                <a:avLst/>
              </a:prstGeom>
              <a:noFill/>
              <a:ln w="9525">
                <a:noFill/>
                <a:miter lim="800000"/>
                <a:headEnd/>
                <a:tailEnd/>
              </a:ln>
            </p:spPr>
            <p:txBody>
              <a:bodyPr>
                <a:spAutoFit/>
              </a:bodyPr>
              <a:lstStyle/>
              <a:p>
                <a:pPr algn="l"/>
                <a:r>
                  <a:rPr lang="en-US" sz="800" b="1">
                    <a:latin typeface="Times New Roman" pitchFamily="18" charset="0"/>
                  </a:rPr>
                  <a:t>BP1</a:t>
                </a:r>
                <a:endParaRPr lang="en-US" sz="800">
                  <a:latin typeface="Times New Roman" pitchFamily="18" charset="0"/>
                </a:endParaRPr>
              </a:p>
            </p:txBody>
          </p:sp>
          <p:sp>
            <p:nvSpPr>
              <p:cNvPr id="34" name="Oval 41"/>
              <p:cNvSpPr>
                <a:spLocks noChangeArrowheads="1"/>
              </p:cNvSpPr>
              <p:nvPr/>
            </p:nvSpPr>
            <p:spPr bwMode="auto">
              <a:xfrm>
                <a:off x="3408" y="2424"/>
                <a:ext cx="48" cy="72"/>
              </a:xfrm>
              <a:prstGeom prst="ellipse">
                <a:avLst/>
              </a:prstGeom>
              <a:solidFill>
                <a:schemeClr val="tx1"/>
              </a:solidFill>
              <a:ln w="9525">
                <a:solidFill>
                  <a:schemeClr val="tx1"/>
                </a:solidFill>
                <a:round/>
                <a:headEnd/>
                <a:tailEnd/>
              </a:ln>
            </p:spPr>
            <p:txBody>
              <a:bodyPr wrap="none" anchor="ctr"/>
              <a:lstStyle/>
              <a:p>
                <a:endParaRPr lang="en-US"/>
              </a:p>
            </p:txBody>
          </p:sp>
        </p:grpSp>
      </p:grpSp>
      <p:grpSp>
        <p:nvGrpSpPr>
          <p:cNvPr id="35" name="Group 46"/>
          <p:cNvGrpSpPr>
            <a:grpSpLocks/>
          </p:cNvGrpSpPr>
          <p:nvPr/>
        </p:nvGrpSpPr>
        <p:grpSpPr bwMode="auto">
          <a:xfrm>
            <a:off x="5046663" y="3649663"/>
            <a:ext cx="369887" cy="122237"/>
            <a:chOff x="3179" y="2299"/>
            <a:chExt cx="233" cy="77"/>
          </a:xfrm>
        </p:grpSpPr>
        <p:grpSp>
          <p:nvGrpSpPr>
            <p:cNvPr id="36" name="Group 47"/>
            <p:cNvGrpSpPr>
              <a:grpSpLocks/>
            </p:cNvGrpSpPr>
            <p:nvPr/>
          </p:nvGrpSpPr>
          <p:grpSpPr bwMode="auto">
            <a:xfrm>
              <a:off x="3179" y="2312"/>
              <a:ext cx="233" cy="64"/>
              <a:chOff x="3179" y="2312"/>
              <a:chExt cx="233" cy="64"/>
            </a:xfrm>
          </p:grpSpPr>
          <p:sp>
            <p:nvSpPr>
              <p:cNvPr id="38" name="AutoShape 48"/>
              <p:cNvSpPr>
                <a:spLocks noChangeArrowheads="1"/>
              </p:cNvSpPr>
              <p:nvPr/>
            </p:nvSpPr>
            <p:spPr bwMode="auto">
              <a:xfrm rot="-1157863">
                <a:off x="3179" y="2328"/>
                <a:ext cx="80" cy="48"/>
              </a:xfrm>
              <a:prstGeom prst="flowChartConnector">
                <a:avLst/>
              </a:prstGeom>
              <a:noFill/>
              <a:ln w="28575">
                <a:solidFill>
                  <a:schemeClr val="tx1"/>
                </a:solidFill>
                <a:round/>
                <a:headEnd/>
                <a:tailEnd/>
              </a:ln>
            </p:spPr>
            <p:txBody>
              <a:bodyPr wrap="none" anchor="ctr"/>
              <a:lstStyle/>
              <a:p>
                <a:endParaRPr lang="en-US"/>
              </a:p>
            </p:txBody>
          </p:sp>
          <p:sp>
            <p:nvSpPr>
              <p:cNvPr id="39" name="Line 49"/>
              <p:cNvSpPr>
                <a:spLocks noChangeShapeType="1"/>
              </p:cNvSpPr>
              <p:nvPr/>
            </p:nvSpPr>
            <p:spPr bwMode="auto">
              <a:xfrm rot="-1157863">
                <a:off x="3252" y="2312"/>
                <a:ext cx="160" cy="0"/>
              </a:xfrm>
              <a:prstGeom prst="line">
                <a:avLst/>
              </a:prstGeom>
              <a:noFill/>
              <a:ln w="28575">
                <a:solidFill>
                  <a:schemeClr val="tx1"/>
                </a:solidFill>
                <a:round/>
                <a:headEnd/>
                <a:tailEnd type="arrow" w="med" len="med"/>
              </a:ln>
            </p:spPr>
            <p:txBody>
              <a:bodyPr wrap="none" anchor="ctr"/>
              <a:lstStyle/>
              <a:p>
                <a:endParaRPr lang="en-US"/>
              </a:p>
            </p:txBody>
          </p:sp>
        </p:grpSp>
        <p:sp>
          <p:nvSpPr>
            <p:cNvPr id="37" name="Line 50"/>
            <p:cNvSpPr>
              <a:spLocks noChangeShapeType="1"/>
            </p:cNvSpPr>
            <p:nvPr/>
          </p:nvSpPr>
          <p:spPr bwMode="auto">
            <a:xfrm rot="-1157863">
              <a:off x="3316" y="2299"/>
              <a:ext cx="0" cy="48"/>
            </a:xfrm>
            <a:prstGeom prst="line">
              <a:avLst/>
            </a:prstGeom>
            <a:noFill/>
            <a:ln w="12700">
              <a:solidFill>
                <a:schemeClr val="tx1"/>
              </a:solidFill>
              <a:round/>
              <a:headEnd/>
              <a:tailEnd/>
            </a:ln>
          </p:spPr>
          <p:txBody>
            <a:bodyPr wrap="none" anchor="ctr"/>
            <a:lstStyle/>
            <a:p>
              <a:endParaRPr lang="en-US"/>
            </a:p>
          </p:txBody>
        </p:sp>
      </p:grpSp>
      <p:sp>
        <p:nvSpPr>
          <p:cNvPr id="40" name="AutoShape 51"/>
          <p:cNvSpPr>
            <a:spLocks noChangeArrowheads="1"/>
          </p:cNvSpPr>
          <p:nvPr/>
        </p:nvSpPr>
        <p:spPr bwMode="auto">
          <a:xfrm rot="20442137">
            <a:off x="5019675" y="3640138"/>
            <a:ext cx="42863" cy="38100"/>
          </a:xfrm>
          <a:prstGeom prst="flowChartConnector">
            <a:avLst/>
          </a:prstGeom>
          <a:solidFill>
            <a:schemeClr val="tx1"/>
          </a:solidFill>
          <a:ln w="9525">
            <a:solidFill>
              <a:schemeClr val="tx1"/>
            </a:solidFill>
            <a:round/>
            <a:headEnd/>
            <a:tailEnd/>
          </a:ln>
        </p:spPr>
        <p:txBody>
          <a:bodyPr wrap="none" anchor="ctr"/>
          <a:lstStyle/>
          <a:p>
            <a:endParaRPr lang="en-US"/>
          </a:p>
        </p:txBody>
      </p:sp>
      <p:grpSp>
        <p:nvGrpSpPr>
          <p:cNvPr id="41" name="Group 54"/>
          <p:cNvGrpSpPr>
            <a:grpSpLocks/>
          </p:cNvGrpSpPr>
          <p:nvPr/>
        </p:nvGrpSpPr>
        <p:grpSpPr bwMode="auto">
          <a:xfrm>
            <a:off x="8153400" y="1868488"/>
            <a:ext cx="371475" cy="646112"/>
            <a:chOff x="5258" y="2672"/>
            <a:chExt cx="234" cy="448"/>
          </a:xfrm>
        </p:grpSpPr>
        <p:grpSp>
          <p:nvGrpSpPr>
            <p:cNvPr id="42" name="Group 55"/>
            <p:cNvGrpSpPr>
              <a:grpSpLocks/>
            </p:cNvGrpSpPr>
            <p:nvPr/>
          </p:nvGrpSpPr>
          <p:grpSpPr bwMode="auto">
            <a:xfrm>
              <a:off x="5302" y="2717"/>
              <a:ext cx="154" cy="340"/>
              <a:chOff x="5264" y="2687"/>
              <a:chExt cx="154" cy="340"/>
            </a:xfrm>
          </p:grpSpPr>
          <p:sp>
            <p:nvSpPr>
              <p:cNvPr id="72" name="Freeform 56"/>
              <p:cNvSpPr>
                <a:spLocks/>
              </p:cNvSpPr>
              <p:nvPr/>
            </p:nvSpPr>
            <p:spPr bwMode="auto">
              <a:xfrm rot="-5400000">
                <a:off x="5131" y="2820"/>
                <a:ext cx="330" cy="64"/>
              </a:xfrm>
              <a:custGeom>
                <a:avLst/>
                <a:gdLst>
                  <a:gd name="T0" fmla="*/ 0 w 585"/>
                  <a:gd name="T1" fmla="*/ 18 h 105"/>
                  <a:gd name="T2" fmla="*/ 23 w 585"/>
                  <a:gd name="T3" fmla="*/ 9 h 105"/>
                  <a:gd name="T4" fmla="*/ 58 w 585"/>
                  <a:gd name="T5" fmla="*/ 0 h 105"/>
                  <a:gd name="T6" fmla="*/ 166 w 585"/>
                  <a:gd name="T7" fmla="*/ 18 h 105"/>
                  <a:gd name="T8" fmla="*/ 178 w 585"/>
                  <a:gd name="T9" fmla="*/ 23 h 105"/>
                  <a:gd name="T10" fmla="*/ 179 w 585"/>
                  <a:gd name="T11" fmla="*/ 29 h 105"/>
                  <a:gd name="T12" fmla="*/ 185 w 585"/>
                  <a:gd name="T13" fmla="*/ 38 h 105"/>
                  <a:gd name="T14" fmla="*/ 0 60000 65536"/>
                  <a:gd name="T15" fmla="*/ 0 60000 65536"/>
                  <a:gd name="T16" fmla="*/ 0 60000 65536"/>
                  <a:gd name="T17" fmla="*/ 0 60000 65536"/>
                  <a:gd name="T18" fmla="*/ 0 60000 65536"/>
                  <a:gd name="T19" fmla="*/ 0 60000 65536"/>
                  <a:gd name="T20" fmla="*/ 0 60000 65536"/>
                  <a:gd name="T21" fmla="*/ 0 w 585"/>
                  <a:gd name="T22" fmla="*/ 0 h 105"/>
                  <a:gd name="T23" fmla="*/ 585 w 585"/>
                  <a:gd name="T24" fmla="*/ 105 h 1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5" h="105">
                    <a:moveTo>
                      <a:pt x="0" y="48"/>
                    </a:moveTo>
                    <a:cubicBezTo>
                      <a:pt x="31" y="43"/>
                      <a:pt x="44" y="31"/>
                      <a:pt x="72" y="24"/>
                    </a:cubicBezTo>
                    <a:cubicBezTo>
                      <a:pt x="108" y="15"/>
                      <a:pt x="144" y="7"/>
                      <a:pt x="180" y="0"/>
                    </a:cubicBezTo>
                    <a:cubicBezTo>
                      <a:pt x="295" y="9"/>
                      <a:pt x="408" y="35"/>
                      <a:pt x="522" y="48"/>
                    </a:cubicBezTo>
                    <a:cubicBezTo>
                      <a:pt x="534" y="52"/>
                      <a:pt x="554" y="48"/>
                      <a:pt x="558" y="60"/>
                    </a:cubicBezTo>
                    <a:cubicBezTo>
                      <a:pt x="560" y="66"/>
                      <a:pt x="560" y="73"/>
                      <a:pt x="564" y="78"/>
                    </a:cubicBezTo>
                    <a:cubicBezTo>
                      <a:pt x="585" y="105"/>
                      <a:pt x="582" y="76"/>
                      <a:pt x="582" y="102"/>
                    </a:cubicBezTo>
                  </a:path>
                </a:pathLst>
              </a:custGeom>
              <a:noFill/>
              <a:ln w="38100" cmpd="sng">
                <a:solidFill>
                  <a:srgbClr val="FF3300"/>
                </a:solidFill>
                <a:round/>
                <a:headEnd/>
                <a:tailEnd/>
              </a:ln>
            </p:spPr>
            <p:txBody>
              <a:bodyPr wrap="none" anchor="ctr"/>
              <a:lstStyle/>
              <a:p>
                <a:endParaRPr lang="en-US"/>
              </a:p>
            </p:txBody>
          </p:sp>
          <p:sp>
            <p:nvSpPr>
              <p:cNvPr id="73" name="Freeform 57"/>
              <p:cNvSpPr>
                <a:spLocks/>
              </p:cNvSpPr>
              <p:nvPr/>
            </p:nvSpPr>
            <p:spPr bwMode="auto">
              <a:xfrm rot="-5400000">
                <a:off x="5307" y="2937"/>
                <a:ext cx="142" cy="38"/>
              </a:xfrm>
              <a:custGeom>
                <a:avLst/>
                <a:gdLst>
                  <a:gd name="T0" fmla="*/ 0 w 252"/>
                  <a:gd name="T1" fmla="*/ 0 h 61"/>
                  <a:gd name="T2" fmla="*/ 80 w 252"/>
                  <a:gd name="T3" fmla="*/ 23 h 61"/>
                  <a:gd name="T4" fmla="*/ 0 60000 65536"/>
                  <a:gd name="T5" fmla="*/ 0 60000 65536"/>
                  <a:gd name="T6" fmla="*/ 0 w 252"/>
                  <a:gd name="T7" fmla="*/ 0 h 61"/>
                  <a:gd name="T8" fmla="*/ 252 w 252"/>
                  <a:gd name="T9" fmla="*/ 61 h 61"/>
                </a:gdLst>
                <a:ahLst/>
                <a:cxnLst>
                  <a:cxn ang="T4">
                    <a:pos x="T0" y="T1"/>
                  </a:cxn>
                  <a:cxn ang="T5">
                    <a:pos x="T2" y="T3"/>
                  </a:cxn>
                </a:cxnLst>
                <a:rect l="T6" t="T7" r="T8" b="T9"/>
                <a:pathLst>
                  <a:path w="252" h="61">
                    <a:moveTo>
                      <a:pt x="0" y="0"/>
                    </a:moveTo>
                    <a:cubicBezTo>
                      <a:pt x="92" y="61"/>
                      <a:pt x="136" y="60"/>
                      <a:pt x="252" y="60"/>
                    </a:cubicBezTo>
                  </a:path>
                </a:pathLst>
              </a:custGeom>
              <a:noFill/>
              <a:ln w="38100" cmpd="sng">
                <a:solidFill>
                  <a:srgbClr val="FF3300"/>
                </a:solidFill>
                <a:round/>
                <a:headEnd/>
                <a:tailEnd/>
              </a:ln>
            </p:spPr>
            <p:txBody>
              <a:bodyPr wrap="none" anchor="ctr"/>
              <a:lstStyle/>
              <a:p>
                <a:endParaRPr lang="en-US"/>
              </a:p>
            </p:txBody>
          </p:sp>
          <p:sp>
            <p:nvSpPr>
              <p:cNvPr id="74" name="Freeform 58"/>
              <p:cNvSpPr>
                <a:spLocks/>
              </p:cNvSpPr>
              <p:nvPr/>
            </p:nvSpPr>
            <p:spPr bwMode="auto">
              <a:xfrm rot="-5400000">
                <a:off x="5310" y="2743"/>
                <a:ext cx="143" cy="46"/>
              </a:xfrm>
              <a:custGeom>
                <a:avLst/>
                <a:gdLst>
                  <a:gd name="T0" fmla="*/ 81 w 252"/>
                  <a:gd name="T1" fmla="*/ 0 h 75"/>
                  <a:gd name="T2" fmla="*/ 29 w 252"/>
                  <a:gd name="T3" fmla="*/ 25 h 75"/>
                  <a:gd name="T4" fmla="*/ 0 w 252"/>
                  <a:gd name="T5" fmla="*/ 25 h 75"/>
                  <a:gd name="T6" fmla="*/ 0 60000 65536"/>
                  <a:gd name="T7" fmla="*/ 0 60000 65536"/>
                  <a:gd name="T8" fmla="*/ 0 60000 65536"/>
                  <a:gd name="T9" fmla="*/ 0 w 252"/>
                  <a:gd name="T10" fmla="*/ 0 h 75"/>
                  <a:gd name="T11" fmla="*/ 252 w 252"/>
                  <a:gd name="T12" fmla="*/ 75 h 75"/>
                </a:gdLst>
                <a:ahLst/>
                <a:cxnLst>
                  <a:cxn ang="T6">
                    <a:pos x="T0" y="T1"/>
                  </a:cxn>
                  <a:cxn ang="T7">
                    <a:pos x="T2" y="T3"/>
                  </a:cxn>
                  <a:cxn ang="T8">
                    <a:pos x="T4" y="T5"/>
                  </a:cxn>
                </a:cxnLst>
                <a:rect l="T9" t="T10" r="T11" b="T12"/>
                <a:pathLst>
                  <a:path w="252" h="75">
                    <a:moveTo>
                      <a:pt x="252" y="0"/>
                    </a:moveTo>
                    <a:cubicBezTo>
                      <a:pt x="202" y="33"/>
                      <a:pt x="146" y="47"/>
                      <a:pt x="90" y="66"/>
                    </a:cubicBezTo>
                    <a:cubicBezTo>
                      <a:pt x="62" y="75"/>
                      <a:pt x="30" y="66"/>
                      <a:pt x="0" y="66"/>
                    </a:cubicBezTo>
                  </a:path>
                </a:pathLst>
              </a:custGeom>
              <a:noFill/>
              <a:ln w="38100" cmpd="sng">
                <a:solidFill>
                  <a:srgbClr val="FF3300"/>
                </a:solidFill>
                <a:round/>
                <a:headEnd/>
                <a:tailEnd/>
              </a:ln>
            </p:spPr>
            <p:txBody>
              <a:bodyPr wrap="none" anchor="ctr"/>
              <a:lstStyle/>
              <a:p>
                <a:endParaRPr lang="en-US"/>
              </a:p>
            </p:txBody>
          </p:sp>
          <p:sp>
            <p:nvSpPr>
              <p:cNvPr id="75" name="Line 59"/>
              <p:cNvSpPr>
                <a:spLocks noChangeShapeType="1"/>
              </p:cNvSpPr>
              <p:nvPr/>
            </p:nvSpPr>
            <p:spPr bwMode="auto">
              <a:xfrm rot="-5400000">
                <a:off x="5374" y="2821"/>
                <a:ext cx="0" cy="88"/>
              </a:xfrm>
              <a:prstGeom prst="line">
                <a:avLst/>
              </a:prstGeom>
              <a:noFill/>
              <a:ln w="38100">
                <a:solidFill>
                  <a:srgbClr val="FF3300"/>
                </a:solidFill>
                <a:round/>
                <a:headEnd/>
                <a:tailEnd/>
              </a:ln>
            </p:spPr>
            <p:txBody>
              <a:bodyPr wrap="none" anchor="ctr"/>
              <a:lstStyle/>
              <a:p>
                <a:endParaRPr lang="en-US"/>
              </a:p>
            </p:txBody>
          </p:sp>
        </p:grpSp>
        <p:sp>
          <p:nvSpPr>
            <p:cNvPr id="43" name="Freeform 60"/>
            <p:cNvSpPr>
              <a:spLocks/>
            </p:cNvSpPr>
            <p:nvPr/>
          </p:nvSpPr>
          <p:spPr bwMode="auto">
            <a:xfrm rot="-5400000">
              <a:off x="5325" y="2679"/>
              <a:ext cx="42" cy="28"/>
            </a:xfrm>
            <a:custGeom>
              <a:avLst/>
              <a:gdLst>
                <a:gd name="T0" fmla="*/ 0 w 42"/>
                <a:gd name="T1" fmla="*/ 28 h 28"/>
                <a:gd name="T2" fmla="*/ 30 w 42"/>
                <a:gd name="T3" fmla="*/ 6 h 28"/>
                <a:gd name="T4" fmla="*/ 42 w 42"/>
                <a:gd name="T5" fmla="*/ 0 h 28"/>
                <a:gd name="T6" fmla="*/ 0 60000 65536"/>
                <a:gd name="T7" fmla="*/ 0 60000 65536"/>
                <a:gd name="T8" fmla="*/ 0 60000 65536"/>
                <a:gd name="T9" fmla="*/ 0 w 42"/>
                <a:gd name="T10" fmla="*/ 0 h 28"/>
                <a:gd name="T11" fmla="*/ 42 w 42"/>
                <a:gd name="T12" fmla="*/ 28 h 28"/>
              </a:gdLst>
              <a:ahLst/>
              <a:cxnLst>
                <a:cxn ang="T6">
                  <a:pos x="T0" y="T1"/>
                </a:cxn>
                <a:cxn ang="T7">
                  <a:pos x="T2" y="T3"/>
                </a:cxn>
                <a:cxn ang="T8">
                  <a:pos x="T4" y="T5"/>
                </a:cxn>
              </a:cxnLst>
              <a:rect l="T9" t="T10" r="T11" b="T12"/>
              <a:pathLst>
                <a:path w="42" h="28">
                  <a:moveTo>
                    <a:pt x="0" y="28"/>
                  </a:moveTo>
                  <a:cubicBezTo>
                    <a:pt x="11" y="25"/>
                    <a:pt x="20" y="13"/>
                    <a:pt x="30" y="6"/>
                  </a:cubicBezTo>
                  <a:cubicBezTo>
                    <a:pt x="34" y="4"/>
                    <a:pt x="42" y="0"/>
                    <a:pt x="42" y="0"/>
                  </a:cubicBezTo>
                </a:path>
              </a:pathLst>
            </a:custGeom>
            <a:noFill/>
            <a:ln w="19050" cmpd="sng">
              <a:solidFill>
                <a:srgbClr val="FF3300"/>
              </a:solidFill>
              <a:round/>
              <a:headEnd/>
              <a:tailEnd/>
            </a:ln>
          </p:spPr>
          <p:txBody>
            <a:bodyPr wrap="none" anchor="ctr"/>
            <a:lstStyle/>
            <a:p>
              <a:endParaRPr lang="en-US"/>
            </a:p>
          </p:txBody>
        </p:sp>
        <p:sp>
          <p:nvSpPr>
            <p:cNvPr id="44" name="Freeform 61"/>
            <p:cNvSpPr>
              <a:spLocks/>
            </p:cNvSpPr>
            <p:nvPr/>
          </p:nvSpPr>
          <p:spPr bwMode="auto">
            <a:xfrm rot="-5400000">
              <a:off x="5288" y="3034"/>
              <a:ext cx="20" cy="48"/>
            </a:xfrm>
            <a:custGeom>
              <a:avLst/>
              <a:gdLst>
                <a:gd name="T0" fmla="*/ 20 w 20"/>
                <a:gd name="T1" fmla="*/ 48 h 48"/>
                <a:gd name="T2" fmla="*/ 0 w 20"/>
                <a:gd name="T3" fmla="*/ 0 h 48"/>
                <a:gd name="T4" fmla="*/ 0 60000 65536"/>
                <a:gd name="T5" fmla="*/ 0 60000 65536"/>
                <a:gd name="T6" fmla="*/ 0 w 20"/>
                <a:gd name="T7" fmla="*/ 0 h 48"/>
                <a:gd name="T8" fmla="*/ 20 w 20"/>
                <a:gd name="T9" fmla="*/ 48 h 48"/>
              </a:gdLst>
              <a:ahLst/>
              <a:cxnLst>
                <a:cxn ang="T4">
                  <a:pos x="T0" y="T1"/>
                </a:cxn>
                <a:cxn ang="T5">
                  <a:pos x="T2" y="T3"/>
                </a:cxn>
              </a:cxnLst>
              <a:rect l="T6" t="T7" r="T8" b="T9"/>
              <a:pathLst>
                <a:path w="20" h="48">
                  <a:moveTo>
                    <a:pt x="20" y="48"/>
                  </a:moveTo>
                  <a:cubicBezTo>
                    <a:pt x="15" y="32"/>
                    <a:pt x="12" y="12"/>
                    <a:pt x="0" y="0"/>
                  </a:cubicBezTo>
                </a:path>
              </a:pathLst>
            </a:custGeom>
            <a:noFill/>
            <a:ln w="19050" cmpd="sng">
              <a:solidFill>
                <a:srgbClr val="FF3300"/>
              </a:solidFill>
              <a:round/>
              <a:headEnd/>
              <a:tailEnd/>
            </a:ln>
          </p:spPr>
          <p:txBody>
            <a:bodyPr wrap="none" anchor="ctr"/>
            <a:lstStyle/>
            <a:p>
              <a:endParaRPr lang="en-US"/>
            </a:p>
          </p:txBody>
        </p:sp>
        <p:sp>
          <p:nvSpPr>
            <p:cNvPr id="45" name="Freeform 62"/>
            <p:cNvSpPr>
              <a:spLocks/>
            </p:cNvSpPr>
            <p:nvPr/>
          </p:nvSpPr>
          <p:spPr bwMode="auto">
            <a:xfrm rot="-5400000">
              <a:off x="5272" y="3010"/>
              <a:ext cx="20" cy="48"/>
            </a:xfrm>
            <a:custGeom>
              <a:avLst/>
              <a:gdLst>
                <a:gd name="T0" fmla="*/ 20 w 20"/>
                <a:gd name="T1" fmla="*/ 48 h 48"/>
                <a:gd name="T2" fmla="*/ 0 w 20"/>
                <a:gd name="T3" fmla="*/ 0 h 48"/>
                <a:gd name="T4" fmla="*/ 0 60000 65536"/>
                <a:gd name="T5" fmla="*/ 0 60000 65536"/>
                <a:gd name="T6" fmla="*/ 0 w 20"/>
                <a:gd name="T7" fmla="*/ 0 h 48"/>
                <a:gd name="T8" fmla="*/ 20 w 20"/>
                <a:gd name="T9" fmla="*/ 48 h 48"/>
              </a:gdLst>
              <a:ahLst/>
              <a:cxnLst>
                <a:cxn ang="T4">
                  <a:pos x="T0" y="T1"/>
                </a:cxn>
                <a:cxn ang="T5">
                  <a:pos x="T2" y="T3"/>
                </a:cxn>
              </a:cxnLst>
              <a:rect l="T6" t="T7" r="T8" b="T9"/>
              <a:pathLst>
                <a:path w="20" h="48">
                  <a:moveTo>
                    <a:pt x="20" y="48"/>
                  </a:moveTo>
                  <a:cubicBezTo>
                    <a:pt x="15" y="32"/>
                    <a:pt x="12" y="12"/>
                    <a:pt x="0" y="0"/>
                  </a:cubicBezTo>
                </a:path>
              </a:pathLst>
            </a:custGeom>
            <a:noFill/>
            <a:ln w="19050" cmpd="sng">
              <a:solidFill>
                <a:srgbClr val="FF3300"/>
              </a:solidFill>
              <a:round/>
              <a:headEnd/>
              <a:tailEnd/>
            </a:ln>
          </p:spPr>
          <p:txBody>
            <a:bodyPr wrap="none" anchor="ctr"/>
            <a:lstStyle/>
            <a:p>
              <a:endParaRPr lang="en-US"/>
            </a:p>
          </p:txBody>
        </p:sp>
        <p:sp>
          <p:nvSpPr>
            <p:cNvPr id="46" name="Freeform 63"/>
            <p:cNvSpPr>
              <a:spLocks/>
            </p:cNvSpPr>
            <p:nvPr/>
          </p:nvSpPr>
          <p:spPr bwMode="auto">
            <a:xfrm rot="-5400000">
              <a:off x="5272" y="2962"/>
              <a:ext cx="20" cy="48"/>
            </a:xfrm>
            <a:custGeom>
              <a:avLst/>
              <a:gdLst>
                <a:gd name="T0" fmla="*/ 20 w 20"/>
                <a:gd name="T1" fmla="*/ 48 h 48"/>
                <a:gd name="T2" fmla="*/ 0 w 20"/>
                <a:gd name="T3" fmla="*/ 0 h 48"/>
                <a:gd name="T4" fmla="*/ 0 60000 65536"/>
                <a:gd name="T5" fmla="*/ 0 60000 65536"/>
                <a:gd name="T6" fmla="*/ 0 w 20"/>
                <a:gd name="T7" fmla="*/ 0 h 48"/>
                <a:gd name="T8" fmla="*/ 20 w 20"/>
                <a:gd name="T9" fmla="*/ 48 h 48"/>
              </a:gdLst>
              <a:ahLst/>
              <a:cxnLst>
                <a:cxn ang="T4">
                  <a:pos x="T0" y="T1"/>
                </a:cxn>
                <a:cxn ang="T5">
                  <a:pos x="T2" y="T3"/>
                </a:cxn>
              </a:cxnLst>
              <a:rect l="T6" t="T7" r="T8" b="T9"/>
              <a:pathLst>
                <a:path w="20" h="48">
                  <a:moveTo>
                    <a:pt x="20" y="48"/>
                  </a:moveTo>
                  <a:cubicBezTo>
                    <a:pt x="15" y="32"/>
                    <a:pt x="12" y="12"/>
                    <a:pt x="0" y="0"/>
                  </a:cubicBezTo>
                </a:path>
              </a:pathLst>
            </a:custGeom>
            <a:noFill/>
            <a:ln w="19050" cmpd="sng">
              <a:solidFill>
                <a:srgbClr val="FF3300"/>
              </a:solidFill>
              <a:round/>
              <a:headEnd/>
              <a:tailEnd/>
            </a:ln>
          </p:spPr>
          <p:txBody>
            <a:bodyPr wrap="none" anchor="ctr"/>
            <a:lstStyle/>
            <a:p>
              <a:endParaRPr lang="en-US"/>
            </a:p>
          </p:txBody>
        </p:sp>
        <p:sp>
          <p:nvSpPr>
            <p:cNvPr id="47" name="Freeform 64"/>
            <p:cNvSpPr>
              <a:spLocks/>
            </p:cNvSpPr>
            <p:nvPr/>
          </p:nvSpPr>
          <p:spPr bwMode="auto">
            <a:xfrm rot="-5400000">
              <a:off x="5272" y="2914"/>
              <a:ext cx="20" cy="48"/>
            </a:xfrm>
            <a:custGeom>
              <a:avLst/>
              <a:gdLst>
                <a:gd name="T0" fmla="*/ 20 w 20"/>
                <a:gd name="T1" fmla="*/ 48 h 48"/>
                <a:gd name="T2" fmla="*/ 0 w 20"/>
                <a:gd name="T3" fmla="*/ 0 h 48"/>
                <a:gd name="T4" fmla="*/ 0 60000 65536"/>
                <a:gd name="T5" fmla="*/ 0 60000 65536"/>
                <a:gd name="T6" fmla="*/ 0 w 20"/>
                <a:gd name="T7" fmla="*/ 0 h 48"/>
                <a:gd name="T8" fmla="*/ 20 w 20"/>
                <a:gd name="T9" fmla="*/ 48 h 48"/>
              </a:gdLst>
              <a:ahLst/>
              <a:cxnLst>
                <a:cxn ang="T4">
                  <a:pos x="T0" y="T1"/>
                </a:cxn>
                <a:cxn ang="T5">
                  <a:pos x="T2" y="T3"/>
                </a:cxn>
              </a:cxnLst>
              <a:rect l="T6" t="T7" r="T8" b="T9"/>
              <a:pathLst>
                <a:path w="20" h="48">
                  <a:moveTo>
                    <a:pt x="20" y="48"/>
                  </a:moveTo>
                  <a:cubicBezTo>
                    <a:pt x="15" y="32"/>
                    <a:pt x="12" y="12"/>
                    <a:pt x="0" y="0"/>
                  </a:cubicBezTo>
                </a:path>
              </a:pathLst>
            </a:custGeom>
            <a:noFill/>
            <a:ln w="19050" cmpd="sng">
              <a:solidFill>
                <a:srgbClr val="FF3300"/>
              </a:solidFill>
              <a:round/>
              <a:headEnd/>
              <a:tailEnd/>
            </a:ln>
          </p:spPr>
          <p:txBody>
            <a:bodyPr wrap="none" anchor="ctr"/>
            <a:lstStyle/>
            <a:p>
              <a:endParaRPr lang="en-US"/>
            </a:p>
          </p:txBody>
        </p:sp>
        <p:sp>
          <p:nvSpPr>
            <p:cNvPr id="48" name="Freeform 65"/>
            <p:cNvSpPr>
              <a:spLocks/>
            </p:cNvSpPr>
            <p:nvPr/>
          </p:nvSpPr>
          <p:spPr bwMode="auto">
            <a:xfrm rot="-5400000">
              <a:off x="5272" y="2886"/>
              <a:ext cx="20" cy="48"/>
            </a:xfrm>
            <a:custGeom>
              <a:avLst/>
              <a:gdLst>
                <a:gd name="T0" fmla="*/ 20 w 20"/>
                <a:gd name="T1" fmla="*/ 48 h 48"/>
                <a:gd name="T2" fmla="*/ 0 w 20"/>
                <a:gd name="T3" fmla="*/ 0 h 48"/>
                <a:gd name="T4" fmla="*/ 0 60000 65536"/>
                <a:gd name="T5" fmla="*/ 0 60000 65536"/>
                <a:gd name="T6" fmla="*/ 0 w 20"/>
                <a:gd name="T7" fmla="*/ 0 h 48"/>
                <a:gd name="T8" fmla="*/ 20 w 20"/>
                <a:gd name="T9" fmla="*/ 48 h 48"/>
              </a:gdLst>
              <a:ahLst/>
              <a:cxnLst>
                <a:cxn ang="T4">
                  <a:pos x="T0" y="T1"/>
                </a:cxn>
                <a:cxn ang="T5">
                  <a:pos x="T2" y="T3"/>
                </a:cxn>
              </a:cxnLst>
              <a:rect l="T6" t="T7" r="T8" b="T9"/>
              <a:pathLst>
                <a:path w="20" h="48">
                  <a:moveTo>
                    <a:pt x="20" y="48"/>
                  </a:moveTo>
                  <a:cubicBezTo>
                    <a:pt x="15" y="32"/>
                    <a:pt x="12" y="12"/>
                    <a:pt x="0" y="0"/>
                  </a:cubicBezTo>
                </a:path>
              </a:pathLst>
            </a:custGeom>
            <a:noFill/>
            <a:ln w="19050" cmpd="sng">
              <a:solidFill>
                <a:srgbClr val="FF3300"/>
              </a:solidFill>
              <a:round/>
              <a:headEnd/>
              <a:tailEnd/>
            </a:ln>
          </p:spPr>
          <p:txBody>
            <a:bodyPr wrap="none" anchor="ctr"/>
            <a:lstStyle/>
            <a:p>
              <a:endParaRPr lang="en-US"/>
            </a:p>
          </p:txBody>
        </p:sp>
        <p:sp>
          <p:nvSpPr>
            <p:cNvPr id="49" name="Freeform 66"/>
            <p:cNvSpPr>
              <a:spLocks/>
            </p:cNvSpPr>
            <p:nvPr/>
          </p:nvSpPr>
          <p:spPr bwMode="auto">
            <a:xfrm rot="-5400000">
              <a:off x="5272" y="2866"/>
              <a:ext cx="20" cy="48"/>
            </a:xfrm>
            <a:custGeom>
              <a:avLst/>
              <a:gdLst>
                <a:gd name="T0" fmla="*/ 20 w 20"/>
                <a:gd name="T1" fmla="*/ 48 h 48"/>
                <a:gd name="T2" fmla="*/ 0 w 20"/>
                <a:gd name="T3" fmla="*/ 0 h 48"/>
                <a:gd name="T4" fmla="*/ 0 60000 65536"/>
                <a:gd name="T5" fmla="*/ 0 60000 65536"/>
                <a:gd name="T6" fmla="*/ 0 w 20"/>
                <a:gd name="T7" fmla="*/ 0 h 48"/>
                <a:gd name="T8" fmla="*/ 20 w 20"/>
                <a:gd name="T9" fmla="*/ 48 h 48"/>
              </a:gdLst>
              <a:ahLst/>
              <a:cxnLst>
                <a:cxn ang="T4">
                  <a:pos x="T0" y="T1"/>
                </a:cxn>
                <a:cxn ang="T5">
                  <a:pos x="T2" y="T3"/>
                </a:cxn>
              </a:cxnLst>
              <a:rect l="T6" t="T7" r="T8" b="T9"/>
              <a:pathLst>
                <a:path w="20" h="48">
                  <a:moveTo>
                    <a:pt x="20" y="48"/>
                  </a:moveTo>
                  <a:cubicBezTo>
                    <a:pt x="15" y="32"/>
                    <a:pt x="12" y="12"/>
                    <a:pt x="0" y="0"/>
                  </a:cubicBezTo>
                </a:path>
              </a:pathLst>
            </a:custGeom>
            <a:noFill/>
            <a:ln w="19050" cmpd="sng">
              <a:solidFill>
                <a:srgbClr val="FF3300"/>
              </a:solidFill>
              <a:round/>
              <a:headEnd/>
              <a:tailEnd/>
            </a:ln>
          </p:spPr>
          <p:txBody>
            <a:bodyPr wrap="none" anchor="ctr"/>
            <a:lstStyle/>
            <a:p>
              <a:endParaRPr lang="en-US"/>
            </a:p>
          </p:txBody>
        </p:sp>
        <p:sp>
          <p:nvSpPr>
            <p:cNvPr id="50" name="Freeform 67"/>
            <p:cNvSpPr>
              <a:spLocks/>
            </p:cNvSpPr>
            <p:nvPr/>
          </p:nvSpPr>
          <p:spPr bwMode="auto">
            <a:xfrm rot="-5400000">
              <a:off x="5270" y="2952"/>
              <a:ext cx="12" cy="32"/>
            </a:xfrm>
            <a:custGeom>
              <a:avLst/>
              <a:gdLst>
                <a:gd name="T0" fmla="*/ 12 w 12"/>
                <a:gd name="T1" fmla="*/ 32 h 32"/>
                <a:gd name="T2" fmla="*/ 0 w 12"/>
                <a:gd name="T3" fmla="*/ 0 h 32"/>
                <a:gd name="T4" fmla="*/ 0 60000 65536"/>
                <a:gd name="T5" fmla="*/ 0 60000 65536"/>
                <a:gd name="T6" fmla="*/ 0 w 12"/>
                <a:gd name="T7" fmla="*/ 0 h 32"/>
                <a:gd name="T8" fmla="*/ 12 w 12"/>
                <a:gd name="T9" fmla="*/ 32 h 32"/>
              </a:gdLst>
              <a:ahLst/>
              <a:cxnLst>
                <a:cxn ang="T4">
                  <a:pos x="T0" y="T1"/>
                </a:cxn>
                <a:cxn ang="T5">
                  <a:pos x="T2" y="T3"/>
                </a:cxn>
              </a:cxnLst>
              <a:rect l="T6" t="T7" r="T8" b="T9"/>
              <a:pathLst>
                <a:path w="12" h="32">
                  <a:moveTo>
                    <a:pt x="12" y="32"/>
                  </a:moveTo>
                  <a:cubicBezTo>
                    <a:pt x="10" y="21"/>
                    <a:pt x="5" y="10"/>
                    <a:pt x="0" y="0"/>
                  </a:cubicBezTo>
                </a:path>
              </a:pathLst>
            </a:custGeom>
            <a:noFill/>
            <a:ln w="19050" cmpd="sng">
              <a:solidFill>
                <a:srgbClr val="FF3300"/>
              </a:solidFill>
              <a:round/>
              <a:headEnd/>
              <a:tailEnd/>
            </a:ln>
          </p:spPr>
          <p:txBody>
            <a:bodyPr wrap="none" anchor="ctr"/>
            <a:lstStyle/>
            <a:p>
              <a:endParaRPr lang="en-US"/>
            </a:p>
          </p:txBody>
        </p:sp>
        <p:sp>
          <p:nvSpPr>
            <p:cNvPr id="51" name="Freeform 68"/>
            <p:cNvSpPr>
              <a:spLocks/>
            </p:cNvSpPr>
            <p:nvPr/>
          </p:nvSpPr>
          <p:spPr bwMode="auto">
            <a:xfrm rot="-5400000">
              <a:off x="5280" y="2992"/>
              <a:ext cx="16" cy="32"/>
            </a:xfrm>
            <a:custGeom>
              <a:avLst/>
              <a:gdLst>
                <a:gd name="T0" fmla="*/ 16 w 16"/>
                <a:gd name="T1" fmla="*/ 32 h 32"/>
                <a:gd name="T2" fmla="*/ 4 w 16"/>
                <a:gd name="T3" fmla="*/ 14 h 32"/>
                <a:gd name="T4" fmla="*/ 0 w 16"/>
                <a:gd name="T5" fmla="*/ 0 h 32"/>
                <a:gd name="T6" fmla="*/ 0 60000 65536"/>
                <a:gd name="T7" fmla="*/ 0 60000 65536"/>
                <a:gd name="T8" fmla="*/ 0 60000 65536"/>
                <a:gd name="T9" fmla="*/ 0 w 16"/>
                <a:gd name="T10" fmla="*/ 0 h 32"/>
                <a:gd name="T11" fmla="*/ 16 w 16"/>
                <a:gd name="T12" fmla="*/ 32 h 32"/>
              </a:gdLst>
              <a:ahLst/>
              <a:cxnLst>
                <a:cxn ang="T6">
                  <a:pos x="T0" y="T1"/>
                </a:cxn>
                <a:cxn ang="T7">
                  <a:pos x="T2" y="T3"/>
                </a:cxn>
                <a:cxn ang="T8">
                  <a:pos x="T4" y="T5"/>
                </a:cxn>
              </a:cxnLst>
              <a:rect l="T9" t="T10" r="T11" b="T12"/>
              <a:pathLst>
                <a:path w="16" h="32">
                  <a:moveTo>
                    <a:pt x="16" y="32"/>
                  </a:moveTo>
                  <a:cubicBezTo>
                    <a:pt x="13" y="24"/>
                    <a:pt x="10" y="20"/>
                    <a:pt x="4" y="14"/>
                  </a:cubicBezTo>
                  <a:cubicBezTo>
                    <a:pt x="2" y="9"/>
                    <a:pt x="0" y="0"/>
                    <a:pt x="0" y="0"/>
                  </a:cubicBezTo>
                </a:path>
              </a:pathLst>
            </a:custGeom>
            <a:noFill/>
            <a:ln w="19050" cmpd="sng">
              <a:solidFill>
                <a:srgbClr val="FF3300"/>
              </a:solidFill>
              <a:round/>
              <a:headEnd/>
              <a:tailEnd/>
            </a:ln>
          </p:spPr>
          <p:txBody>
            <a:bodyPr wrap="none" anchor="ctr"/>
            <a:lstStyle/>
            <a:p>
              <a:endParaRPr lang="en-US"/>
            </a:p>
          </p:txBody>
        </p:sp>
        <p:sp>
          <p:nvSpPr>
            <p:cNvPr id="52" name="Freeform 69"/>
            <p:cNvSpPr>
              <a:spLocks/>
            </p:cNvSpPr>
            <p:nvPr/>
          </p:nvSpPr>
          <p:spPr bwMode="auto">
            <a:xfrm rot="-5400000">
              <a:off x="5412" y="3060"/>
              <a:ext cx="28" cy="28"/>
            </a:xfrm>
            <a:custGeom>
              <a:avLst/>
              <a:gdLst>
                <a:gd name="T0" fmla="*/ 28 w 28"/>
                <a:gd name="T1" fmla="*/ 0 h 28"/>
                <a:gd name="T2" fmla="*/ 0 w 28"/>
                <a:gd name="T3" fmla="*/ 28 h 28"/>
                <a:gd name="T4" fmla="*/ 0 60000 65536"/>
                <a:gd name="T5" fmla="*/ 0 60000 65536"/>
                <a:gd name="T6" fmla="*/ 0 w 28"/>
                <a:gd name="T7" fmla="*/ 0 h 28"/>
                <a:gd name="T8" fmla="*/ 28 w 28"/>
                <a:gd name="T9" fmla="*/ 28 h 28"/>
              </a:gdLst>
              <a:ahLst/>
              <a:cxnLst>
                <a:cxn ang="T4">
                  <a:pos x="T0" y="T1"/>
                </a:cxn>
                <a:cxn ang="T5">
                  <a:pos x="T2" y="T3"/>
                </a:cxn>
              </a:cxnLst>
              <a:rect l="T6" t="T7" r="T8" b="T9"/>
              <a:pathLst>
                <a:path w="28" h="28">
                  <a:moveTo>
                    <a:pt x="28" y="0"/>
                  </a:moveTo>
                  <a:cubicBezTo>
                    <a:pt x="23" y="14"/>
                    <a:pt x="6" y="16"/>
                    <a:pt x="0" y="28"/>
                  </a:cubicBezTo>
                </a:path>
              </a:pathLst>
            </a:custGeom>
            <a:noFill/>
            <a:ln w="19050" cmpd="sng">
              <a:solidFill>
                <a:srgbClr val="FF3300"/>
              </a:solidFill>
              <a:round/>
              <a:headEnd/>
              <a:tailEnd/>
            </a:ln>
          </p:spPr>
          <p:txBody>
            <a:bodyPr wrap="none" anchor="ctr"/>
            <a:lstStyle/>
            <a:p>
              <a:endParaRPr lang="en-US"/>
            </a:p>
          </p:txBody>
        </p:sp>
        <p:sp>
          <p:nvSpPr>
            <p:cNvPr id="53" name="Freeform 70"/>
            <p:cNvSpPr>
              <a:spLocks/>
            </p:cNvSpPr>
            <p:nvPr/>
          </p:nvSpPr>
          <p:spPr bwMode="auto">
            <a:xfrm rot="-7561642">
              <a:off x="5422" y="3044"/>
              <a:ext cx="28" cy="28"/>
            </a:xfrm>
            <a:custGeom>
              <a:avLst/>
              <a:gdLst>
                <a:gd name="T0" fmla="*/ 28 w 28"/>
                <a:gd name="T1" fmla="*/ 0 h 28"/>
                <a:gd name="T2" fmla="*/ 0 w 28"/>
                <a:gd name="T3" fmla="*/ 28 h 28"/>
                <a:gd name="T4" fmla="*/ 0 60000 65536"/>
                <a:gd name="T5" fmla="*/ 0 60000 65536"/>
                <a:gd name="T6" fmla="*/ 0 w 28"/>
                <a:gd name="T7" fmla="*/ 0 h 28"/>
                <a:gd name="T8" fmla="*/ 28 w 28"/>
                <a:gd name="T9" fmla="*/ 28 h 28"/>
              </a:gdLst>
              <a:ahLst/>
              <a:cxnLst>
                <a:cxn ang="T4">
                  <a:pos x="T0" y="T1"/>
                </a:cxn>
                <a:cxn ang="T5">
                  <a:pos x="T2" y="T3"/>
                </a:cxn>
              </a:cxnLst>
              <a:rect l="T6" t="T7" r="T8" b="T9"/>
              <a:pathLst>
                <a:path w="28" h="28">
                  <a:moveTo>
                    <a:pt x="28" y="0"/>
                  </a:moveTo>
                  <a:cubicBezTo>
                    <a:pt x="23" y="14"/>
                    <a:pt x="6" y="16"/>
                    <a:pt x="0" y="28"/>
                  </a:cubicBezTo>
                </a:path>
              </a:pathLst>
            </a:custGeom>
            <a:noFill/>
            <a:ln w="19050" cmpd="sng">
              <a:solidFill>
                <a:srgbClr val="FF3300"/>
              </a:solidFill>
              <a:round/>
              <a:headEnd/>
              <a:tailEnd/>
            </a:ln>
          </p:spPr>
          <p:txBody>
            <a:bodyPr wrap="none" anchor="ctr"/>
            <a:lstStyle/>
            <a:p>
              <a:endParaRPr lang="en-US"/>
            </a:p>
          </p:txBody>
        </p:sp>
        <p:sp>
          <p:nvSpPr>
            <p:cNvPr id="54" name="Freeform 71"/>
            <p:cNvSpPr>
              <a:spLocks/>
            </p:cNvSpPr>
            <p:nvPr/>
          </p:nvSpPr>
          <p:spPr bwMode="auto">
            <a:xfrm rot="-5400000">
              <a:off x="5446" y="3012"/>
              <a:ext cx="1" cy="34"/>
            </a:xfrm>
            <a:custGeom>
              <a:avLst/>
              <a:gdLst>
                <a:gd name="T0" fmla="*/ 0 w 1"/>
                <a:gd name="T1" fmla="*/ 0 h 34"/>
                <a:gd name="T2" fmla="*/ 0 w 1"/>
                <a:gd name="T3" fmla="*/ 34 h 34"/>
                <a:gd name="T4" fmla="*/ 0 60000 65536"/>
                <a:gd name="T5" fmla="*/ 0 60000 65536"/>
                <a:gd name="T6" fmla="*/ 0 w 1"/>
                <a:gd name="T7" fmla="*/ 0 h 34"/>
                <a:gd name="T8" fmla="*/ 1 w 1"/>
                <a:gd name="T9" fmla="*/ 34 h 34"/>
              </a:gdLst>
              <a:ahLst/>
              <a:cxnLst>
                <a:cxn ang="T4">
                  <a:pos x="T0" y="T1"/>
                </a:cxn>
                <a:cxn ang="T5">
                  <a:pos x="T2" y="T3"/>
                </a:cxn>
              </a:cxnLst>
              <a:rect l="T6" t="T7" r="T8" b="T9"/>
              <a:pathLst>
                <a:path w="1" h="34">
                  <a:moveTo>
                    <a:pt x="0" y="0"/>
                  </a:moveTo>
                  <a:cubicBezTo>
                    <a:pt x="0" y="11"/>
                    <a:pt x="0" y="23"/>
                    <a:pt x="0" y="34"/>
                  </a:cubicBezTo>
                </a:path>
              </a:pathLst>
            </a:custGeom>
            <a:noFill/>
            <a:ln w="19050" cmpd="sng">
              <a:solidFill>
                <a:srgbClr val="FF3300"/>
              </a:solidFill>
              <a:round/>
              <a:headEnd/>
              <a:tailEnd/>
            </a:ln>
          </p:spPr>
          <p:txBody>
            <a:bodyPr wrap="none" anchor="ctr"/>
            <a:lstStyle/>
            <a:p>
              <a:endParaRPr lang="en-US"/>
            </a:p>
          </p:txBody>
        </p:sp>
        <p:sp>
          <p:nvSpPr>
            <p:cNvPr id="55" name="Freeform 72"/>
            <p:cNvSpPr>
              <a:spLocks/>
            </p:cNvSpPr>
            <p:nvPr/>
          </p:nvSpPr>
          <p:spPr bwMode="auto">
            <a:xfrm rot="-5400000">
              <a:off x="5457" y="2987"/>
              <a:ext cx="2" cy="36"/>
            </a:xfrm>
            <a:custGeom>
              <a:avLst/>
              <a:gdLst>
                <a:gd name="T0" fmla="*/ 0 w 2"/>
                <a:gd name="T1" fmla="*/ 0 h 36"/>
                <a:gd name="T2" fmla="*/ 2 w 2"/>
                <a:gd name="T3" fmla="*/ 36 h 36"/>
                <a:gd name="T4" fmla="*/ 0 60000 65536"/>
                <a:gd name="T5" fmla="*/ 0 60000 65536"/>
                <a:gd name="T6" fmla="*/ 0 w 2"/>
                <a:gd name="T7" fmla="*/ 0 h 36"/>
                <a:gd name="T8" fmla="*/ 2 w 2"/>
                <a:gd name="T9" fmla="*/ 36 h 36"/>
              </a:gdLst>
              <a:ahLst/>
              <a:cxnLst>
                <a:cxn ang="T4">
                  <a:pos x="T0" y="T1"/>
                </a:cxn>
                <a:cxn ang="T5">
                  <a:pos x="T2" y="T3"/>
                </a:cxn>
              </a:cxnLst>
              <a:rect l="T6" t="T7" r="T8" b="T9"/>
              <a:pathLst>
                <a:path w="2" h="36">
                  <a:moveTo>
                    <a:pt x="0" y="0"/>
                  </a:moveTo>
                  <a:cubicBezTo>
                    <a:pt x="2" y="32"/>
                    <a:pt x="2" y="20"/>
                    <a:pt x="2" y="36"/>
                  </a:cubicBezTo>
                </a:path>
              </a:pathLst>
            </a:custGeom>
            <a:noFill/>
            <a:ln w="19050" cmpd="sng">
              <a:solidFill>
                <a:srgbClr val="FF3300"/>
              </a:solidFill>
              <a:round/>
              <a:headEnd/>
              <a:tailEnd/>
            </a:ln>
          </p:spPr>
          <p:txBody>
            <a:bodyPr wrap="none" anchor="ctr"/>
            <a:lstStyle/>
            <a:p>
              <a:endParaRPr lang="en-US"/>
            </a:p>
          </p:txBody>
        </p:sp>
        <p:sp>
          <p:nvSpPr>
            <p:cNvPr id="56" name="Freeform 73"/>
            <p:cNvSpPr>
              <a:spLocks/>
            </p:cNvSpPr>
            <p:nvPr/>
          </p:nvSpPr>
          <p:spPr bwMode="auto">
            <a:xfrm rot="-5400000">
              <a:off x="5414" y="2696"/>
              <a:ext cx="24" cy="28"/>
            </a:xfrm>
            <a:custGeom>
              <a:avLst/>
              <a:gdLst>
                <a:gd name="T0" fmla="*/ 0 w 24"/>
                <a:gd name="T1" fmla="*/ 0 h 28"/>
                <a:gd name="T2" fmla="*/ 16 w 24"/>
                <a:gd name="T3" fmla="*/ 18 h 28"/>
                <a:gd name="T4" fmla="*/ 24 w 24"/>
                <a:gd name="T5" fmla="*/ 28 h 28"/>
                <a:gd name="T6" fmla="*/ 0 60000 65536"/>
                <a:gd name="T7" fmla="*/ 0 60000 65536"/>
                <a:gd name="T8" fmla="*/ 0 60000 65536"/>
                <a:gd name="T9" fmla="*/ 0 w 24"/>
                <a:gd name="T10" fmla="*/ 0 h 28"/>
                <a:gd name="T11" fmla="*/ 24 w 24"/>
                <a:gd name="T12" fmla="*/ 28 h 28"/>
              </a:gdLst>
              <a:ahLst/>
              <a:cxnLst>
                <a:cxn ang="T6">
                  <a:pos x="T0" y="T1"/>
                </a:cxn>
                <a:cxn ang="T7">
                  <a:pos x="T2" y="T3"/>
                </a:cxn>
                <a:cxn ang="T8">
                  <a:pos x="T4" y="T5"/>
                </a:cxn>
              </a:cxnLst>
              <a:rect l="T9" t="T10" r="T11" b="T12"/>
              <a:pathLst>
                <a:path w="24" h="28">
                  <a:moveTo>
                    <a:pt x="0" y="0"/>
                  </a:moveTo>
                  <a:cubicBezTo>
                    <a:pt x="4" y="7"/>
                    <a:pt x="16" y="18"/>
                    <a:pt x="16" y="18"/>
                  </a:cubicBezTo>
                  <a:cubicBezTo>
                    <a:pt x="17" y="22"/>
                    <a:pt x="24" y="28"/>
                    <a:pt x="24" y="28"/>
                  </a:cubicBezTo>
                </a:path>
              </a:pathLst>
            </a:custGeom>
            <a:noFill/>
            <a:ln w="19050" cmpd="sng">
              <a:solidFill>
                <a:srgbClr val="FF3300"/>
              </a:solidFill>
              <a:round/>
              <a:headEnd/>
              <a:tailEnd/>
            </a:ln>
          </p:spPr>
          <p:txBody>
            <a:bodyPr wrap="none" anchor="ctr"/>
            <a:lstStyle/>
            <a:p>
              <a:endParaRPr lang="en-US"/>
            </a:p>
          </p:txBody>
        </p:sp>
        <p:sp>
          <p:nvSpPr>
            <p:cNvPr id="57" name="Freeform 74"/>
            <p:cNvSpPr>
              <a:spLocks/>
            </p:cNvSpPr>
            <p:nvPr/>
          </p:nvSpPr>
          <p:spPr bwMode="auto">
            <a:xfrm rot="-5400000">
              <a:off x="5426" y="2718"/>
              <a:ext cx="22" cy="30"/>
            </a:xfrm>
            <a:custGeom>
              <a:avLst/>
              <a:gdLst>
                <a:gd name="T0" fmla="*/ 0 w 22"/>
                <a:gd name="T1" fmla="*/ 0 h 30"/>
                <a:gd name="T2" fmla="*/ 22 w 22"/>
                <a:gd name="T3" fmla="*/ 30 h 30"/>
                <a:gd name="T4" fmla="*/ 0 60000 65536"/>
                <a:gd name="T5" fmla="*/ 0 60000 65536"/>
                <a:gd name="T6" fmla="*/ 0 w 22"/>
                <a:gd name="T7" fmla="*/ 0 h 30"/>
                <a:gd name="T8" fmla="*/ 22 w 22"/>
                <a:gd name="T9" fmla="*/ 30 h 30"/>
              </a:gdLst>
              <a:ahLst/>
              <a:cxnLst>
                <a:cxn ang="T4">
                  <a:pos x="T0" y="T1"/>
                </a:cxn>
                <a:cxn ang="T5">
                  <a:pos x="T2" y="T3"/>
                </a:cxn>
              </a:cxnLst>
              <a:rect l="T6" t="T7" r="T8" b="T9"/>
              <a:pathLst>
                <a:path w="22" h="30">
                  <a:moveTo>
                    <a:pt x="0" y="0"/>
                  </a:moveTo>
                  <a:cubicBezTo>
                    <a:pt x="5" y="7"/>
                    <a:pt x="11" y="30"/>
                    <a:pt x="22" y="30"/>
                  </a:cubicBezTo>
                </a:path>
              </a:pathLst>
            </a:custGeom>
            <a:noFill/>
            <a:ln w="19050" cmpd="sng">
              <a:solidFill>
                <a:srgbClr val="FF3300"/>
              </a:solidFill>
              <a:round/>
              <a:headEnd/>
              <a:tailEnd/>
            </a:ln>
          </p:spPr>
          <p:txBody>
            <a:bodyPr wrap="none" anchor="ctr"/>
            <a:lstStyle/>
            <a:p>
              <a:endParaRPr lang="en-US"/>
            </a:p>
          </p:txBody>
        </p:sp>
        <p:sp>
          <p:nvSpPr>
            <p:cNvPr id="58" name="Freeform 75"/>
            <p:cNvSpPr>
              <a:spLocks/>
            </p:cNvSpPr>
            <p:nvPr/>
          </p:nvSpPr>
          <p:spPr bwMode="auto">
            <a:xfrm rot="-5400000">
              <a:off x="5442" y="2750"/>
              <a:ext cx="20" cy="36"/>
            </a:xfrm>
            <a:custGeom>
              <a:avLst/>
              <a:gdLst>
                <a:gd name="T0" fmla="*/ 0 w 20"/>
                <a:gd name="T1" fmla="*/ 0 h 36"/>
                <a:gd name="T2" fmla="*/ 12 w 20"/>
                <a:gd name="T3" fmla="*/ 24 h 36"/>
                <a:gd name="T4" fmla="*/ 20 w 20"/>
                <a:gd name="T5" fmla="*/ 36 h 36"/>
                <a:gd name="T6" fmla="*/ 0 60000 65536"/>
                <a:gd name="T7" fmla="*/ 0 60000 65536"/>
                <a:gd name="T8" fmla="*/ 0 60000 65536"/>
                <a:gd name="T9" fmla="*/ 0 w 20"/>
                <a:gd name="T10" fmla="*/ 0 h 36"/>
                <a:gd name="T11" fmla="*/ 20 w 20"/>
                <a:gd name="T12" fmla="*/ 36 h 36"/>
              </a:gdLst>
              <a:ahLst/>
              <a:cxnLst>
                <a:cxn ang="T6">
                  <a:pos x="T0" y="T1"/>
                </a:cxn>
                <a:cxn ang="T7">
                  <a:pos x="T2" y="T3"/>
                </a:cxn>
                <a:cxn ang="T8">
                  <a:pos x="T4" y="T5"/>
                </a:cxn>
              </a:cxnLst>
              <a:rect l="T9" t="T10" r="T11" b="T12"/>
              <a:pathLst>
                <a:path w="20" h="36">
                  <a:moveTo>
                    <a:pt x="0" y="0"/>
                  </a:moveTo>
                  <a:cubicBezTo>
                    <a:pt x="3" y="11"/>
                    <a:pt x="3" y="18"/>
                    <a:pt x="12" y="24"/>
                  </a:cubicBezTo>
                  <a:cubicBezTo>
                    <a:pt x="13" y="28"/>
                    <a:pt x="15" y="36"/>
                    <a:pt x="20" y="36"/>
                  </a:cubicBezTo>
                </a:path>
              </a:pathLst>
            </a:custGeom>
            <a:noFill/>
            <a:ln w="19050" cmpd="sng">
              <a:solidFill>
                <a:srgbClr val="FF3300"/>
              </a:solidFill>
              <a:round/>
              <a:headEnd/>
              <a:tailEnd/>
            </a:ln>
          </p:spPr>
          <p:txBody>
            <a:bodyPr wrap="none" anchor="ctr"/>
            <a:lstStyle/>
            <a:p>
              <a:endParaRPr lang="en-US"/>
            </a:p>
          </p:txBody>
        </p:sp>
        <p:sp>
          <p:nvSpPr>
            <p:cNvPr id="59" name="Freeform 76"/>
            <p:cNvSpPr>
              <a:spLocks/>
            </p:cNvSpPr>
            <p:nvPr/>
          </p:nvSpPr>
          <p:spPr bwMode="auto">
            <a:xfrm rot="-5400000">
              <a:off x="5452" y="2788"/>
              <a:ext cx="26" cy="30"/>
            </a:xfrm>
            <a:custGeom>
              <a:avLst/>
              <a:gdLst>
                <a:gd name="T0" fmla="*/ 0 w 26"/>
                <a:gd name="T1" fmla="*/ 0 h 30"/>
                <a:gd name="T2" fmla="*/ 26 w 26"/>
                <a:gd name="T3" fmla="*/ 30 h 30"/>
                <a:gd name="T4" fmla="*/ 0 60000 65536"/>
                <a:gd name="T5" fmla="*/ 0 60000 65536"/>
                <a:gd name="T6" fmla="*/ 0 w 26"/>
                <a:gd name="T7" fmla="*/ 0 h 30"/>
                <a:gd name="T8" fmla="*/ 26 w 26"/>
                <a:gd name="T9" fmla="*/ 30 h 30"/>
              </a:gdLst>
              <a:ahLst/>
              <a:cxnLst>
                <a:cxn ang="T4">
                  <a:pos x="T0" y="T1"/>
                </a:cxn>
                <a:cxn ang="T5">
                  <a:pos x="T2" y="T3"/>
                </a:cxn>
              </a:cxnLst>
              <a:rect l="T6" t="T7" r="T8" b="T9"/>
              <a:pathLst>
                <a:path w="26" h="30">
                  <a:moveTo>
                    <a:pt x="0" y="0"/>
                  </a:moveTo>
                  <a:cubicBezTo>
                    <a:pt x="11" y="8"/>
                    <a:pt x="14" y="24"/>
                    <a:pt x="26" y="30"/>
                  </a:cubicBezTo>
                </a:path>
              </a:pathLst>
            </a:custGeom>
            <a:noFill/>
            <a:ln w="19050" cmpd="sng">
              <a:solidFill>
                <a:srgbClr val="FF3300"/>
              </a:solidFill>
              <a:round/>
              <a:headEnd/>
              <a:tailEnd/>
            </a:ln>
          </p:spPr>
          <p:txBody>
            <a:bodyPr wrap="none" anchor="ctr"/>
            <a:lstStyle/>
            <a:p>
              <a:endParaRPr lang="en-US"/>
            </a:p>
          </p:txBody>
        </p:sp>
        <p:sp>
          <p:nvSpPr>
            <p:cNvPr id="60" name="Freeform 77"/>
            <p:cNvSpPr>
              <a:spLocks/>
            </p:cNvSpPr>
            <p:nvPr/>
          </p:nvSpPr>
          <p:spPr bwMode="auto">
            <a:xfrm rot="-5400000">
              <a:off x="5471" y="2811"/>
              <a:ext cx="4" cy="38"/>
            </a:xfrm>
            <a:custGeom>
              <a:avLst/>
              <a:gdLst>
                <a:gd name="T0" fmla="*/ 0 w 4"/>
                <a:gd name="T1" fmla="*/ 0 h 38"/>
                <a:gd name="T2" fmla="*/ 4 w 4"/>
                <a:gd name="T3" fmla="*/ 38 h 38"/>
                <a:gd name="T4" fmla="*/ 0 60000 65536"/>
                <a:gd name="T5" fmla="*/ 0 60000 65536"/>
                <a:gd name="T6" fmla="*/ 0 w 4"/>
                <a:gd name="T7" fmla="*/ 0 h 38"/>
                <a:gd name="T8" fmla="*/ 4 w 4"/>
                <a:gd name="T9" fmla="*/ 38 h 38"/>
              </a:gdLst>
              <a:ahLst/>
              <a:cxnLst>
                <a:cxn ang="T4">
                  <a:pos x="T0" y="T1"/>
                </a:cxn>
                <a:cxn ang="T5">
                  <a:pos x="T2" y="T3"/>
                </a:cxn>
              </a:cxnLst>
              <a:rect l="T6" t="T7" r="T8" b="T9"/>
              <a:pathLst>
                <a:path w="4" h="38">
                  <a:moveTo>
                    <a:pt x="0" y="0"/>
                  </a:moveTo>
                  <a:cubicBezTo>
                    <a:pt x="1" y="12"/>
                    <a:pt x="4" y="26"/>
                    <a:pt x="4" y="38"/>
                  </a:cubicBezTo>
                </a:path>
              </a:pathLst>
            </a:custGeom>
            <a:noFill/>
            <a:ln w="19050" cmpd="sng">
              <a:solidFill>
                <a:srgbClr val="FF3300"/>
              </a:solidFill>
              <a:round/>
              <a:headEnd/>
              <a:tailEnd/>
            </a:ln>
          </p:spPr>
          <p:txBody>
            <a:bodyPr wrap="none" anchor="ctr"/>
            <a:lstStyle/>
            <a:p>
              <a:endParaRPr lang="en-US"/>
            </a:p>
          </p:txBody>
        </p:sp>
        <p:sp>
          <p:nvSpPr>
            <p:cNvPr id="61" name="Freeform 78"/>
            <p:cNvSpPr>
              <a:spLocks/>
            </p:cNvSpPr>
            <p:nvPr/>
          </p:nvSpPr>
          <p:spPr bwMode="auto">
            <a:xfrm rot="-5400000">
              <a:off x="5466" y="2842"/>
              <a:ext cx="8" cy="40"/>
            </a:xfrm>
            <a:custGeom>
              <a:avLst/>
              <a:gdLst>
                <a:gd name="T0" fmla="*/ 0 w 8"/>
                <a:gd name="T1" fmla="*/ 0 h 40"/>
                <a:gd name="T2" fmla="*/ 8 w 8"/>
                <a:gd name="T3" fmla="*/ 40 h 40"/>
                <a:gd name="T4" fmla="*/ 0 60000 65536"/>
                <a:gd name="T5" fmla="*/ 0 60000 65536"/>
                <a:gd name="T6" fmla="*/ 0 w 8"/>
                <a:gd name="T7" fmla="*/ 0 h 40"/>
                <a:gd name="T8" fmla="*/ 8 w 8"/>
                <a:gd name="T9" fmla="*/ 40 h 40"/>
              </a:gdLst>
              <a:ahLst/>
              <a:cxnLst>
                <a:cxn ang="T4">
                  <a:pos x="T0" y="T1"/>
                </a:cxn>
                <a:cxn ang="T5">
                  <a:pos x="T2" y="T3"/>
                </a:cxn>
              </a:cxnLst>
              <a:rect l="T6" t="T7" r="T8" b="T9"/>
              <a:pathLst>
                <a:path w="8" h="40">
                  <a:moveTo>
                    <a:pt x="0" y="0"/>
                  </a:moveTo>
                  <a:cubicBezTo>
                    <a:pt x="2" y="13"/>
                    <a:pt x="8" y="26"/>
                    <a:pt x="8" y="40"/>
                  </a:cubicBezTo>
                </a:path>
              </a:pathLst>
            </a:custGeom>
            <a:noFill/>
            <a:ln w="19050" cmpd="sng">
              <a:solidFill>
                <a:srgbClr val="FF3300"/>
              </a:solidFill>
              <a:round/>
              <a:headEnd/>
              <a:tailEnd/>
            </a:ln>
          </p:spPr>
          <p:txBody>
            <a:bodyPr wrap="none" anchor="ctr"/>
            <a:lstStyle/>
            <a:p>
              <a:endParaRPr lang="en-US"/>
            </a:p>
          </p:txBody>
        </p:sp>
        <p:sp>
          <p:nvSpPr>
            <p:cNvPr id="62" name="Freeform 79"/>
            <p:cNvSpPr>
              <a:spLocks/>
            </p:cNvSpPr>
            <p:nvPr/>
          </p:nvSpPr>
          <p:spPr bwMode="auto">
            <a:xfrm rot="-5400000">
              <a:off x="5458" y="2968"/>
              <a:ext cx="1" cy="30"/>
            </a:xfrm>
            <a:custGeom>
              <a:avLst/>
              <a:gdLst>
                <a:gd name="T0" fmla="*/ 0 w 1"/>
                <a:gd name="T1" fmla="*/ 0 h 30"/>
                <a:gd name="T2" fmla="*/ 0 w 1"/>
                <a:gd name="T3" fmla="*/ 30 h 30"/>
                <a:gd name="T4" fmla="*/ 0 60000 65536"/>
                <a:gd name="T5" fmla="*/ 0 60000 65536"/>
                <a:gd name="T6" fmla="*/ 0 w 1"/>
                <a:gd name="T7" fmla="*/ 0 h 30"/>
                <a:gd name="T8" fmla="*/ 1 w 1"/>
                <a:gd name="T9" fmla="*/ 30 h 30"/>
              </a:gdLst>
              <a:ahLst/>
              <a:cxnLst>
                <a:cxn ang="T4">
                  <a:pos x="T0" y="T1"/>
                </a:cxn>
                <a:cxn ang="T5">
                  <a:pos x="T2" y="T3"/>
                </a:cxn>
              </a:cxnLst>
              <a:rect l="T6" t="T7" r="T8" b="T9"/>
              <a:pathLst>
                <a:path w="1" h="30">
                  <a:moveTo>
                    <a:pt x="0" y="0"/>
                  </a:moveTo>
                  <a:cubicBezTo>
                    <a:pt x="0" y="10"/>
                    <a:pt x="0" y="20"/>
                    <a:pt x="0" y="30"/>
                  </a:cubicBezTo>
                </a:path>
              </a:pathLst>
            </a:custGeom>
            <a:noFill/>
            <a:ln w="19050" cmpd="sng">
              <a:solidFill>
                <a:srgbClr val="FF3300"/>
              </a:solidFill>
              <a:round/>
              <a:headEnd/>
              <a:tailEnd/>
            </a:ln>
          </p:spPr>
          <p:txBody>
            <a:bodyPr wrap="none" anchor="ctr"/>
            <a:lstStyle/>
            <a:p>
              <a:endParaRPr lang="en-US"/>
            </a:p>
          </p:txBody>
        </p:sp>
        <p:sp>
          <p:nvSpPr>
            <p:cNvPr id="63" name="Freeform 80"/>
            <p:cNvSpPr>
              <a:spLocks/>
            </p:cNvSpPr>
            <p:nvPr/>
          </p:nvSpPr>
          <p:spPr bwMode="auto">
            <a:xfrm rot="-5400000">
              <a:off x="5465" y="2937"/>
              <a:ext cx="1" cy="32"/>
            </a:xfrm>
            <a:custGeom>
              <a:avLst/>
              <a:gdLst>
                <a:gd name="T0" fmla="*/ 0 w 1"/>
                <a:gd name="T1" fmla="*/ 0 h 32"/>
                <a:gd name="T2" fmla="*/ 0 w 1"/>
                <a:gd name="T3" fmla="*/ 32 h 32"/>
                <a:gd name="T4" fmla="*/ 0 60000 65536"/>
                <a:gd name="T5" fmla="*/ 0 60000 65536"/>
                <a:gd name="T6" fmla="*/ 0 w 1"/>
                <a:gd name="T7" fmla="*/ 0 h 32"/>
                <a:gd name="T8" fmla="*/ 1 w 1"/>
                <a:gd name="T9" fmla="*/ 32 h 32"/>
              </a:gdLst>
              <a:ahLst/>
              <a:cxnLst>
                <a:cxn ang="T4">
                  <a:pos x="T0" y="T1"/>
                </a:cxn>
                <a:cxn ang="T5">
                  <a:pos x="T2" y="T3"/>
                </a:cxn>
              </a:cxnLst>
              <a:rect l="T6" t="T7" r="T8" b="T9"/>
              <a:pathLst>
                <a:path w="1" h="32">
                  <a:moveTo>
                    <a:pt x="0" y="0"/>
                  </a:moveTo>
                  <a:cubicBezTo>
                    <a:pt x="0" y="11"/>
                    <a:pt x="0" y="21"/>
                    <a:pt x="0" y="32"/>
                  </a:cubicBezTo>
                </a:path>
              </a:pathLst>
            </a:custGeom>
            <a:noFill/>
            <a:ln w="19050" cmpd="sng">
              <a:solidFill>
                <a:srgbClr val="FF3300"/>
              </a:solidFill>
              <a:round/>
              <a:headEnd/>
              <a:tailEnd/>
            </a:ln>
          </p:spPr>
          <p:txBody>
            <a:bodyPr wrap="none" anchor="ctr"/>
            <a:lstStyle/>
            <a:p>
              <a:endParaRPr lang="en-US"/>
            </a:p>
          </p:txBody>
        </p:sp>
        <p:sp>
          <p:nvSpPr>
            <p:cNvPr id="64" name="Freeform 81"/>
            <p:cNvSpPr>
              <a:spLocks/>
            </p:cNvSpPr>
            <p:nvPr/>
          </p:nvSpPr>
          <p:spPr bwMode="auto">
            <a:xfrm rot="-5400000">
              <a:off x="5463" y="2905"/>
              <a:ext cx="5" cy="40"/>
            </a:xfrm>
            <a:custGeom>
              <a:avLst/>
              <a:gdLst>
                <a:gd name="T0" fmla="*/ 0 w 5"/>
                <a:gd name="T1" fmla="*/ 0 h 40"/>
                <a:gd name="T2" fmla="*/ 4 w 5"/>
                <a:gd name="T3" fmla="*/ 40 h 40"/>
                <a:gd name="T4" fmla="*/ 0 60000 65536"/>
                <a:gd name="T5" fmla="*/ 0 60000 65536"/>
                <a:gd name="T6" fmla="*/ 0 w 5"/>
                <a:gd name="T7" fmla="*/ 0 h 40"/>
                <a:gd name="T8" fmla="*/ 5 w 5"/>
                <a:gd name="T9" fmla="*/ 40 h 40"/>
              </a:gdLst>
              <a:ahLst/>
              <a:cxnLst>
                <a:cxn ang="T4">
                  <a:pos x="T0" y="T1"/>
                </a:cxn>
                <a:cxn ang="T5">
                  <a:pos x="T2" y="T3"/>
                </a:cxn>
              </a:cxnLst>
              <a:rect l="T6" t="T7" r="T8" b="T9"/>
              <a:pathLst>
                <a:path w="5" h="40">
                  <a:moveTo>
                    <a:pt x="0" y="0"/>
                  </a:moveTo>
                  <a:cubicBezTo>
                    <a:pt x="5" y="14"/>
                    <a:pt x="4" y="24"/>
                    <a:pt x="4" y="40"/>
                  </a:cubicBezTo>
                </a:path>
              </a:pathLst>
            </a:custGeom>
            <a:noFill/>
            <a:ln w="19050" cmpd="sng">
              <a:solidFill>
                <a:srgbClr val="FF3300"/>
              </a:solidFill>
              <a:round/>
              <a:headEnd/>
              <a:tailEnd/>
            </a:ln>
          </p:spPr>
          <p:txBody>
            <a:bodyPr wrap="none" anchor="ctr"/>
            <a:lstStyle/>
            <a:p>
              <a:endParaRPr lang="en-US"/>
            </a:p>
          </p:txBody>
        </p:sp>
        <p:sp>
          <p:nvSpPr>
            <p:cNvPr id="65" name="Freeform 82"/>
            <p:cNvSpPr>
              <a:spLocks/>
            </p:cNvSpPr>
            <p:nvPr/>
          </p:nvSpPr>
          <p:spPr bwMode="auto">
            <a:xfrm rot="-5400000">
              <a:off x="5285" y="2849"/>
              <a:ext cx="4" cy="30"/>
            </a:xfrm>
            <a:custGeom>
              <a:avLst/>
              <a:gdLst>
                <a:gd name="T0" fmla="*/ 0 w 4"/>
                <a:gd name="T1" fmla="*/ 30 h 30"/>
                <a:gd name="T2" fmla="*/ 4 w 4"/>
                <a:gd name="T3" fmla="*/ 0 h 30"/>
                <a:gd name="T4" fmla="*/ 0 60000 65536"/>
                <a:gd name="T5" fmla="*/ 0 60000 65536"/>
                <a:gd name="T6" fmla="*/ 0 w 4"/>
                <a:gd name="T7" fmla="*/ 0 h 30"/>
                <a:gd name="T8" fmla="*/ 4 w 4"/>
                <a:gd name="T9" fmla="*/ 30 h 30"/>
              </a:gdLst>
              <a:ahLst/>
              <a:cxnLst>
                <a:cxn ang="T4">
                  <a:pos x="T0" y="T1"/>
                </a:cxn>
                <a:cxn ang="T5">
                  <a:pos x="T2" y="T3"/>
                </a:cxn>
              </a:cxnLst>
              <a:rect l="T6" t="T7" r="T8" b="T9"/>
              <a:pathLst>
                <a:path w="4" h="30">
                  <a:moveTo>
                    <a:pt x="0" y="30"/>
                  </a:moveTo>
                  <a:cubicBezTo>
                    <a:pt x="1" y="20"/>
                    <a:pt x="4" y="0"/>
                    <a:pt x="4" y="0"/>
                  </a:cubicBezTo>
                </a:path>
              </a:pathLst>
            </a:custGeom>
            <a:noFill/>
            <a:ln w="19050" cmpd="sng">
              <a:solidFill>
                <a:srgbClr val="FF3300"/>
              </a:solidFill>
              <a:round/>
              <a:headEnd/>
              <a:tailEnd/>
            </a:ln>
          </p:spPr>
          <p:txBody>
            <a:bodyPr wrap="none" anchor="ctr"/>
            <a:lstStyle/>
            <a:p>
              <a:endParaRPr lang="en-US"/>
            </a:p>
          </p:txBody>
        </p:sp>
        <p:sp>
          <p:nvSpPr>
            <p:cNvPr id="66" name="Freeform 83"/>
            <p:cNvSpPr>
              <a:spLocks/>
            </p:cNvSpPr>
            <p:nvPr/>
          </p:nvSpPr>
          <p:spPr bwMode="auto">
            <a:xfrm rot="-5400000">
              <a:off x="5287" y="2823"/>
              <a:ext cx="9" cy="24"/>
            </a:xfrm>
            <a:custGeom>
              <a:avLst/>
              <a:gdLst>
                <a:gd name="T0" fmla="*/ 0 w 9"/>
                <a:gd name="T1" fmla="*/ 24 h 24"/>
                <a:gd name="T2" fmla="*/ 8 w 9"/>
                <a:gd name="T3" fmla="*/ 0 h 24"/>
                <a:gd name="T4" fmla="*/ 0 60000 65536"/>
                <a:gd name="T5" fmla="*/ 0 60000 65536"/>
                <a:gd name="T6" fmla="*/ 0 w 9"/>
                <a:gd name="T7" fmla="*/ 0 h 24"/>
                <a:gd name="T8" fmla="*/ 9 w 9"/>
                <a:gd name="T9" fmla="*/ 24 h 24"/>
              </a:gdLst>
              <a:ahLst/>
              <a:cxnLst>
                <a:cxn ang="T4">
                  <a:pos x="T0" y="T1"/>
                </a:cxn>
                <a:cxn ang="T5">
                  <a:pos x="T2" y="T3"/>
                </a:cxn>
              </a:cxnLst>
              <a:rect l="T6" t="T7" r="T8" b="T9"/>
              <a:pathLst>
                <a:path w="9" h="24">
                  <a:moveTo>
                    <a:pt x="0" y="24"/>
                  </a:moveTo>
                  <a:cubicBezTo>
                    <a:pt x="9" y="18"/>
                    <a:pt x="8" y="11"/>
                    <a:pt x="8" y="0"/>
                  </a:cubicBezTo>
                </a:path>
              </a:pathLst>
            </a:custGeom>
            <a:noFill/>
            <a:ln w="19050" cmpd="sng">
              <a:solidFill>
                <a:srgbClr val="FF3300"/>
              </a:solidFill>
              <a:round/>
              <a:headEnd/>
              <a:tailEnd/>
            </a:ln>
          </p:spPr>
          <p:txBody>
            <a:bodyPr wrap="none" anchor="ctr"/>
            <a:lstStyle/>
            <a:p>
              <a:endParaRPr lang="en-US"/>
            </a:p>
          </p:txBody>
        </p:sp>
        <p:sp>
          <p:nvSpPr>
            <p:cNvPr id="67" name="Freeform 84"/>
            <p:cNvSpPr>
              <a:spLocks/>
            </p:cNvSpPr>
            <p:nvPr/>
          </p:nvSpPr>
          <p:spPr bwMode="auto">
            <a:xfrm rot="-5400000">
              <a:off x="5295" y="2789"/>
              <a:ext cx="6" cy="32"/>
            </a:xfrm>
            <a:custGeom>
              <a:avLst/>
              <a:gdLst>
                <a:gd name="T0" fmla="*/ 0 w 6"/>
                <a:gd name="T1" fmla="*/ 32 h 32"/>
                <a:gd name="T2" fmla="*/ 6 w 6"/>
                <a:gd name="T3" fmla="*/ 0 h 32"/>
                <a:gd name="T4" fmla="*/ 0 60000 65536"/>
                <a:gd name="T5" fmla="*/ 0 60000 65536"/>
                <a:gd name="T6" fmla="*/ 0 w 6"/>
                <a:gd name="T7" fmla="*/ 0 h 32"/>
                <a:gd name="T8" fmla="*/ 6 w 6"/>
                <a:gd name="T9" fmla="*/ 32 h 32"/>
              </a:gdLst>
              <a:ahLst/>
              <a:cxnLst>
                <a:cxn ang="T4">
                  <a:pos x="T0" y="T1"/>
                </a:cxn>
                <a:cxn ang="T5">
                  <a:pos x="T2" y="T3"/>
                </a:cxn>
              </a:cxnLst>
              <a:rect l="T6" t="T7" r="T8" b="T9"/>
              <a:pathLst>
                <a:path w="6" h="32">
                  <a:moveTo>
                    <a:pt x="0" y="32"/>
                  </a:moveTo>
                  <a:cubicBezTo>
                    <a:pt x="1" y="22"/>
                    <a:pt x="6" y="9"/>
                    <a:pt x="6" y="0"/>
                  </a:cubicBezTo>
                </a:path>
              </a:pathLst>
            </a:custGeom>
            <a:noFill/>
            <a:ln w="19050" cmpd="sng">
              <a:solidFill>
                <a:srgbClr val="FF3300"/>
              </a:solidFill>
              <a:round/>
              <a:headEnd/>
              <a:tailEnd/>
            </a:ln>
          </p:spPr>
          <p:txBody>
            <a:bodyPr wrap="none" anchor="ctr"/>
            <a:lstStyle/>
            <a:p>
              <a:endParaRPr lang="en-US"/>
            </a:p>
          </p:txBody>
        </p:sp>
        <p:sp>
          <p:nvSpPr>
            <p:cNvPr id="68" name="Freeform 85"/>
            <p:cNvSpPr>
              <a:spLocks/>
            </p:cNvSpPr>
            <p:nvPr/>
          </p:nvSpPr>
          <p:spPr bwMode="auto">
            <a:xfrm rot="-5400000">
              <a:off x="5303" y="2757"/>
              <a:ext cx="8" cy="26"/>
            </a:xfrm>
            <a:custGeom>
              <a:avLst/>
              <a:gdLst>
                <a:gd name="T0" fmla="*/ 0 w 8"/>
                <a:gd name="T1" fmla="*/ 26 h 26"/>
                <a:gd name="T2" fmla="*/ 8 w 8"/>
                <a:gd name="T3" fmla="*/ 0 h 26"/>
                <a:gd name="T4" fmla="*/ 0 60000 65536"/>
                <a:gd name="T5" fmla="*/ 0 60000 65536"/>
                <a:gd name="T6" fmla="*/ 0 w 8"/>
                <a:gd name="T7" fmla="*/ 0 h 26"/>
                <a:gd name="T8" fmla="*/ 8 w 8"/>
                <a:gd name="T9" fmla="*/ 26 h 26"/>
              </a:gdLst>
              <a:ahLst/>
              <a:cxnLst>
                <a:cxn ang="T4">
                  <a:pos x="T0" y="T1"/>
                </a:cxn>
                <a:cxn ang="T5">
                  <a:pos x="T2" y="T3"/>
                </a:cxn>
              </a:cxnLst>
              <a:rect l="T6" t="T7" r="T8" b="T9"/>
              <a:pathLst>
                <a:path w="8" h="26">
                  <a:moveTo>
                    <a:pt x="0" y="26"/>
                  </a:moveTo>
                  <a:cubicBezTo>
                    <a:pt x="2" y="19"/>
                    <a:pt x="8" y="8"/>
                    <a:pt x="8" y="0"/>
                  </a:cubicBezTo>
                </a:path>
              </a:pathLst>
            </a:custGeom>
            <a:noFill/>
            <a:ln w="19050" cmpd="sng">
              <a:solidFill>
                <a:srgbClr val="FF3300"/>
              </a:solidFill>
              <a:round/>
              <a:headEnd/>
              <a:tailEnd/>
            </a:ln>
          </p:spPr>
          <p:txBody>
            <a:bodyPr wrap="none" anchor="ctr"/>
            <a:lstStyle/>
            <a:p>
              <a:endParaRPr lang="en-US"/>
            </a:p>
          </p:txBody>
        </p:sp>
        <p:sp>
          <p:nvSpPr>
            <p:cNvPr id="69" name="Freeform 86"/>
            <p:cNvSpPr>
              <a:spLocks/>
            </p:cNvSpPr>
            <p:nvPr/>
          </p:nvSpPr>
          <p:spPr bwMode="auto">
            <a:xfrm rot="-5400000">
              <a:off x="5305" y="2731"/>
              <a:ext cx="18" cy="24"/>
            </a:xfrm>
            <a:custGeom>
              <a:avLst/>
              <a:gdLst>
                <a:gd name="T0" fmla="*/ 0 w 18"/>
                <a:gd name="T1" fmla="*/ 24 h 24"/>
                <a:gd name="T2" fmla="*/ 14 w 18"/>
                <a:gd name="T3" fmla="*/ 6 h 24"/>
                <a:gd name="T4" fmla="*/ 18 w 18"/>
                <a:gd name="T5" fmla="*/ 0 h 24"/>
                <a:gd name="T6" fmla="*/ 0 60000 65536"/>
                <a:gd name="T7" fmla="*/ 0 60000 65536"/>
                <a:gd name="T8" fmla="*/ 0 60000 65536"/>
                <a:gd name="T9" fmla="*/ 0 w 18"/>
                <a:gd name="T10" fmla="*/ 0 h 24"/>
                <a:gd name="T11" fmla="*/ 18 w 18"/>
                <a:gd name="T12" fmla="*/ 24 h 24"/>
              </a:gdLst>
              <a:ahLst/>
              <a:cxnLst>
                <a:cxn ang="T6">
                  <a:pos x="T0" y="T1"/>
                </a:cxn>
                <a:cxn ang="T7">
                  <a:pos x="T2" y="T3"/>
                </a:cxn>
                <a:cxn ang="T8">
                  <a:pos x="T4" y="T5"/>
                </a:cxn>
              </a:cxnLst>
              <a:rect l="T9" t="T10" r="T11" b="T12"/>
              <a:pathLst>
                <a:path w="18" h="24">
                  <a:moveTo>
                    <a:pt x="0" y="24"/>
                  </a:moveTo>
                  <a:cubicBezTo>
                    <a:pt x="9" y="15"/>
                    <a:pt x="4" y="20"/>
                    <a:pt x="14" y="6"/>
                  </a:cubicBezTo>
                  <a:cubicBezTo>
                    <a:pt x="15" y="4"/>
                    <a:pt x="18" y="0"/>
                    <a:pt x="18" y="0"/>
                  </a:cubicBezTo>
                </a:path>
              </a:pathLst>
            </a:custGeom>
            <a:noFill/>
            <a:ln w="19050" cmpd="sng">
              <a:solidFill>
                <a:srgbClr val="FF3300"/>
              </a:solidFill>
              <a:round/>
              <a:headEnd/>
              <a:tailEnd/>
            </a:ln>
          </p:spPr>
          <p:txBody>
            <a:bodyPr wrap="none" anchor="ctr"/>
            <a:lstStyle/>
            <a:p>
              <a:endParaRPr lang="en-US"/>
            </a:p>
          </p:txBody>
        </p:sp>
        <p:sp>
          <p:nvSpPr>
            <p:cNvPr id="70" name="Freeform 87"/>
            <p:cNvSpPr>
              <a:spLocks/>
            </p:cNvSpPr>
            <p:nvPr/>
          </p:nvSpPr>
          <p:spPr bwMode="auto">
            <a:xfrm rot="-5400000">
              <a:off x="5321" y="2703"/>
              <a:ext cx="20" cy="22"/>
            </a:xfrm>
            <a:custGeom>
              <a:avLst/>
              <a:gdLst>
                <a:gd name="T0" fmla="*/ 0 w 20"/>
                <a:gd name="T1" fmla="*/ 22 h 22"/>
                <a:gd name="T2" fmla="*/ 16 w 20"/>
                <a:gd name="T3" fmla="*/ 8 h 22"/>
                <a:gd name="T4" fmla="*/ 20 w 20"/>
                <a:gd name="T5" fmla="*/ 0 h 22"/>
                <a:gd name="T6" fmla="*/ 0 60000 65536"/>
                <a:gd name="T7" fmla="*/ 0 60000 65536"/>
                <a:gd name="T8" fmla="*/ 0 60000 65536"/>
                <a:gd name="T9" fmla="*/ 0 w 20"/>
                <a:gd name="T10" fmla="*/ 0 h 22"/>
                <a:gd name="T11" fmla="*/ 20 w 20"/>
                <a:gd name="T12" fmla="*/ 22 h 22"/>
              </a:gdLst>
              <a:ahLst/>
              <a:cxnLst>
                <a:cxn ang="T6">
                  <a:pos x="T0" y="T1"/>
                </a:cxn>
                <a:cxn ang="T7">
                  <a:pos x="T2" y="T3"/>
                </a:cxn>
                <a:cxn ang="T8">
                  <a:pos x="T4" y="T5"/>
                </a:cxn>
              </a:cxnLst>
              <a:rect l="T9" t="T10" r="T11" b="T12"/>
              <a:pathLst>
                <a:path w="20" h="22">
                  <a:moveTo>
                    <a:pt x="0" y="22"/>
                  </a:moveTo>
                  <a:cubicBezTo>
                    <a:pt x="4" y="16"/>
                    <a:pt x="16" y="8"/>
                    <a:pt x="16" y="8"/>
                  </a:cubicBezTo>
                  <a:cubicBezTo>
                    <a:pt x="18" y="1"/>
                    <a:pt x="17" y="3"/>
                    <a:pt x="20" y="0"/>
                  </a:cubicBezTo>
                </a:path>
              </a:pathLst>
            </a:custGeom>
            <a:noFill/>
            <a:ln w="19050" cmpd="sng">
              <a:solidFill>
                <a:srgbClr val="FF3300"/>
              </a:solidFill>
              <a:round/>
              <a:headEnd/>
              <a:tailEnd/>
            </a:ln>
          </p:spPr>
          <p:txBody>
            <a:bodyPr wrap="none" anchor="ctr"/>
            <a:lstStyle/>
            <a:p>
              <a:endParaRPr lang="en-US"/>
            </a:p>
          </p:txBody>
        </p:sp>
        <p:sp>
          <p:nvSpPr>
            <p:cNvPr id="71" name="Text Box 88"/>
            <p:cNvSpPr txBox="1">
              <a:spLocks noChangeArrowheads="1"/>
            </p:cNvSpPr>
            <p:nvPr/>
          </p:nvSpPr>
          <p:spPr bwMode="auto">
            <a:xfrm rot="-5400000">
              <a:off x="5230" y="2908"/>
              <a:ext cx="288" cy="135"/>
            </a:xfrm>
            <a:prstGeom prst="rect">
              <a:avLst/>
            </a:prstGeom>
            <a:noFill/>
            <a:ln w="9525">
              <a:noFill/>
              <a:miter lim="800000"/>
              <a:headEnd/>
              <a:tailEnd/>
            </a:ln>
          </p:spPr>
          <p:txBody>
            <a:bodyPr>
              <a:spAutoFit/>
            </a:bodyPr>
            <a:lstStyle/>
            <a:p>
              <a:pPr algn="l"/>
              <a:r>
                <a:rPr lang="en-US" sz="800">
                  <a:solidFill>
                    <a:srgbClr val="FF3300"/>
                  </a:solidFill>
                  <a:latin typeface="Times New Roman" pitchFamily="18" charset="0"/>
                </a:rPr>
                <a:t>ENY</a:t>
              </a:r>
              <a:endParaRPr lang="en-US">
                <a:latin typeface="Times New Roman" pitchFamily="18" charset="0"/>
              </a:endParaRPr>
            </a:p>
          </p:txBody>
        </p:sp>
      </p:grpSp>
      <p:grpSp>
        <p:nvGrpSpPr>
          <p:cNvPr id="76" name="Group 116"/>
          <p:cNvGrpSpPr>
            <a:grpSpLocks/>
          </p:cNvGrpSpPr>
          <p:nvPr/>
        </p:nvGrpSpPr>
        <p:grpSpPr bwMode="auto">
          <a:xfrm>
            <a:off x="5867400" y="2171700"/>
            <a:ext cx="1290638" cy="2628900"/>
            <a:chOff x="3696" y="1368"/>
            <a:chExt cx="813" cy="1656"/>
          </a:xfrm>
        </p:grpSpPr>
        <p:sp>
          <p:nvSpPr>
            <p:cNvPr id="77" name="AutoShape 117"/>
            <p:cNvSpPr>
              <a:spLocks noChangeArrowheads="1"/>
            </p:cNvSpPr>
            <p:nvPr/>
          </p:nvSpPr>
          <p:spPr bwMode="auto">
            <a:xfrm>
              <a:off x="4272" y="1368"/>
              <a:ext cx="96" cy="144"/>
            </a:xfrm>
            <a:prstGeom prst="flowChartSummingJunction">
              <a:avLst/>
            </a:prstGeom>
            <a:noFill/>
            <a:ln w="28575">
              <a:solidFill>
                <a:schemeClr val="tx1"/>
              </a:solidFill>
              <a:round/>
              <a:headEnd/>
              <a:tailEnd/>
            </a:ln>
          </p:spPr>
          <p:txBody>
            <a:bodyPr wrap="none" anchor="ctr"/>
            <a:lstStyle/>
            <a:p>
              <a:endParaRPr lang="en-US"/>
            </a:p>
          </p:txBody>
        </p:sp>
        <p:sp>
          <p:nvSpPr>
            <p:cNvPr id="78" name="AutoShape 118"/>
            <p:cNvSpPr>
              <a:spLocks noChangeArrowheads="1"/>
            </p:cNvSpPr>
            <p:nvPr/>
          </p:nvSpPr>
          <p:spPr bwMode="auto">
            <a:xfrm>
              <a:off x="3696" y="2880"/>
              <a:ext cx="96" cy="144"/>
            </a:xfrm>
            <a:prstGeom prst="flowChartSummingJunction">
              <a:avLst/>
            </a:prstGeom>
            <a:noFill/>
            <a:ln w="28575">
              <a:solidFill>
                <a:schemeClr val="tx1"/>
              </a:solidFill>
              <a:round/>
              <a:headEnd/>
              <a:tailEnd/>
            </a:ln>
          </p:spPr>
          <p:txBody>
            <a:bodyPr wrap="none" anchor="ctr"/>
            <a:lstStyle/>
            <a:p>
              <a:endParaRPr lang="en-US"/>
            </a:p>
          </p:txBody>
        </p:sp>
        <p:sp>
          <p:nvSpPr>
            <p:cNvPr id="79" name="AutoShape 119"/>
            <p:cNvSpPr>
              <a:spLocks noChangeArrowheads="1"/>
            </p:cNvSpPr>
            <p:nvPr/>
          </p:nvSpPr>
          <p:spPr bwMode="auto">
            <a:xfrm>
              <a:off x="4176" y="2088"/>
              <a:ext cx="96" cy="144"/>
            </a:xfrm>
            <a:prstGeom prst="flowChartSummingJunction">
              <a:avLst/>
            </a:prstGeom>
            <a:noFill/>
            <a:ln w="28575">
              <a:solidFill>
                <a:schemeClr val="tx1"/>
              </a:solidFill>
              <a:round/>
              <a:headEnd/>
              <a:tailEnd/>
            </a:ln>
          </p:spPr>
          <p:txBody>
            <a:bodyPr wrap="none" anchor="ctr"/>
            <a:lstStyle/>
            <a:p>
              <a:endParaRPr lang="en-US"/>
            </a:p>
          </p:txBody>
        </p:sp>
        <p:sp>
          <p:nvSpPr>
            <p:cNvPr id="80" name="Freeform 120"/>
            <p:cNvSpPr>
              <a:spLocks/>
            </p:cNvSpPr>
            <p:nvPr/>
          </p:nvSpPr>
          <p:spPr bwMode="auto">
            <a:xfrm>
              <a:off x="4279" y="1509"/>
              <a:ext cx="230" cy="630"/>
            </a:xfrm>
            <a:custGeom>
              <a:avLst/>
              <a:gdLst>
                <a:gd name="T0" fmla="*/ 91 w 230"/>
                <a:gd name="T1" fmla="*/ 0 h 630"/>
                <a:gd name="T2" fmla="*/ 128 w 230"/>
                <a:gd name="T3" fmla="*/ 109 h 630"/>
                <a:gd name="T4" fmla="*/ 183 w 230"/>
                <a:gd name="T5" fmla="*/ 173 h 630"/>
                <a:gd name="T6" fmla="*/ 228 w 230"/>
                <a:gd name="T7" fmla="*/ 292 h 630"/>
                <a:gd name="T8" fmla="*/ 183 w 230"/>
                <a:gd name="T9" fmla="*/ 411 h 630"/>
                <a:gd name="T10" fmla="*/ 164 w 230"/>
                <a:gd name="T11" fmla="*/ 438 h 630"/>
                <a:gd name="T12" fmla="*/ 146 w 230"/>
                <a:gd name="T13" fmla="*/ 457 h 630"/>
                <a:gd name="T14" fmla="*/ 73 w 230"/>
                <a:gd name="T15" fmla="*/ 566 h 630"/>
                <a:gd name="T16" fmla="*/ 0 w 230"/>
                <a:gd name="T17" fmla="*/ 630 h 6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0"/>
                <a:gd name="T28" fmla="*/ 0 h 630"/>
                <a:gd name="T29" fmla="*/ 230 w 230"/>
                <a:gd name="T30" fmla="*/ 630 h 6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0" h="630">
                  <a:moveTo>
                    <a:pt x="91" y="0"/>
                  </a:moveTo>
                  <a:cubicBezTo>
                    <a:pt x="99" y="47"/>
                    <a:pt x="102" y="71"/>
                    <a:pt x="128" y="109"/>
                  </a:cubicBezTo>
                  <a:cubicBezTo>
                    <a:pt x="141" y="148"/>
                    <a:pt x="155" y="146"/>
                    <a:pt x="183" y="173"/>
                  </a:cubicBezTo>
                  <a:cubicBezTo>
                    <a:pt x="196" y="215"/>
                    <a:pt x="217" y="248"/>
                    <a:pt x="228" y="292"/>
                  </a:cubicBezTo>
                  <a:cubicBezTo>
                    <a:pt x="221" y="351"/>
                    <a:pt x="230" y="380"/>
                    <a:pt x="183" y="411"/>
                  </a:cubicBezTo>
                  <a:cubicBezTo>
                    <a:pt x="177" y="420"/>
                    <a:pt x="171" y="429"/>
                    <a:pt x="164" y="438"/>
                  </a:cubicBezTo>
                  <a:cubicBezTo>
                    <a:pt x="159" y="445"/>
                    <a:pt x="151" y="450"/>
                    <a:pt x="146" y="457"/>
                  </a:cubicBezTo>
                  <a:cubicBezTo>
                    <a:pt x="123" y="489"/>
                    <a:pt x="101" y="536"/>
                    <a:pt x="73" y="566"/>
                  </a:cubicBezTo>
                  <a:cubicBezTo>
                    <a:pt x="50" y="590"/>
                    <a:pt x="23" y="607"/>
                    <a:pt x="0" y="630"/>
                  </a:cubicBezTo>
                </a:path>
              </a:pathLst>
            </a:custGeom>
            <a:noFill/>
            <a:ln w="28575" cap="flat" cmpd="sng">
              <a:solidFill>
                <a:schemeClr val="tx1"/>
              </a:solidFill>
              <a:prstDash val="solid"/>
              <a:round/>
              <a:headEnd type="none" w="med" len="med"/>
              <a:tailEnd type="none" w="med" len="med"/>
            </a:ln>
          </p:spPr>
          <p:txBody>
            <a:bodyPr wrap="none" anchor="ctr"/>
            <a:lstStyle/>
            <a:p>
              <a:endParaRPr lang="en-US"/>
            </a:p>
          </p:txBody>
        </p:sp>
        <p:sp>
          <p:nvSpPr>
            <p:cNvPr id="81" name="Freeform 121"/>
            <p:cNvSpPr>
              <a:spLocks/>
            </p:cNvSpPr>
            <p:nvPr/>
          </p:nvSpPr>
          <p:spPr bwMode="auto">
            <a:xfrm>
              <a:off x="3703" y="2213"/>
              <a:ext cx="466" cy="658"/>
            </a:xfrm>
            <a:custGeom>
              <a:avLst/>
              <a:gdLst>
                <a:gd name="T0" fmla="*/ 466 w 466"/>
                <a:gd name="T1" fmla="*/ 0 h 658"/>
                <a:gd name="T2" fmla="*/ 164 w 466"/>
                <a:gd name="T3" fmla="*/ 82 h 658"/>
                <a:gd name="T4" fmla="*/ 36 w 466"/>
                <a:gd name="T5" fmla="*/ 237 h 658"/>
                <a:gd name="T6" fmla="*/ 0 w 466"/>
                <a:gd name="T7" fmla="*/ 438 h 658"/>
                <a:gd name="T8" fmla="*/ 36 w 466"/>
                <a:gd name="T9" fmla="*/ 658 h 658"/>
                <a:gd name="T10" fmla="*/ 0 60000 65536"/>
                <a:gd name="T11" fmla="*/ 0 60000 65536"/>
                <a:gd name="T12" fmla="*/ 0 60000 65536"/>
                <a:gd name="T13" fmla="*/ 0 60000 65536"/>
                <a:gd name="T14" fmla="*/ 0 60000 65536"/>
                <a:gd name="T15" fmla="*/ 0 w 466"/>
                <a:gd name="T16" fmla="*/ 0 h 658"/>
                <a:gd name="T17" fmla="*/ 466 w 466"/>
                <a:gd name="T18" fmla="*/ 658 h 658"/>
              </a:gdLst>
              <a:ahLst/>
              <a:cxnLst>
                <a:cxn ang="T10">
                  <a:pos x="T0" y="T1"/>
                </a:cxn>
                <a:cxn ang="T11">
                  <a:pos x="T2" y="T3"/>
                </a:cxn>
                <a:cxn ang="T12">
                  <a:pos x="T4" y="T5"/>
                </a:cxn>
                <a:cxn ang="T13">
                  <a:pos x="T6" y="T7"/>
                </a:cxn>
                <a:cxn ang="T14">
                  <a:pos x="T8" y="T9"/>
                </a:cxn>
              </a:cxnLst>
              <a:rect l="T15" t="T16" r="T17" b="T18"/>
              <a:pathLst>
                <a:path w="466" h="658">
                  <a:moveTo>
                    <a:pt x="466" y="0"/>
                  </a:moveTo>
                  <a:cubicBezTo>
                    <a:pt x="365" y="25"/>
                    <a:pt x="266" y="65"/>
                    <a:pt x="164" y="82"/>
                  </a:cubicBezTo>
                  <a:cubicBezTo>
                    <a:pt x="72" y="113"/>
                    <a:pt x="84" y="169"/>
                    <a:pt x="36" y="237"/>
                  </a:cubicBezTo>
                  <a:cubicBezTo>
                    <a:pt x="15" y="302"/>
                    <a:pt x="8" y="370"/>
                    <a:pt x="0" y="438"/>
                  </a:cubicBezTo>
                  <a:cubicBezTo>
                    <a:pt x="8" y="512"/>
                    <a:pt x="36" y="584"/>
                    <a:pt x="36" y="658"/>
                  </a:cubicBezTo>
                </a:path>
              </a:pathLst>
            </a:custGeom>
            <a:noFill/>
            <a:ln w="28575" cap="flat" cmpd="sng">
              <a:solidFill>
                <a:schemeClr val="tx1"/>
              </a:solidFill>
              <a:prstDash val="solid"/>
              <a:round/>
              <a:headEnd type="none" w="med" len="med"/>
              <a:tailEnd type="none" w="med" len="med"/>
            </a:ln>
          </p:spPr>
          <p:txBody>
            <a:bodyPr wrap="none" anchor="ctr"/>
            <a:lstStyle/>
            <a:p>
              <a:endParaRPr lang="en-US"/>
            </a:p>
          </p:txBody>
        </p:sp>
      </p:grpSp>
      <p:sp>
        <p:nvSpPr>
          <p:cNvPr id="82" name="Text Box 124"/>
          <p:cNvSpPr txBox="1">
            <a:spLocks noChangeArrowheads="1"/>
          </p:cNvSpPr>
          <p:nvPr/>
        </p:nvSpPr>
        <p:spPr bwMode="auto">
          <a:xfrm>
            <a:off x="5638800" y="4800600"/>
            <a:ext cx="765175" cy="152400"/>
          </a:xfrm>
          <a:prstGeom prst="rect">
            <a:avLst/>
          </a:prstGeom>
          <a:noFill/>
          <a:ln w="57150">
            <a:noFill/>
            <a:miter lim="800000"/>
            <a:headEnd/>
            <a:tailEnd/>
          </a:ln>
        </p:spPr>
        <p:txBody>
          <a:bodyPr lIns="90488" tIns="44450" rIns="90488" bIns="44450"/>
          <a:lstStyle/>
          <a:p>
            <a:pPr>
              <a:spcBef>
                <a:spcPct val="50000"/>
              </a:spcBef>
            </a:pPr>
            <a:r>
              <a:rPr lang="en-US" sz="1400" b="1" dirty="0"/>
              <a:t>FEBA</a:t>
            </a:r>
          </a:p>
        </p:txBody>
      </p:sp>
      <p:grpSp>
        <p:nvGrpSpPr>
          <p:cNvPr id="83" name="Group 82"/>
          <p:cNvGrpSpPr/>
          <p:nvPr/>
        </p:nvGrpSpPr>
        <p:grpSpPr>
          <a:xfrm>
            <a:off x="1400175" y="38100"/>
            <a:ext cx="1104900" cy="954088"/>
            <a:chOff x="1371600" y="0"/>
            <a:chExt cx="1104900" cy="954088"/>
          </a:xfrm>
        </p:grpSpPr>
        <p:sp>
          <p:nvSpPr>
            <p:cNvPr id="84" name="Line 125"/>
            <p:cNvSpPr>
              <a:spLocks noChangeShapeType="1"/>
            </p:cNvSpPr>
            <p:nvPr/>
          </p:nvSpPr>
          <p:spPr bwMode="auto">
            <a:xfrm>
              <a:off x="2133600" y="268288"/>
              <a:ext cx="0" cy="685800"/>
            </a:xfrm>
            <a:prstGeom prst="line">
              <a:avLst/>
            </a:prstGeom>
            <a:noFill/>
            <a:ln w="28575">
              <a:solidFill>
                <a:schemeClr val="tx1"/>
              </a:solidFill>
              <a:round/>
              <a:headEnd/>
              <a:tailEnd/>
            </a:ln>
          </p:spPr>
          <p:txBody>
            <a:bodyPr wrap="none" anchor="ctr"/>
            <a:lstStyle/>
            <a:p>
              <a:endParaRPr lang="en-US"/>
            </a:p>
          </p:txBody>
        </p:sp>
        <p:sp>
          <p:nvSpPr>
            <p:cNvPr id="85" name="Line 126"/>
            <p:cNvSpPr>
              <a:spLocks noChangeShapeType="1"/>
            </p:cNvSpPr>
            <p:nvPr/>
          </p:nvSpPr>
          <p:spPr bwMode="auto">
            <a:xfrm rot="-5400000">
              <a:off x="2132806" y="267494"/>
              <a:ext cx="1588" cy="685800"/>
            </a:xfrm>
            <a:prstGeom prst="line">
              <a:avLst/>
            </a:prstGeom>
            <a:noFill/>
            <a:ln w="28575">
              <a:solidFill>
                <a:schemeClr val="tx1"/>
              </a:solidFill>
              <a:round/>
              <a:headEnd/>
              <a:tailEnd/>
            </a:ln>
          </p:spPr>
          <p:txBody>
            <a:bodyPr wrap="none" anchor="ctr"/>
            <a:lstStyle/>
            <a:p>
              <a:endParaRPr lang="en-US"/>
            </a:p>
          </p:txBody>
        </p:sp>
        <p:sp>
          <p:nvSpPr>
            <p:cNvPr id="86" name="Text Box 129"/>
            <p:cNvSpPr txBox="1">
              <a:spLocks noChangeArrowheads="1"/>
            </p:cNvSpPr>
            <p:nvPr/>
          </p:nvSpPr>
          <p:spPr bwMode="auto">
            <a:xfrm>
              <a:off x="1371600" y="457200"/>
              <a:ext cx="533400" cy="152400"/>
            </a:xfrm>
            <a:prstGeom prst="rect">
              <a:avLst/>
            </a:prstGeom>
            <a:noFill/>
            <a:ln w="57150">
              <a:noFill/>
              <a:miter lim="800000"/>
              <a:headEnd/>
              <a:tailEnd/>
            </a:ln>
          </p:spPr>
          <p:txBody>
            <a:bodyPr lIns="90488" tIns="44450" rIns="90488" bIns="44450"/>
            <a:lstStyle/>
            <a:p>
              <a:pPr>
                <a:spcBef>
                  <a:spcPct val="50000"/>
                </a:spcBef>
              </a:pPr>
              <a:r>
                <a:rPr lang="en-US" sz="1400" b="1"/>
                <a:t>85</a:t>
              </a:r>
            </a:p>
          </p:txBody>
        </p:sp>
        <p:sp>
          <p:nvSpPr>
            <p:cNvPr id="87" name="Text Box 130"/>
            <p:cNvSpPr txBox="1">
              <a:spLocks noChangeArrowheads="1"/>
            </p:cNvSpPr>
            <p:nvPr/>
          </p:nvSpPr>
          <p:spPr bwMode="auto">
            <a:xfrm>
              <a:off x="1905000" y="0"/>
              <a:ext cx="533400" cy="152400"/>
            </a:xfrm>
            <a:prstGeom prst="rect">
              <a:avLst/>
            </a:prstGeom>
            <a:noFill/>
            <a:ln w="57150">
              <a:noFill/>
              <a:miter lim="800000"/>
              <a:headEnd/>
              <a:tailEnd/>
            </a:ln>
          </p:spPr>
          <p:txBody>
            <a:bodyPr lIns="90488" tIns="44450" rIns="90488" bIns="44450"/>
            <a:lstStyle/>
            <a:p>
              <a:pPr>
                <a:spcBef>
                  <a:spcPct val="50000"/>
                </a:spcBef>
              </a:pPr>
              <a:r>
                <a:rPr lang="en-US" sz="1400" b="1"/>
                <a:t>13</a:t>
              </a:r>
            </a:p>
          </p:txBody>
        </p:sp>
      </p:grpSp>
      <p:grpSp>
        <p:nvGrpSpPr>
          <p:cNvPr id="88" name="Group 87"/>
          <p:cNvGrpSpPr/>
          <p:nvPr/>
        </p:nvGrpSpPr>
        <p:grpSpPr>
          <a:xfrm>
            <a:off x="6896100" y="5267325"/>
            <a:ext cx="1219200" cy="762000"/>
            <a:chOff x="6858000" y="5257800"/>
            <a:chExt cx="1219200" cy="762000"/>
          </a:xfrm>
        </p:grpSpPr>
        <p:sp>
          <p:nvSpPr>
            <p:cNvPr id="89" name="Line 127"/>
            <p:cNvSpPr>
              <a:spLocks noChangeShapeType="1"/>
            </p:cNvSpPr>
            <p:nvPr/>
          </p:nvSpPr>
          <p:spPr bwMode="auto">
            <a:xfrm rot="-5400000">
              <a:off x="7200106" y="5220494"/>
              <a:ext cx="1588" cy="685800"/>
            </a:xfrm>
            <a:prstGeom prst="line">
              <a:avLst/>
            </a:prstGeom>
            <a:noFill/>
            <a:ln w="28575">
              <a:solidFill>
                <a:schemeClr val="tx1"/>
              </a:solidFill>
              <a:round/>
              <a:headEnd/>
              <a:tailEnd/>
            </a:ln>
          </p:spPr>
          <p:txBody>
            <a:bodyPr wrap="none" anchor="ctr"/>
            <a:lstStyle/>
            <a:p>
              <a:endParaRPr lang="en-US"/>
            </a:p>
          </p:txBody>
        </p:sp>
        <p:sp>
          <p:nvSpPr>
            <p:cNvPr id="90" name="Line 128"/>
            <p:cNvSpPr>
              <a:spLocks noChangeShapeType="1"/>
            </p:cNvSpPr>
            <p:nvPr/>
          </p:nvSpPr>
          <p:spPr bwMode="auto">
            <a:xfrm>
              <a:off x="7162800" y="5257800"/>
              <a:ext cx="0" cy="685800"/>
            </a:xfrm>
            <a:prstGeom prst="line">
              <a:avLst/>
            </a:prstGeom>
            <a:noFill/>
            <a:ln w="28575">
              <a:solidFill>
                <a:schemeClr val="tx1"/>
              </a:solidFill>
              <a:round/>
              <a:headEnd/>
              <a:tailEnd/>
            </a:ln>
          </p:spPr>
          <p:txBody>
            <a:bodyPr wrap="none" anchor="ctr"/>
            <a:lstStyle/>
            <a:p>
              <a:endParaRPr lang="en-US"/>
            </a:p>
          </p:txBody>
        </p:sp>
        <p:sp>
          <p:nvSpPr>
            <p:cNvPr id="91" name="Text Box 131"/>
            <p:cNvSpPr txBox="1">
              <a:spLocks noChangeArrowheads="1"/>
            </p:cNvSpPr>
            <p:nvPr/>
          </p:nvSpPr>
          <p:spPr bwMode="auto">
            <a:xfrm>
              <a:off x="6934200" y="5867400"/>
              <a:ext cx="533400" cy="152400"/>
            </a:xfrm>
            <a:prstGeom prst="rect">
              <a:avLst/>
            </a:prstGeom>
            <a:noFill/>
            <a:ln w="57150">
              <a:noFill/>
              <a:miter lim="800000"/>
              <a:headEnd/>
              <a:tailEnd/>
            </a:ln>
          </p:spPr>
          <p:txBody>
            <a:bodyPr lIns="90488" tIns="44450" rIns="90488" bIns="44450"/>
            <a:lstStyle/>
            <a:p>
              <a:pPr>
                <a:spcBef>
                  <a:spcPct val="50000"/>
                </a:spcBef>
              </a:pPr>
              <a:r>
                <a:rPr lang="en-US" sz="1400" b="1"/>
                <a:t>16</a:t>
              </a:r>
            </a:p>
          </p:txBody>
        </p:sp>
        <p:sp>
          <p:nvSpPr>
            <p:cNvPr id="92" name="Text Box 132"/>
            <p:cNvSpPr txBox="1">
              <a:spLocks noChangeArrowheads="1"/>
            </p:cNvSpPr>
            <p:nvPr/>
          </p:nvSpPr>
          <p:spPr bwMode="auto">
            <a:xfrm>
              <a:off x="7543800" y="5410200"/>
              <a:ext cx="533400" cy="152400"/>
            </a:xfrm>
            <a:prstGeom prst="rect">
              <a:avLst/>
            </a:prstGeom>
            <a:noFill/>
            <a:ln w="57150">
              <a:noFill/>
              <a:miter lim="800000"/>
              <a:headEnd/>
              <a:tailEnd/>
            </a:ln>
          </p:spPr>
          <p:txBody>
            <a:bodyPr lIns="90488" tIns="44450" rIns="90488" bIns="44450"/>
            <a:lstStyle/>
            <a:p>
              <a:pPr>
                <a:spcBef>
                  <a:spcPct val="50000"/>
                </a:spcBef>
              </a:pPr>
              <a:r>
                <a:rPr lang="en-US" sz="1400" b="1"/>
                <a:t>81</a:t>
              </a:r>
            </a:p>
          </p:txBody>
        </p:sp>
      </p:grpSp>
      <p:sp>
        <p:nvSpPr>
          <p:cNvPr id="93" name="Line 134"/>
          <p:cNvSpPr>
            <a:spLocks noChangeShapeType="1"/>
          </p:cNvSpPr>
          <p:nvPr/>
        </p:nvSpPr>
        <p:spPr bwMode="auto">
          <a:xfrm rot="20493903">
            <a:off x="5199063" y="3648075"/>
            <a:ext cx="0" cy="123825"/>
          </a:xfrm>
          <a:prstGeom prst="line">
            <a:avLst/>
          </a:prstGeom>
          <a:noFill/>
          <a:ln w="19050">
            <a:solidFill>
              <a:schemeClr val="tx1"/>
            </a:solidFill>
            <a:round/>
            <a:headEnd/>
            <a:tailEnd/>
          </a:ln>
        </p:spPr>
        <p:txBody>
          <a:bodyPr wrap="none" anchor="ctr"/>
          <a:lstStyle/>
          <a:p>
            <a:endParaRPr lang="en-US"/>
          </a:p>
        </p:txBody>
      </p:sp>
      <p:grpSp>
        <p:nvGrpSpPr>
          <p:cNvPr id="94" name="Group 93"/>
          <p:cNvGrpSpPr/>
          <p:nvPr/>
        </p:nvGrpSpPr>
        <p:grpSpPr>
          <a:xfrm>
            <a:off x="2895600" y="3200400"/>
            <a:ext cx="1041404" cy="609600"/>
            <a:chOff x="2895600" y="3200400"/>
            <a:chExt cx="1041404" cy="609600"/>
          </a:xfrm>
        </p:grpSpPr>
        <p:sp>
          <p:nvSpPr>
            <p:cNvPr id="95" name="Line 90"/>
            <p:cNvSpPr>
              <a:spLocks noChangeShapeType="1"/>
            </p:cNvSpPr>
            <p:nvPr/>
          </p:nvSpPr>
          <p:spPr bwMode="auto">
            <a:xfrm flipV="1">
              <a:off x="2895600" y="3259138"/>
              <a:ext cx="304800" cy="228600"/>
            </a:xfrm>
            <a:prstGeom prst="line">
              <a:avLst/>
            </a:prstGeom>
            <a:noFill/>
            <a:ln w="12700">
              <a:solidFill>
                <a:srgbClr val="0000FF"/>
              </a:solidFill>
              <a:round/>
              <a:headEnd/>
              <a:tailEnd/>
            </a:ln>
          </p:spPr>
          <p:txBody>
            <a:bodyPr wrap="none" anchor="ctr"/>
            <a:lstStyle/>
            <a:p>
              <a:endParaRPr lang="en-US">
                <a:solidFill>
                  <a:srgbClr val="0000FF"/>
                </a:solidFill>
              </a:endParaRPr>
            </a:p>
          </p:txBody>
        </p:sp>
        <p:grpSp>
          <p:nvGrpSpPr>
            <p:cNvPr id="96" name="Group 91"/>
            <p:cNvGrpSpPr>
              <a:grpSpLocks/>
            </p:cNvGrpSpPr>
            <p:nvPr/>
          </p:nvGrpSpPr>
          <p:grpSpPr bwMode="auto">
            <a:xfrm>
              <a:off x="2895603" y="3200400"/>
              <a:ext cx="1041401" cy="609600"/>
              <a:chOff x="1824" y="2063"/>
              <a:chExt cx="656" cy="384"/>
            </a:xfrm>
          </p:grpSpPr>
          <p:sp>
            <p:nvSpPr>
              <p:cNvPr id="97" name="Line 92"/>
              <p:cNvSpPr>
                <a:spLocks noChangeShapeType="1"/>
              </p:cNvSpPr>
              <p:nvPr/>
            </p:nvSpPr>
            <p:spPr bwMode="auto">
              <a:xfrm flipV="1">
                <a:off x="1920" y="2063"/>
                <a:ext cx="0" cy="48"/>
              </a:xfrm>
              <a:prstGeom prst="line">
                <a:avLst/>
              </a:prstGeom>
              <a:noFill/>
              <a:ln w="19050">
                <a:solidFill>
                  <a:srgbClr val="0000FF"/>
                </a:solidFill>
                <a:round/>
                <a:headEnd/>
                <a:tailEnd/>
              </a:ln>
            </p:spPr>
            <p:txBody>
              <a:bodyPr wrap="none" anchor="ctr"/>
              <a:lstStyle/>
              <a:p>
                <a:endParaRPr lang="en-US">
                  <a:solidFill>
                    <a:srgbClr val="0000FF"/>
                  </a:solidFill>
                </a:endParaRPr>
              </a:p>
            </p:txBody>
          </p:sp>
          <p:grpSp>
            <p:nvGrpSpPr>
              <p:cNvPr id="98" name="Group 93"/>
              <p:cNvGrpSpPr>
                <a:grpSpLocks/>
              </p:cNvGrpSpPr>
              <p:nvPr/>
            </p:nvGrpSpPr>
            <p:grpSpPr bwMode="auto">
              <a:xfrm>
                <a:off x="1824" y="2111"/>
                <a:ext cx="656" cy="336"/>
                <a:chOff x="1824" y="2111"/>
                <a:chExt cx="656" cy="336"/>
              </a:xfrm>
            </p:grpSpPr>
            <p:grpSp>
              <p:nvGrpSpPr>
                <p:cNvPr id="99" name="Group 94"/>
                <p:cNvGrpSpPr>
                  <a:grpSpLocks/>
                </p:cNvGrpSpPr>
                <p:nvPr/>
              </p:nvGrpSpPr>
              <p:grpSpPr bwMode="auto">
                <a:xfrm>
                  <a:off x="1824" y="2111"/>
                  <a:ext cx="192" cy="336"/>
                  <a:chOff x="3600" y="1536"/>
                  <a:chExt cx="192" cy="336"/>
                </a:xfrm>
              </p:grpSpPr>
              <p:sp>
                <p:nvSpPr>
                  <p:cNvPr id="105" name="Rectangle 95"/>
                  <p:cNvSpPr>
                    <a:spLocks noChangeArrowheads="1"/>
                  </p:cNvSpPr>
                  <p:nvPr/>
                </p:nvSpPr>
                <p:spPr bwMode="auto">
                  <a:xfrm>
                    <a:off x="3600" y="1536"/>
                    <a:ext cx="192" cy="144"/>
                  </a:xfrm>
                  <a:prstGeom prst="rect">
                    <a:avLst/>
                  </a:prstGeom>
                  <a:noFill/>
                  <a:ln w="9525">
                    <a:solidFill>
                      <a:srgbClr val="0000FF"/>
                    </a:solidFill>
                    <a:miter lim="800000"/>
                    <a:headEnd/>
                    <a:tailEnd/>
                  </a:ln>
                </p:spPr>
                <p:txBody>
                  <a:bodyPr wrap="none" anchor="ctr"/>
                  <a:lstStyle/>
                  <a:p>
                    <a:endParaRPr lang="en-US">
                      <a:solidFill>
                        <a:srgbClr val="0000FF"/>
                      </a:solidFill>
                    </a:endParaRPr>
                  </a:p>
                </p:txBody>
              </p:sp>
              <p:sp>
                <p:nvSpPr>
                  <p:cNvPr id="106" name="Line 96"/>
                  <p:cNvSpPr>
                    <a:spLocks noChangeShapeType="1"/>
                  </p:cNvSpPr>
                  <p:nvPr/>
                </p:nvSpPr>
                <p:spPr bwMode="auto">
                  <a:xfrm>
                    <a:off x="3600" y="1584"/>
                    <a:ext cx="0" cy="288"/>
                  </a:xfrm>
                  <a:prstGeom prst="line">
                    <a:avLst/>
                  </a:prstGeom>
                  <a:noFill/>
                  <a:ln w="9525">
                    <a:solidFill>
                      <a:srgbClr val="0000FF"/>
                    </a:solidFill>
                    <a:round/>
                    <a:headEnd/>
                    <a:tailEnd/>
                  </a:ln>
                </p:spPr>
                <p:txBody>
                  <a:bodyPr wrap="none" anchor="ctr"/>
                  <a:lstStyle/>
                  <a:p>
                    <a:endParaRPr lang="en-US">
                      <a:solidFill>
                        <a:srgbClr val="0000FF"/>
                      </a:solidFill>
                    </a:endParaRPr>
                  </a:p>
                </p:txBody>
              </p:sp>
            </p:grpSp>
            <p:grpSp>
              <p:nvGrpSpPr>
                <p:cNvPr id="100" name="Group 97"/>
                <p:cNvGrpSpPr>
                  <a:grpSpLocks/>
                </p:cNvGrpSpPr>
                <p:nvPr/>
              </p:nvGrpSpPr>
              <p:grpSpPr bwMode="auto">
                <a:xfrm>
                  <a:off x="1824" y="2111"/>
                  <a:ext cx="656" cy="199"/>
                  <a:chOff x="1824" y="2111"/>
                  <a:chExt cx="656" cy="199"/>
                </a:xfrm>
              </p:grpSpPr>
              <p:sp>
                <p:nvSpPr>
                  <p:cNvPr id="101" name="Line 98"/>
                  <p:cNvSpPr>
                    <a:spLocks noChangeShapeType="1"/>
                  </p:cNvSpPr>
                  <p:nvPr/>
                </p:nvSpPr>
                <p:spPr bwMode="auto">
                  <a:xfrm>
                    <a:off x="1824" y="2111"/>
                    <a:ext cx="192" cy="144"/>
                  </a:xfrm>
                  <a:prstGeom prst="line">
                    <a:avLst/>
                  </a:prstGeom>
                  <a:noFill/>
                  <a:ln w="12700">
                    <a:solidFill>
                      <a:srgbClr val="0000FF"/>
                    </a:solidFill>
                    <a:round/>
                    <a:headEnd/>
                    <a:tailEnd/>
                  </a:ln>
                </p:spPr>
                <p:txBody>
                  <a:bodyPr wrap="none" anchor="ctr"/>
                  <a:lstStyle/>
                  <a:p>
                    <a:endParaRPr lang="en-US">
                      <a:solidFill>
                        <a:srgbClr val="0000FF"/>
                      </a:solidFill>
                    </a:endParaRPr>
                  </a:p>
                </p:txBody>
              </p:sp>
              <p:grpSp>
                <p:nvGrpSpPr>
                  <p:cNvPr id="102" name="Group 99"/>
                  <p:cNvGrpSpPr>
                    <a:grpSpLocks/>
                  </p:cNvGrpSpPr>
                  <p:nvPr/>
                </p:nvGrpSpPr>
                <p:grpSpPr bwMode="auto">
                  <a:xfrm>
                    <a:off x="1861" y="2136"/>
                    <a:ext cx="619" cy="174"/>
                    <a:chOff x="1861" y="2136"/>
                    <a:chExt cx="619" cy="174"/>
                  </a:xfrm>
                </p:grpSpPr>
                <p:sp>
                  <p:nvSpPr>
                    <p:cNvPr id="103" name="Text Box 101"/>
                    <p:cNvSpPr txBox="1">
                      <a:spLocks noChangeArrowheads="1"/>
                    </p:cNvSpPr>
                    <p:nvPr/>
                  </p:nvSpPr>
                  <p:spPr bwMode="auto">
                    <a:xfrm>
                      <a:off x="1984" y="2136"/>
                      <a:ext cx="496" cy="174"/>
                    </a:xfrm>
                    <a:prstGeom prst="rect">
                      <a:avLst/>
                    </a:prstGeom>
                    <a:noFill/>
                    <a:ln w="9525">
                      <a:noFill/>
                      <a:miter lim="800000"/>
                      <a:headEnd/>
                      <a:tailEnd/>
                    </a:ln>
                  </p:spPr>
                  <p:txBody>
                    <a:bodyPr wrap="square">
                      <a:spAutoFit/>
                    </a:bodyPr>
                    <a:lstStyle/>
                    <a:p>
                      <a:pPr algn="l"/>
                      <a:r>
                        <a:rPr lang="en-US" sz="1200" b="1" dirty="0">
                          <a:solidFill>
                            <a:srgbClr val="0000FF"/>
                          </a:solidFill>
                          <a:latin typeface="Times New Roman" pitchFamily="18" charset="0"/>
                        </a:rPr>
                        <a:t>C/5-87</a:t>
                      </a:r>
                    </a:p>
                  </p:txBody>
                </p:sp>
                <p:sp>
                  <p:nvSpPr>
                    <p:cNvPr id="104" name="Text Box 102"/>
                    <p:cNvSpPr txBox="1">
                      <a:spLocks noChangeArrowheads="1"/>
                    </p:cNvSpPr>
                    <p:nvPr/>
                  </p:nvSpPr>
                  <p:spPr bwMode="auto">
                    <a:xfrm>
                      <a:off x="1861" y="2159"/>
                      <a:ext cx="155" cy="135"/>
                    </a:xfrm>
                    <a:prstGeom prst="rect">
                      <a:avLst/>
                    </a:prstGeom>
                    <a:noFill/>
                    <a:ln w="9525">
                      <a:noFill/>
                      <a:miter lim="800000"/>
                      <a:headEnd/>
                      <a:tailEnd/>
                    </a:ln>
                  </p:spPr>
                  <p:txBody>
                    <a:bodyPr wrap="none">
                      <a:spAutoFit/>
                    </a:bodyPr>
                    <a:lstStyle/>
                    <a:p>
                      <a:pPr algn="l"/>
                      <a:r>
                        <a:rPr lang="en-US" sz="800" dirty="0">
                          <a:solidFill>
                            <a:srgbClr val="0000FF"/>
                          </a:solidFill>
                          <a:latin typeface="Times New Roman" pitchFamily="18" charset="0"/>
                        </a:rPr>
                        <a:t>L</a:t>
                      </a:r>
                    </a:p>
                  </p:txBody>
                </p:sp>
              </p:grpSp>
            </p:grpSp>
          </p:grpSp>
        </p:grpSp>
      </p:grpSp>
      <p:sp>
        <p:nvSpPr>
          <p:cNvPr id="107" name="Freeform 4"/>
          <p:cNvSpPr>
            <a:spLocks/>
          </p:cNvSpPr>
          <p:nvPr/>
        </p:nvSpPr>
        <p:spPr bwMode="auto">
          <a:xfrm>
            <a:off x="4151313" y="4281488"/>
            <a:ext cx="1698625" cy="420687"/>
          </a:xfrm>
          <a:custGeom>
            <a:avLst/>
            <a:gdLst>
              <a:gd name="T0" fmla="*/ 2147483647 w 1070"/>
              <a:gd name="T1" fmla="*/ 667839710 h 265"/>
              <a:gd name="T2" fmla="*/ 2147483647 w 1070"/>
              <a:gd name="T3" fmla="*/ 622476972 h 265"/>
              <a:gd name="T4" fmla="*/ 2147483647 w 1070"/>
              <a:gd name="T5" fmla="*/ 577114234 h 265"/>
              <a:gd name="T6" fmla="*/ 2147483647 w 1070"/>
              <a:gd name="T7" fmla="*/ 554433659 h 265"/>
              <a:gd name="T8" fmla="*/ 1890117119 w 1070"/>
              <a:gd name="T9" fmla="*/ 438506663 h 265"/>
              <a:gd name="T10" fmla="*/ 1819552776 w 1070"/>
              <a:gd name="T11" fmla="*/ 393143826 h 265"/>
              <a:gd name="T12" fmla="*/ 1381045392 w 1070"/>
              <a:gd name="T13" fmla="*/ 367942305 h 265"/>
              <a:gd name="T14" fmla="*/ 851812821 w 1070"/>
              <a:gd name="T15" fmla="*/ 231854092 h 265"/>
              <a:gd name="T16" fmla="*/ 483869978 w 1070"/>
              <a:gd name="T17" fmla="*/ 115927046 h 265"/>
              <a:gd name="T18" fmla="*/ 161289976 w 1070"/>
              <a:gd name="T19" fmla="*/ 93244859 h 265"/>
              <a:gd name="T20" fmla="*/ 0 w 1070"/>
              <a:gd name="T21" fmla="*/ 0 h 2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70"/>
              <a:gd name="T34" fmla="*/ 0 h 265"/>
              <a:gd name="T35" fmla="*/ 1070 w 1070"/>
              <a:gd name="T36" fmla="*/ 265 h 26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70" h="265">
                <a:moveTo>
                  <a:pt x="1070" y="265"/>
                </a:moveTo>
                <a:cubicBezTo>
                  <a:pt x="1057" y="262"/>
                  <a:pt x="1020" y="254"/>
                  <a:pt x="1006" y="247"/>
                </a:cubicBezTo>
                <a:cubicBezTo>
                  <a:pt x="996" y="242"/>
                  <a:pt x="989" y="232"/>
                  <a:pt x="978" y="229"/>
                </a:cubicBezTo>
                <a:cubicBezTo>
                  <a:pt x="954" y="223"/>
                  <a:pt x="929" y="223"/>
                  <a:pt x="905" y="220"/>
                </a:cubicBezTo>
                <a:cubicBezTo>
                  <a:pt x="852" y="206"/>
                  <a:pt x="802" y="191"/>
                  <a:pt x="750" y="174"/>
                </a:cubicBezTo>
                <a:cubicBezTo>
                  <a:pt x="739" y="170"/>
                  <a:pt x="733" y="158"/>
                  <a:pt x="722" y="156"/>
                </a:cubicBezTo>
                <a:cubicBezTo>
                  <a:pt x="664" y="148"/>
                  <a:pt x="606" y="149"/>
                  <a:pt x="548" y="146"/>
                </a:cubicBezTo>
                <a:cubicBezTo>
                  <a:pt x="474" y="137"/>
                  <a:pt x="409" y="115"/>
                  <a:pt x="338" y="92"/>
                </a:cubicBezTo>
                <a:cubicBezTo>
                  <a:pt x="291" y="77"/>
                  <a:pt x="242" y="51"/>
                  <a:pt x="192" y="46"/>
                </a:cubicBezTo>
                <a:cubicBezTo>
                  <a:pt x="149" y="41"/>
                  <a:pt x="107" y="40"/>
                  <a:pt x="64" y="37"/>
                </a:cubicBezTo>
                <a:cubicBezTo>
                  <a:pt x="35" y="28"/>
                  <a:pt x="26" y="13"/>
                  <a:pt x="0" y="0"/>
                </a:cubicBezTo>
              </a:path>
            </a:pathLst>
          </a:custGeom>
          <a:noFill/>
          <a:ln w="28575" cap="flat" cmpd="sng">
            <a:solidFill>
              <a:schemeClr val="tx1"/>
            </a:solidFill>
            <a:prstDash val="solid"/>
            <a:round/>
            <a:headEnd type="none" w="med" len="med"/>
            <a:tailEnd type="none" w="med" len="med"/>
          </a:ln>
        </p:spPr>
        <p:txBody>
          <a:bodyPr wrap="none" anchor="ctr"/>
          <a:lstStyle/>
          <a:p>
            <a:endParaRPr lang="en-US"/>
          </a:p>
        </p:txBody>
      </p:sp>
      <p:sp>
        <p:nvSpPr>
          <p:cNvPr id="108" name="Freeform 7"/>
          <p:cNvSpPr>
            <a:spLocks/>
          </p:cNvSpPr>
          <p:nvPr/>
        </p:nvSpPr>
        <p:spPr bwMode="auto">
          <a:xfrm>
            <a:off x="1814513" y="4035425"/>
            <a:ext cx="2003425" cy="138113"/>
          </a:xfrm>
          <a:custGeom>
            <a:avLst/>
            <a:gdLst>
              <a:gd name="T0" fmla="*/ 2147483647 w 1262"/>
              <a:gd name="T1" fmla="*/ 183972851 h 87"/>
              <a:gd name="T2" fmla="*/ 2147483647 w 1262"/>
              <a:gd name="T3" fmla="*/ 113408245 h 87"/>
              <a:gd name="T4" fmla="*/ 2147483647 w 1262"/>
              <a:gd name="T5" fmla="*/ 90725946 h 87"/>
              <a:gd name="T6" fmla="*/ 2147483647 w 1262"/>
              <a:gd name="T7" fmla="*/ 0 h 87"/>
              <a:gd name="T8" fmla="*/ 529232806 w 1262"/>
              <a:gd name="T9" fmla="*/ 161290577 h 87"/>
              <a:gd name="T10" fmla="*/ 0 w 1262"/>
              <a:gd name="T11" fmla="*/ 206653538 h 87"/>
              <a:gd name="T12" fmla="*/ 0 60000 65536"/>
              <a:gd name="T13" fmla="*/ 0 60000 65536"/>
              <a:gd name="T14" fmla="*/ 0 60000 65536"/>
              <a:gd name="T15" fmla="*/ 0 60000 65536"/>
              <a:gd name="T16" fmla="*/ 0 60000 65536"/>
              <a:gd name="T17" fmla="*/ 0 60000 65536"/>
              <a:gd name="T18" fmla="*/ 0 w 1262"/>
              <a:gd name="T19" fmla="*/ 0 h 87"/>
              <a:gd name="T20" fmla="*/ 1262 w 1262"/>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1262" h="87">
                <a:moveTo>
                  <a:pt x="1262" y="73"/>
                </a:moveTo>
                <a:cubicBezTo>
                  <a:pt x="1256" y="64"/>
                  <a:pt x="1252" y="51"/>
                  <a:pt x="1243" y="45"/>
                </a:cubicBezTo>
                <a:cubicBezTo>
                  <a:pt x="1233" y="38"/>
                  <a:pt x="1219" y="40"/>
                  <a:pt x="1207" y="36"/>
                </a:cubicBezTo>
                <a:cubicBezTo>
                  <a:pt x="1167" y="24"/>
                  <a:pt x="1129" y="10"/>
                  <a:pt x="1088" y="0"/>
                </a:cubicBezTo>
                <a:cubicBezTo>
                  <a:pt x="794" y="10"/>
                  <a:pt x="504" y="50"/>
                  <a:pt x="210" y="64"/>
                </a:cubicBezTo>
                <a:cubicBezTo>
                  <a:pt x="142" y="87"/>
                  <a:pt x="70" y="82"/>
                  <a:pt x="0" y="82"/>
                </a:cubicBezTo>
              </a:path>
            </a:pathLst>
          </a:custGeom>
          <a:noFill/>
          <a:ln w="28575" cap="flat" cmpd="sng">
            <a:solidFill>
              <a:schemeClr val="tx1"/>
            </a:solidFill>
            <a:prstDash val="solid"/>
            <a:round/>
            <a:headEnd type="none" w="med" len="med"/>
            <a:tailEnd type="none" w="med" len="med"/>
          </a:ln>
        </p:spPr>
        <p:txBody>
          <a:bodyPr wrap="none" anchor="ctr"/>
          <a:lstStyle/>
          <a:p>
            <a:endParaRPr lang="en-US"/>
          </a:p>
        </p:txBody>
      </p:sp>
      <p:sp>
        <p:nvSpPr>
          <p:cNvPr id="109" name="Text Box 8"/>
          <p:cNvSpPr txBox="1">
            <a:spLocks noGrp="1" noChangeArrowheads="1"/>
          </p:cNvSpPr>
          <p:nvPr>
            <p:ph type="subTitle" idx="1"/>
          </p:nvPr>
        </p:nvSpPr>
        <p:spPr bwMode="auto">
          <a:xfrm>
            <a:off x="3619500" y="4351020"/>
            <a:ext cx="533400" cy="297180"/>
          </a:xfrm>
          <a:noFill/>
          <a:ln w="57150">
            <a:miter lim="800000"/>
            <a:headEnd/>
            <a:tailEnd/>
          </a:ln>
        </p:spPr>
        <p:txBody>
          <a:bodyPr vert="horz" wrap="square" lIns="90488" tIns="44450" rIns="90488" bIns="44450" numCol="1" anchor="t" anchorCtr="0" compatLnSpc="1">
            <a:prstTxWarp prst="textNoShape">
              <a:avLst/>
            </a:prstTxWarp>
            <a:noAutofit/>
          </a:bodyPr>
          <a:lstStyle/>
          <a:p>
            <a:pPr eaLnBrk="1" hangingPunct="1">
              <a:spcBef>
                <a:spcPct val="50000"/>
              </a:spcBef>
            </a:pPr>
            <a:r>
              <a:rPr lang="en-US" sz="1400" b="1" dirty="0">
                <a:latin typeface="Arial" panose="020B0604020202020204" pitchFamily="34" charset="0"/>
                <a:cs typeface="Arial" panose="020B0604020202020204" pitchFamily="34" charset="0"/>
              </a:rPr>
              <a:t>5/87</a:t>
            </a:r>
          </a:p>
        </p:txBody>
      </p:sp>
      <p:sp>
        <p:nvSpPr>
          <p:cNvPr id="110" name="Text Box 20"/>
          <p:cNvSpPr txBox="1">
            <a:spLocks noChangeArrowheads="1"/>
          </p:cNvSpPr>
          <p:nvPr/>
        </p:nvSpPr>
        <p:spPr bwMode="auto">
          <a:xfrm>
            <a:off x="3657600" y="3810000"/>
            <a:ext cx="942975" cy="152400"/>
          </a:xfrm>
          <a:prstGeom prst="rect">
            <a:avLst/>
          </a:prstGeom>
          <a:noFill/>
          <a:ln w="57150">
            <a:noFill/>
            <a:miter lim="800000"/>
            <a:headEnd/>
            <a:tailEnd/>
          </a:ln>
        </p:spPr>
        <p:txBody>
          <a:bodyPr lIns="90488" tIns="44450" rIns="90488" bIns="44450"/>
          <a:lstStyle/>
          <a:p>
            <a:pPr>
              <a:spcBef>
                <a:spcPct val="50000"/>
              </a:spcBef>
            </a:pPr>
            <a:r>
              <a:rPr lang="en-US" sz="1400" b="1" dirty="0"/>
              <a:t>C/5-87</a:t>
            </a:r>
          </a:p>
        </p:txBody>
      </p:sp>
      <p:sp>
        <p:nvSpPr>
          <p:cNvPr id="112" name="Line 5"/>
          <p:cNvSpPr>
            <a:spLocks noChangeShapeType="1"/>
          </p:cNvSpPr>
          <p:nvPr/>
        </p:nvSpPr>
        <p:spPr bwMode="auto">
          <a:xfrm rot="16379237" flipH="1">
            <a:off x="3867150" y="4186238"/>
            <a:ext cx="188913" cy="1587"/>
          </a:xfrm>
          <a:prstGeom prst="line">
            <a:avLst/>
          </a:prstGeom>
          <a:noFill/>
          <a:ln w="28575">
            <a:solidFill>
              <a:schemeClr val="tx1"/>
            </a:solidFill>
            <a:round/>
            <a:headEnd/>
            <a:tailEnd/>
          </a:ln>
        </p:spPr>
        <p:txBody>
          <a:bodyPr wrap="none" anchor="ctr"/>
          <a:lstStyle/>
          <a:p>
            <a:endParaRPr lang="en-US"/>
          </a:p>
        </p:txBody>
      </p:sp>
      <p:sp>
        <p:nvSpPr>
          <p:cNvPr id="113" name="Line 6"/>
          <p:cNvSpPr>
            <a:spLocks noChangeShapeType="1"/>
          </p:cNvSpPr>
          <p:nvPr/>
        </p:nvSpPr>
        <p:spPr bwMode="auto">
          <a:xfrm rot="16379237" flipH="1">
            <a:off x="3792537" y="4132263"/>
            <a:ext cx="188913" cy="1588"/>
          </a:xfrm>
          <a:prstGeom prst="line">
            <a:avLst/>
          </a:prstGeom>
          <a:noFill/>
          <a:ln w="28575">
            <a:solidFill>
              <a:schemeClr val="tx1"/>
            </a:solidFill>
            <a:round/>
            <a:headEnd/>
            <a:tailEnd/>
          </a:ln>
        </p:spPr>
        <p:txBody>
          <a:bodyPr wrap="none" anchor="ctr"/>
          <a:lstStyle/>
          <a:p>
            <a:endParaRPr lang="en-US"/>
          </a:p>
        </p:txBody>
      </p:sp>
      <p:sp>
        <p:nvSpPr>
          <p:cNvPr id="114" name="Freeform 18"/>
          <p:cNvSpPr>
            <a:spLocks/>
          </p:cNvSpPr>
          <p:nvPr/>
        </p:nvSpPr>
        <p:spPr bwMode="auto">
          <a:xfrm>
            <a:off x="4600575" y="2771775"/>
            <a:ext cx="2032000" cy="609600"/>
          </a:xfrm>
          <a:custGeom>
            <a:avLst/>
            <a:gdLst>
              <a:gd name="T0" fmla="*/ 2147483647 w 1280"/>
              <a:gd name="T1" fmla="*/ 967740089 h 384"/>
              <a:gd name="T2" fmla="*/ 2147483647 w 1280"/>
              <a:gd name="T3" fmla="*/ 829132135 h 384"/>
              <a:gd name="T4" fmla="*/ 2147483647 w 1280"/>
              <a:gd name="T5" fmla="*/ 693043741 h 384"/>
              <a:gd name="T6" fmla="*/ 2147483647 w 1280"/>
              <a:gd name="T7" fmla="*/ 577115002 h 384"/>
              <a:gd name="T8" fmla="*/ 2147483647 w 1280"/>
              <a:gd name="T9" fmla="*/ 554434397 h 384"/>
              <a:gd name="T10" fmla="*/ 2147483647 w 1280"/>
              <a:gd name="T11" fmla="*/ 531752204 h 384"/>
              <a:gd name="T12" fmla="*/ 2096769994 w 1280"/>
              <a:gd name="T13" fmla="*/ 415826542 h 384"/>
              <a:gd name="T14" fmla="*/ 1499493587 w 1280"/>
              <a:gd name="T15" fmla="*/ 299897804 h 384"/>
              <a:gd name="T16" fmla="*/ 806449891 w 1280"/>
              <a:gd name="T17" fmla="*/ 345262189 h 384"/>
              <a:gd name="T18" fmla="*/ 461187823 w 1280"/>
              <a:gd name="T19" fmla="*/ 138607806 h 384"/>
              <a:gd name="T20" fmla="*/ 322579976 w 1280"/>
              <a:gd name="T21" fmla="*/ 93246570 h 384"/>
              <a:gd name="T22" fmla="*/ 183972179 w 1280"/>
              <a:gd name="T23" fmla="*/ 22682199 h 384"/>
              <a:gd name="T24" fmla="*/ 0 w 1280"/>
              <a:gd name="T25" fmla="*/ 0 h 3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80"/>
              <a:gd name="T40" fmla="*/ 0 h 384"/>
              <a:gd name="T41" fmla="*/ 1280 w 1280"/>
              <a:gd name="T42" fmla="*/ 384 h 3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80" h="384">
                <a:moveTo>
                  <a:pt x="1280" y="384"/>
                </a:moveTo>
                <a:cubicBezTo>
                  <a:pt x="1251" y="364"/>
                  <a:pt x="1231" y="341"/>
                  <a:pt x="1198" y="329"/>
                </a:cubicBezTo>
                <a:cubicBezTo>
                  <a:pt x="1178" y="298"/>
                  <a:pt x="1169" y="287"/>
                  <a:pt x="1134" y="275"/>
                </a:cubicBezTo>
                <a:cubicBezTo>
                  <a:pt x="1106" y="246"/>
                  <a:pt x="1070" y="241"/>
                  <a:pt x="1033" y="229"/>
                </a:cubicBezTo>
                <a:cubicBezTo>
                  <a:pt x="1024" y="226"/>
                  <a:pt x="1015" y="223"/>
                  <a:pt x="1006" y="220"/>
                </a:cubicBezTo>
                <a:cubicBezTo>
                  <a:pt x="997" y="217"/>
                  <a:pt x="979" y="211"/>
                  <a:pt x="979" y="211"/>
                </a:cubicBezTo>
                <a:cubicBezTo>
                  <a:pt x="938" y="170"/>
                  <a:pt x="887" y="173"/>
                  <a:pt x="832" y="165"/>
                </a:cubicBezTo>
                <a:cubicBezTo>
                  <a:pt x="751" y="153"/>
                  <a:pt x="676" y="128"/>
                  <a:pt x="595" y="119"/>
                </a:cubicBezTo>
                <a:cubicBezTo>
                  <a:pt x="363" y="150"/>
                  <a:pt x="454" y="158"/>
                  <a:pt x="320" y="137"/>
                </a:cubicBezTo>
                <a:cubicBezTo>
                  <a:pt x="281" y="98"/>
                  <a:pt x="233" y="77"/>
                  <a:pt x="183" y="55"/>
                </a:cubicBezTo>
                <a:cubicBezTo>
                  <a:pt x="165" y="47"/>
                  <a:pt x="128" y="37"/>
                  <a:pt x="128" y="37"/>
                </a:cubicBezTo>
                <a:cubicBezTo>
                  <a:pt x="107" y="23"/>
                  <a:pt x="98" y="14"/>
                  <a:pt x="73" y="9"/>
                </a:cubicBezTo>
                <a:cubicBezTo>
                  <a:pt x="49" y="4"/>
                  <a:pt x="0" y="0"/>
                  <a:pt x="0" y="0"/>
                </a:cubicBezTo>
              </a:path>
            </a:pathLst>
          </a:custGeom>
          <a:noFill/>
          <a:ln w="28575" cap="flat" cmpd="sng">
            <a:solidFill>
              <a:schemeClr val="tx1"/>
            </a:solidFill>
            <a:prstDash val="solid"/>
            <a:round/>
            <a:headEnd type="none" w="med" len="med"/>
            <a:tailEnd type="none" w="med" len="med"/>
          </a:ln>
        </p:spPr>
        <p:txBody>
          <a:bodyPr wrap="none" anchor="ctr"/>
          <a:lstStyle/>
          <a:p>
            <a:endParaRPr lang="en-US"/>
          </a:p>
        </p:txBody>
      </p:sp>
      <p:sp>
        <p:nvSpPr>
          <p:cNvPr id="115" name="Freeform 19"/>
          <p:cNvSpPr>
            <a:spLocks/>
          </p:cNvSpPr>
          <p:nvPr/>
        </p:nvSpPr>
        <p:spPr bwMode="auto">
          <a:xfrm>
            <a:off x="1944688" y="2627313"/>
            <a:ext cx="2090737" cy="347662"/>
          </a:xfrm>
          <a:custGeom>
            <a:avLst/>
            <a:gdLst>
              <a:gd name="T0" fmla="*/ 2147483647 w 1317"/>
              <a:gd name="T1" fmla="*/ 229333130 h 219"/>
              <a:gd name="T2" fmla="*/ 2147483647 w 1317"/>
              <a:gd name="T3" fmla="*/ 252015292 h 219"/>
              <a:gd name="T4" fmla="*/ 2147483647 w 1317"/>
              <a:gd name="T5" fmla="*/ 299897384 h 219"/>
              <a:gd name="T6" fmla="*/ 2147483647 w 1317"/>
              <a:gd name="T7" fmla="*/ 345260119 h 219"/>
              <a:gd name="T8" fmla="*/ 1890116828 w 1317"/>
              <a:gd name="T9" fmla="*/ 390622854 h 219"/>
              <a:gd name="T10" fmla="*/ 1544854442 w 1317"/>
              <a:gd name="T11" fmla="*/ 551912676 h 219"/>
              <a:gd name="T12" fmla="*/ 1290319610 w 1317"/>
              <a:gd name="T13" fmla="*/ 529232102 h 219"/>
              <a:gd name="T14" fmla="*/ 1151710307 w 1317"/>
              <a:gd name="T15" fmla="*/ 483869368 h 219"/>
              <a:gd name="T16" fmla="*/ 577114834 w 1317"/>
              <a:gd name="T17" fmla="*/ 229333130 h 219"/>
              <a:gd name="T18" fmla="*/ 277217118 w 1317"/>
              <a:gd name="T19" fmla="*/ 161289773 h 219"/>
              <a:gd name="T20" fmla="*/ 0 w 1317"/>
              <a:gd name="T21" fmla="*/ 0 h 2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17"/>
              <a:gd name="T34" fmla="*/ 0 h 219"/>
              <a:gd name="T35" fmla="*/ 1317 w 1317"/>
              <a:gd name="T36" fmla="*/ 219 h 2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17" h="219">
                <a:moveTo>
                  <a:pt x="1317" y="91"/>
                </a:moveTo>
                <a:cubicBezTo>
                  <a:pt x="1280" y="94"/>
                  <a:pt x="1243" y="93"/>
                  <a:pt x="1207" y="100"/>
                </a:cubicBezTo>
                <a:cubicBezTo>
                  <a:pt x="1196" y="102"/>
                  <a:pt x="1190" y="114"/>
                  <a:pt x="1180" y="119"/>
                </a:cubicBezTo>
                <a:cubicBezTo>
                  <a:pt x="1160" y="129"/>
                  <a:pt x="1113" y="135"/>
                  <a:pt x="1097" y="137"/>
                </a:cubicBezTo>
                <a:cubicBezTo>
                  <a:pt x="970" y="153"/>
                  <a:pt x="900" y="150"/>
                  <a:pt x="750" y="155"/>
                </a:cubicBezTo>
                <a:cubicBezTo>
                  <a:pt x="700" y="171"/>
                  <a:pt x="662" y="203"/>
                  <a:pt x="613" y="219"/>
                </a:cubicBezTo>
                <a:cubicBezTo>
                  <a:pt x="579" y="216"/>
                  <a:pt x="545" y="216"/>
                  <a:pt x="512" y="210"/>
                </a:cubicBezTo>
                <a:cubicBezTo>
                  <a:pt x="493" y="207"/>
                  <a:pt x="457" y="192"/>
                  <a:pt x="457" y="192"/>
                </a:cubicBezTo>
                <a:cubicBezTo>
                  <a:pt x="388" y="146"/>
                  <a:pt x="307" y="117"/>
                  <a:pt x="229" y="91"/>
                </a:cubicBezTo>
                <a:cubicBezTo>
                  <a:pt x="191" y="78"/>
                  <a:pt x="147" y="82"/>
                  <a:pt x="110" y="64"/>
                </a:cubicBezTo>
                <a:cubicBezTo>
                  <a:pt x="70" y="44"/>
                  <a:pt x="49" y="0"/>
                  <a:pt x="0" y="0"/>
                </a:cubicBezTo>
              </a:path>
            </a:pathLst>
          </a:custGeom>
          <a:noFill/>
          <a:ln w="28575" cap="flat" cmpd="sng">
            <a:solidFill>
              <a:schemeClr val="tx1"/>
            </a:solidFill>
            <a:prstDash val="solid"/>
            <a:round/>
            <a:headEnd type="none" w="med" len="med"/>
            <a:tailEnd type="none" w="med" len="med"/>
          </a:ln>
        </p:spPr>
        <p:txBody>
          <a:bodyPr wrap="none" anchor="ctr"/>
          <a:lstStyle/>
          <a:p>
            <a:endParaRPr lang="en-US"/>
          </a:p>
        </p:txBody>
      </p:sp>
      <p:sp>
        <p:nvSpPr>
          <p:cNvPr id="116" name="Text Box 22"/>
          <p:cNvSpPr txBox="1">
            <a:spLocks noChangeArrowheads="1"/>
          </p:cNvSpPr>
          <p:nvPr/>
        </p:nvSpPr>
        <p:spPr bwMode="auto">
          <a:xfrm>
            <a:off x="3990975" y="2809875"/>
            <a:ext cx="685800" cy="152400"/>
          </a:xfrm>
          <a:prstGeom prst="rect">
            <a:avLst/>
          </a:prstGeom>
          <a:noFill/>
          <a:ln w="57150">
            <a:noFill/>
            <a:miter lim="800000"/>
            <a:headEnd/>
            <a:tailEnd/>
          </a:ln>
        </p:spPr>
        <p:txBody>
          <a:bodyPr lIns="90488" tIns="44450" rIns="90488" bIns="44450"/>
          <a:lstStyle/>
          <a:p>
            <a:pPr>
              <a:spcBef>
                <a:spcPct val="50000"/>
              </a:spcBef>
            </a:pPr>
            <a:r>
              <a:rPr lang="en-US" sz="1400" b="1" dirty="0"/>
              <a:t>C</a:t>
            </a:r>
          </a:p>
        </p:txBody>
      </p:sp>
      <p:sp>
        <p:nvSpPr>
          <p:cNvPr id="117" name="Line 21"/>
          <p:cNvSpPr>
            <a:spLocks noChangeShapeType="1"/>
          </p:cNvSpPr>
          <p:nvPr/>
        </p:nvSpPr>
        <p:spPr bwMode="auto">
          <a:xfrm rot="16379237" flipH="1">
            <a:off x="4141470" y="2814003"/>
            <a:ext cx="188913" cy="1587"/>
          </a:xfrm>
          <a:prstGeom prst="line">
            <a:avLst/>
          </a:prstGeom>
          <a:noFill/>
          <a:ln w="28575">
            <a:solidFill>
              <a:schemeClr val="tx1"/>
            </a:solidFill>
            <a:round/>
            <a:headEnd/>
            <a:tailEnd/>
          </a:ln>
        </p:spPr>
        <p:txBody>
          <a:bodyPr wrap="none" anchor="ctr"/>
          <a:lstStyle/>
          <a:p>
            <a:endParaRPr lang="en-US"/>
          </a:p>
        </p:txBody>
      </p:sp>
      <p:sp>
        <p:nvSpPr>
          <p:cNvPr id="118" name="AutoShape 52"/>
          <p:cNvSpPr>
            <a:spLocks noChangeArrowheads="1"/>
          </p:cNvSpPr>
          <p:nvPr/>
        </p:nvSpPr>
        <p:spPr bwMode="auto">
          <a:xfrm rot="20442137">
            <a:off x="5059363" y="3625850"/>
            <a:ext cx="41275" cy="38100"/>
          </a:xfrm>
          <a:prstGeom prst="flowChartConnector">
            <a:avLst/>
          </a:prstGeom>
          <a:solidFill>
            <a:schemeClr val="tx1"/>
          </a:solidFill>
          <a:ln w="9525">
            <a:solidFill>
              <a:schemeClr val="tx1"/>
            </a:solidFill>
            <a:round/>
            <a:headEnd/>
            <a:tailEnd/>
          </a:ln>
        </p:spPr>
        <p:txBody>
          <a:bodyPr wrap="none" anchor="ctr"/>
          <a:lstStyle/>
          <a:p>
            <a:endParaRPr lang="en-US"/>
          </a:p>
        </p:txBody>
      </p:sp>
      <p:sp>
        <p:nvSpPr>
          <p:cNvPr id="119" name="AutoShape 53"/>
          <p:cNvSpPr>
            <a:spLocks noChangeArrowheads="1"/>
          </p:cNvSpPr>
          <p:nvPr/>
        </p:nvSpPr>
        <p:spPr bwMode="auto">
          <a:xfrm rot="20442137">
            <a:off x="5099050" y="3611563"/>
            <a:ext cx="42863" cy="38100"/>
          </a:xfrm>
          <a:prstGeom prst="flowChartConnector">
            <a:avLst/>
          </a:prstGeom>
          <a:solidFill>
            <a:schemeClr val="tx1"/>
          </a:solidFill>
          <a:ln w="9525">
            <a:solidFill>
              <a:schemeClr val="tx1"/>
            </a:solidFill>
            <a:round/>
            <a:headEnd/>
            <a:tailEnd/>
          </a:ln>
        </p:spPr>
        <p:txBody>
          <a:bodyPr wrap="none" anchor="ctr"/>
          <a:lstStyle/>
          <a:p>
            <a:endParaRPr lang="en-US"/>
          </a:p>
        </p:txBody>
      </p:sp>
      <p:sp>
        <p:nvSpPr>
          <p:cNvPr id="120" name="Oval 9"/>
          <p:cNvSpPr>
            <a:spLocks noChangeArrowheads="1"/>
          </p:cNvSpPr>
          <p:nvPr/>
        </p:nvSpPr>
        <p:spPr bwMode="auto">
          <a:xfrm>
            <a:off x="4267200" y="1828800"/>
            <a:ext cx="76200" cy="76200"/>
          </a:xfrm>
          <a:prstGeom prst="ellipse">
            <a:avLst/>
          </a:prstGeom>
          <a:solidFill>
            <a:schemeClr val="tx1"/>
          </a:solidFill>
          <a:ln w="9525">
            <a:solidFill>
              <a:schemeClr val="tx1"/>
            </a:solidFill>
            <a:round/>
            <a:headEnd/>
            <a:tailEnd/>
          </a:ln>
        </p:spPr>
        <p:txBody>
          <a:bodyPr wrap="none" anchor="ctr"/>
          <a:lstStyle/>
          <a:p>
            <a:endParaRPr lang="en-US"/>
          </a:p>
        </p:txBody>
      </p:sp>
    </p:spTree>
    <p:extLst>
      <p:ext uri="{BB962C8B-B14F-4D97-AF65-F5344CB8AC3E}">
        <p14:creationId xmlns:p14="http://schemas.microsoft.com/office/powerpoint/2010/main" val="34617040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46</a:t>
            </a:fld>
            <a:endParaRPr lang="en-US"/>
          </a:p>
        </p:txBody>
      </p:sp>
      <p:sp>
        <p:nvSpPr>
          <p:cNvPr id="7" name="Rectangle 2"/>
          <p:cNvSpPr txBox="1">
            <a:spLocks noChangeArrowheads="1"/>
          </p:cNvSpPr>
          <p:nvPr/>
        </p:nvSpPr>
        <p:spPr bwMode="auto">
          <a:xfrm>
            <a:off x="0" y="1991678"/>
            <a:ext cx="9144000" cy="3070542"/>
          </a:xfrm>
          <a:prstGeom prst="rect">
            <a:avLst/>
          </a:prstGeom>
          <a:noFill/>
          <a:ln>
            <a:miter lim="800000"/>
            <a:headEnd/>
            <a:tailEnd/>
          </a:ln>
        </p:spPr>
        <p:txBody>
          <a:bodyPr vert="horz" wrap="square" lIns="91440" tIns="45720" rIns="91440" bIns="45720" numCol="1" rtlCol="0" anchor="t" anchorCtr="0" compatLnSpc="1">
            <a:prstTxWarp prst="textNoShape">
              <a:avLst/>
            </a:prstTxWarp>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a:t>Overlays</a:t>
            </a:r>
          </a:p>
          <a:p>
            <a:pPr lvl="1"/>
            <a:r>
              <a:rPr lang="en-US" sz="2400" dirty="0"/>
              <a:t>Graphics drawn on top of a map, sketch, or photograph</a:t>
            </a:r>
          </a:p>
          <a:p>
            <a:pPr lvl="1"/>
            <a:r>
              <a:rPr lang="en-US" sz="2400" dirty="0"/>
              <a:t>Overlay must have at least two reference points</a:t>
            </a:r>
          </a:p>
          <a:p>
            <a:pPr lvl="1"/>
            <a:r>
              <a:rPr lang="en-US" sz="2400" dirty="0"/>
              <a:t>Automated displays</a:t>
            </a:r>
          </a:p>
          <a:p>
            <a:r>
              <a:rPr lang="en-US" b="1" dirty="0"/>
              <a:t>Orientation</a:t>
            </a:r>
          </a:p>
          <a:p>
            <a:pPr lvl="1"/>
            <a:r>
              <a:rPr lang="en-US" sz="2400" dirty="0"/>
              <a:t>Most in FM 1-02.2 have a 360-degree orientation capability</a:t>
            </a:r>
          </a:p>
          <a:p>
            <a:pPr lvl="1"/>
            <a:r>
              <a:rPr lang="en-US" sz="2400" dirty="0"/>
              <a:t>Control measures are oriented to reflect positions on the ground</a:t>
            </a:r>
          </a:p>
        </p:txBody>
      </p:sp>
      <p:sp>
        <p:nvSpPr>
          <p:cNvPr id="8" name="Text Box 4"/>
          <p:cNvSpPr txBox="1">
            <a:spLocks noChangeArrowheads="1"/>
          </p:cNvSpPr>
          <p:nvPr/>
        </p:nvSpPr>
        <p:spPr bwMode="auto">
          <a:xfrm>
            <a:off x="0" y="340360"/>
            <a:ext cx="9144000" cy="646331"/>
          </a:xfrm>
          <a:prstGeom prst="rect">
            <a:avLst/>
          </a:prstGeom>
          <a:noFill/>
          <a:ln w="9525">
            <a:noFill/>
            <a:miter lim="800000"/>
            <a:headEnd/>
            <a:tailEnd/>
          </a:ln>
        </p:spPr>
        <p:txBody>
          <a:bodyPr wrap="square">
            <a:spAutoFit/>
          </a:bodyPr>
          <a:lstStyle/>
          <a:p>
            <a:pPr algn="ctr" eaLnBrk="1" hangingPunct="1"/>
            <a:r>
              <a:rPr lang="en-US" sz="3600" b="1" dirty="0">
                <a:latin typeface="Arial" panose="020B0604020202020204" pitchFamily="34" charset="0"/>
                <a:cs typeface="Arial" panose="020B0604020202020204" pitchFamily="34" charset="0"/>
              </a:rPr>
              <a:t>Graphics &amp; Control Measures</a:t>
            </a:r>
          </a:p>
        </p:txBody>
      </p:sp>
    </p:spTree>
    <p:extLst>
      <p:ext uri="{BB962C8B-B14F-4D97-AF65-F5344CB8AC3E}">
        <p14:creationId xmlns:p14="http://schemas.microsoft.com/office/powerpoint/2010/main" val="2118112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41A26B-79DC-4A53-857D-7401E21E816A}" type="slidenum">
              <a:rPr lang="en-US" smtClean="0"/>
              <a:t>47</a:t>
            </a:fld>
            <a:endParaRPr lang="en-US"/>
          </a:p>
        </p:txBody>
      </p:sp>
      <p:sp>
        <p:nvSpPr>
          <p:cNvPr id="7" name="Content Placeholder 2"/>
          <p:cNvSpPr txBox="1">
            <a:spLocks/>
          </p:cNvSpPr>
          <p:nvPr/>
        </p:nvSpPr>
        <p:spPr>
          <a:xfrm>
            <a:off x="0" y="2895600"/>
            <a:ext cx="9144000" cy="457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dirty="0">
                <a:latin typeface="Arial" panose="020B0604020202020204" pitchFamily="34" charset="0"/>
                <a:cs typeface="Arial" panose="020B0604020202020204" pitchFamily="34" charset="0"/>
              </a:rPr>
              <a:t>Practical Exercise</a:t>
            </a:r>
          </a:p>
        </p:txBody>
      </p:sp>
      <p:sp>
        <p:nvSpPr>
          <p:cNvPr id="8" name="Rectangle 2"/>
          <p:cNvSpPr txBox="1">
            <a:spLocks noChangeArrowheads="1"/>
          </p:cNvSpPr>
          <p:nvPr/>
        </p:nvSpPr>
        <p:spPr bwMode="auto">
          <a:xfrm>
            <a:off x="0" y="358141"/>
            <a:ext cx="9144000" cy="104394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t>Operational Graphic</a:t>
            </a:r>
            <a:r>
              <a:rPr kumimoji="0" lang="en-US" sz="3600" b="1" i="0" u="none" strike="noStrike" kern="0" cap="none" spc="0" normalizeH="0" noProof="0" dirty="0">
                <a:ln>
                  <a:noFill/>
                </a:ln>
                <a:effectLst/>
                <a:uLnTx/>
                <a:uFillTx/>
                <a:latin typeface="Arial" panose="020B0604020202020204" pitchFamily="34" charset="0"/>
                <a:ea typeface="+mj-ea"/>
                <a:cs typeface="Arial" panose="020B0604020202020204" pitchFamily="34" charset="0"/>
              </a:rPr>
              <a:t>s</a:t>
            </a:r>
            <a:br>
              <a:rPr kumimoji="0" lang="en-US" sz="36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br>
            <a:r>
              <a:rPr kumimoji="0" lang="en-US" sz="36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t>071-NRRAD072</a:t>
            </a:r>
          </a:p>
        </p:txBody>
      </p:sp>
    </p:spTree>
    <p:extLst>
      <p:ext uri="{BB962C8B-B14F-4D97-AF65-F5344CB8AC3E}">
        <p14:creationId xmlns:p14="http://schemas.microsoft.com/office/powerpoint/2010/main" val="23660814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1187864" y="304800"/>
            <a:ext cx="7956135" cy="669421"/>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Terminal Learning Objective</a:t>
            </a:r>
          </a:p>
        </p:txBody>
      </p:sp>
      <p:sp>
        <p:nvSpPr>
          <p:cNvPr id="10" name="Rectangle 3"/>
          <p:cNvSpPr txBox="1">
            <a:spLocks noChangeArrowheads="1"/>
          </p:cNvSpPr>
          <p:nvPr/>
        </p:nvSpPr>
        <p:spPr bwMode="auto">
          <a:xfrm>
            <a:off x="905854" y="1701801"/>
            <a:ext cx="8183988" cy="5044232"/>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Tx/>
              <a:buNone/>
            </a:pPr>
            <a:r>
              <a:rPr lang="en-US" sz="2200" b="1" dirty="0">
                <a:latin typeface="Arial" panose="020B0604020202020204" pitchFamily="34" charset="0"/>
                <a:cs typeface="Arial" panose="020B0604020202020204" pitchFamily="34" charset="0"/>
              </a:rPr>
              <a:t>Action:</a:t>
            </a:r>
            <a:r>
              <a:rPr lang="en-US" sz="2200" dirty="0">
                <a:latin typeface="Arial" panose="020B0604020202020204" pitchFamily="34" charset="0"/>
                <a:cs typeface="Arial" panose="020B0604020202020204" pitchFamily="34" charset="0"/>
              </a:rPr>
              <a:t> Prepare an Operational Overlay.</a:t>
            </a:r>
          </a:p>
          <a:p>
            <a:pPr algn="l">
              <a:buFontTx/>
              <a:buNone/>
            </a:pPr>
            <a:endParaRPr lang="en-US" sz="2200" dirty="0">
              <a:latin typeface="Arial" panose="020B0604020202020204" pitchFamily="34" charset="0"/>
              <a:cs typeface="Arial" panose="020B0604020202020204" pitchFamily="34" charset="0"/>
            </a:endParaRPr>
          </a:p>
          <a:p>
            <a:pPr algn="l"/>
            <a:r>
              <a:rPr lang="en-US" sz="2200" b="1" dirty="0">
                <a:latin typeface="Arial"/>
                <a:cs typeface="Arial"/>
              </a:rPr>
              <a:t>Condition:</a:t>
            </a:r>
            <a:r>
              <a:rPr lang="en-US" sz="2200" dirty="0">
                <a:latin typeface="Arial"/>
                <a:cs typeface="Arial"/>
              </a:rPr>
              <a:t> As a small unit leader in</a:t>
            </a:r>
            <a:r>
              <a:rPr lang="en-US" sz="2200" dirty="0">
                <a:effectLst/>
                <a:latin typeface="Arial"/>
                <a:cs typeface="Arial"/>
              </a:rPr>
              <a:t> a virtual (digital) or face-to-face classroom environment, given a 1:50,000 scale military map, clear map acetate (non-adhesive), tape, colored markers/pencils, a No. 2 pencil, GTA 05-02-012 Coordinate Scale and Protractor, FM 1-02.2 Military Symbols, and a requirement to prepare an operational overlay.</a:t>
            </a:r>
            <a:endParaRPr lang="en-US" sz="2200" dirty="0">
              <a:latin typeface="Arial"/>
              <a:cs typeface="Arial"/>
            </a:endParaRPr>
          </a:p>
          <a:p>
            <a:pPr algn="l"/>
            <a:endParaRPr lang="en-US" sz="2200" dirty="0">
              <a:latin typeface="Arial"/>
              <a:cs typeface="Arial"/>
            </a:endParaRPr>
          </a:p>
          <a:p>
            <a:pPr algn="l"/>
            <a:r>
              <a:rPr lang="en-US" sz="2200" b="1" dirty="0">
                <a:latin typeface="Arial" panose="020B0604020202020204" pitchFamily="34" charset="0"/>
                <a:cs typeface="Arial" panose="020B0604020202020204" pitchFamily="34" charset="0"/>
              </a:rPr>
              <a:t>Standard:</a:t>
            </a:r>
            <a:r>
              <a:rPr lang="en-US" sz="2200" dirty="0">
                <a:latin typeface="Arial" panose="020B0604020202020204" pitchFamily="34" charset="0"/>
                <a:cs typeface="Arial" panose="020B0604020202020204" pitchFamily="34" charset="0"/>
              </a:rPr>
              <a:t> </a:t>
            </a:r>
            <a:r>
              <a:rPr lang="en-US" sz="2200" dirty="0">
                <a:effectLst/>
                <a:latin typeface="Arial" panose="020B0604020202020204" pitchFamily="34" charset="0"/>
                <a:cs typeface="Arial" panose="020B0604020202020204" pitchFamily="34" charset="0"/>
              </a:rPr>
              <a:t>Prepare an operational overlay using standard symbols that depicts orientation, plotting, symbolizing, and required marginal information accurately by applying 28 out of 40 overlay requirements, within 1 hour. </a:t>
            </a:r>
            <a:endParaRPr lang="en-US" sz="2200" dirty="0">
              <a:latin typeface="Arial" panose="020B0604020202020204" pitchFamily="34" charset="0"/>
              <a:cs typeface="Arial" panose="020B0604020202020204" pitchFamily="34" charset="0"/>
            </a:endParaRPr>
          </a:p>
          <a:p>
            <a:pPr algn="l"/>
            <a:endParaRPr lang="en-US" sz="2200" dirty="0">
              <a:latin typeface="Arial" panose="020B0604020202020204" pitchFamily="34" charset="0"/>
              <a:cs typeface="Arial" panose="020B0604020202020204" pitchFamily="34" charset="0"/>
            </a:endParaRPr>
          </a:p>
          <a:p>
            <a:endParaRPr lang="en-US" sz="1800" dirty="0"/>
          </a:p>
        </p:txBody>
      </p:sp>
      <p:sp>
        <p:nvSpPr>
          <p:cNvPr id="2" name="Slide Number Placeholder 1"/>
          <p:cNvSpPr>
            <a:spLocks noGrp="1"/>
          </p:cNvSpPr>
          <p:nvPr>
            <p:ph type="sldNum" sz="quarter" idx="12"/>
          </p:nvPr>
        </p:nvSpPr>
        <p:spPr/>
        <p:txBody>
          <a:bodyPr/>
          <a:lstStyle/>
          <a:p>
            <a:fld id="{D141A26B-79DC-4A53-857D-7401E21E816A}" type="slidenum">
              <a:rPr lang="en-US" smtClean="0"/>
              <a:t>48</a:t>
            </a:fld>
            <a:endParaRPr lang="en-US"/>
          </a:p>
        </p:txBody>
      </p:sp>
    </p:spTree>
    <p:extLst>
      <p:ext uri="{BB962C8B-B14F-4D97-AF65-F5344CB8AC3E}">
        <p14:creationId xmlns:p14="http://schemas.microsoft.com/office/powerpoint/2010/main" val="32831528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857500"/>
            <a:ext cx="9143999" cy="1143000"/>
          </a:xfrm>
        </p:spPr>
        <p:txBody>
          <a:bodyPr/>
          <a:lstStyle/>
          <a:p>
            <a:r>
              <a:rPr lang="en-US" b="1" dirty="0"/>
              <a:t>Questions?</a:t>
            </a:r>
          </a:p>
        </p:txBody>
      </p:sp>
      <p:sp>
        <p:nvSpPr>
          <p:cNvPr id="5" name="Slide Number Placeholder 4"/>
          <p:cNvSpPr>
            <a:spLocks noGrp="1"/>
          </p:cNvSpPr>
          <p:nvPr>
            <p:ph type="sldNum" sz="quarter" idx="12"/>
          </p:nvPr>
        </p:nvSpPr>
        <p:spPr/>
        <p:txBody>
          <a:bodyPr/>
          <a:lstStyle/>
          <a:p>
            <a:pPr>
              <a:defRPr/>
            </a:pPr>
            <a:fld id="{7CF5FD70-F607-428C-BA55-084E81327258}" type="slidenum">
              <a:rPr lang="en-US" smtClean="0"/>
              <a:pPr>
                <a:defRPr/>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0" y="342900"/>
            <a:ext cx="9144000" cy="59436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Pre-Assessment</a:t>
            </a:r>
          </a:p>
        </p:txBody>
      </p:sp>
      <p:grpSp>
        <p:nvGrpSpPr>
          <p:cNvPr id="9" name="Group 8"/>
          <p:cNvGrpSpPr/>
          <p:nvPr/>
        </p:nvGrpSpPr>
        <p:grpSpPr>
          <a:xfrm>
            <a:off x="785730" y="1910064"/>
            <a:ext cx="1768513" cy="749300"/>
            <a:chOff x="161887" y="1600200"/>
            <a:chExt cx="1768513" cy="749300"/>
          </a:xfrm>
        </p:grpSpPr>
        <p:grpSp>
          <p:nvGrpSpPr>
            <p:cNvPr id="10" name="Group 9"/>
            <p:cNvGrpSpPr/>
            <p:nvPr/>
          </p:nvGrpSpPr>
          <p:grpSpPr>
            <a:xfrm>
              <a:off x="685800" y="1600200"/>
              <a:ext cx="1244600" cy="749300"/>
              <a:chOff x="6607175" y="4724400"/>
              <a:chExt cx="1244600" cy="914400"/>
            </a:xfrm>
          </p:grpSpPr>
          <p:sp>
            <p:nvSpPr>
              <p:cNvPr id="12" name="Oval 9"/>
              <p:cNvSpPr>
                <a:spLocks noChangeArrowheads="1"/>
              </p:cNvSpPr>
              <p:nvPr/>
            </p:nvSpPr>
            <p:spPr bwMode="auto">
              <a:xfrm>
                <a:off x="7038975" y="4988948"/>
                <a:ext cx="368300" cy="368300"/>
              </a:xfrm>
              <a:prstGeom prst="ellipse">
                <a:avLst/>
              </a:prstGeom>
              <a:solidFill>
                <a:srgbClr val="0000FF"/>
              </a:solidFill>
              <a:ln w="12700">
                <a:solidFill>
                  <a:srgbClr val="0000FF"/>
                </a:solidFill>
                <a:round/>
                <a:headEnd/>
                <a:tailEnd/>
              </a:ln>
            </p:spPr>
            <p:txBody>
              <a:bodyPr wrap="none" anchor="ctr"/>
              <a:lstStyle/>
              <a:p>
                <a:endParaRPr lang="en-US"/>
              </a:p>
            </p:txBody>
          </p:sp>
          <p:sp>
            <p:nvSpPr>
              <p:cNvPr id="13" name="Rectangle 10"/>
              <p:cNvSpPr>
                <a:spLocks noChangeArrowheads="1"/>
              </p:cNvSpPr>
              <p:nvPr/>
            </p:nvSpPr>
            <p:spPr bwMode="auto">
              <a:xfrm>
                <a:off x="6607175" y="4724400"/>
                <a:ext cx="1244600" cy="914400"/>
              </a:xfrm>
              <a:prstGeom prst="rect">
                <a:avLst/>
              </a:prstGeom>
              <a:noFill/>
              <a:ln w="38100">
                <a:solidFill>
                  <a:srgbClr val="0000FF"/>
                </a:solidFill>
                <a:miter lim="800000"/>
                <a:headEnd/>
                <a:tailEnd/>
              </a:ln>
            </p:spPr>
            <p:txBody>
              <a:bodyPr wrap="none" anchor="ctr"/>
              <a:lstStyle/>
              <a:p>
                <a:endParaRPr lang="en-US"/>
              </a:p>
            </p:txBody>
          </p:sp>
          <p:sp>
            <p:nvSpPr>
              <p:cNvPr id="14" name="Oval 11"/>
              <p:cNvSpPr>
                <a:spLocks noChangeArrowheads="1"/>
              </p:cNvSpPr>
              <p:nvPr/>
            </p:nvSpPr>
            <p:spPr bwMode="auto">
              <a:xfrm>
                <a:off x="6692900" y="4876800"/>
                <a:ext cx="1079500" cy="596900"/>
              </a:xfrm>
              <a:prstGeom prst="ellipse">
                <a:avLst/>
              </a:prstGeom>
              <a:noFill/>
              <a:ln w="38100">
                <a:solidFill>
                  <a:srgbClr val="0000FF"/>
                </a:solidFill>
                <a:round/>
                <a:headEnd/>
                <a:tailEnd/>
              </a:ln>
            </p:spPr>
            <p:txBody>
              <a:bodyPr wrap="none" anchor="ctr"/>
              <a:lstStyle/>
              <a:p>
                <a:endParaRPr lang="en-US"/>
              </a:p>
            </p:txBody>
          </p:sp>
        </p:grpSp>
        <p:sp>
          <p:nvSpPr>
            <p:cNvPr id="11" name="TextBox 10"/>
            <p:cNvSpPr txBox="1"/>
            <p:nvPr/>
          </p:nvSpPr>
          <p:spPr>
            <a:xfrm>
              <a:off x="161887" y="1750307"/>
              <a:ext cx="527709" cy="461665"/>
            </a:xfrm>
            <a:prstGeom prst="rect">
              <a:avLst/>
            </a:prstGeom>
            <a:noFill/>
          </p:spPr>
          <p:txBody>
            <a:bodyPr wrap="none" rtlCol="0">
              <a:spAutoFit/>
            </a:bodyPr>
            <a:lstStyle/>
            <a:p>
              <a:r>
                <a:rPr lang="en-US" b="1" dirty="0"/>
                <a:t>13</a:t>
              </a:r>
            </a:p>
          </p:txBody>
        </p:sp>
      </p:grpSp>
      <p:grpSp>
        <p:nvGrpSpPr>
          <p:cNvPr id="15" name="Group 14"/>
          <p:cNvGrpSpPr/>
          <p:nvPr/>
        </p:nvGrpSpPr>
        <p:grpSpPr>
          <a:xfrm>
            <a:off x="5161129" y="1742847"/>
            <a:ext cx="1003089" cy="1111859"/>
            <a:chOff x="4385318" y="1432983"/>
            <a:chExt cx="1155057" cy="1371600"/>
          </a:xfrm>
        </p:grpSpPr>
        <p:grpSp>
          <p:nvGrpSpPr>
            <p:cNvPr id="16" name="Group 155"/>
            <p:cNvGrpSpPr>
              <a:grpSpLocks/>
            </p:cNvGrpSpPr>
            <p:nvPr/>
          </p:nvGrpSpPr>
          <p:grpSpPr bwMode="auto">
            <a:xfrm>
              <a:off x="4953000" y="1432983"/>
              <a:ext cx="587375" cy="1371600"/>
              <a:chOff x="2222" y="912"/>
              <a:chExt cx="370" cy="864"/>
            </a:xfrm>
          </p:grpSpPr>
          <p:grpSp>
            <p:nvGrpSpPr>
              <p:cNvPr id="18" name="Group 152"/>
              <p:cNvGrpSpPr>
                <a:grpSpLocks/>
              </p:cNvGrpSpPr>
              <p:nvPr/>
            </p:nvGrpSpPr>
            <p:grpSpPr bwMode="auto">
              <a:xfrm>
                <a:off x="2222" y="912"/>
                <a:ext cx="370" cy="864"/>
                <a:chOff x="2222" y="768"/>
                <a:chExt cx="370" cy="864"/>
              </a:xfrm>
            </p:grpSpPr>
            <p:grpSp>
              <p:nvGrpSpPr>
                <p:cNvPr id="20" name="Group 109"/>
                <p:cNvGrpSpPr>
                  <a:grpSpLocks/>
                </p:cNvGrpSpPr>
                <p:nvPr/>
              </p:nvGrpSpPr>
              <p:grpSpPr bwMode="auto">
                <a:xfrm>
                  <a:off x="2222" y="768"/>
                  <a:ext cx="370" cy="864"/>
                  <a:chOff x="1104" y="2832"/>
                  <a:chExt cx="96" cy="336"/>
                </a:xfrm>
              </p:grpSpPr>
              <p:sp>
                <p:nvSpPr>
                  <p:cNvPr id="22" name="Line 110"/>
                  <p:cNvSpPr>
                    <a:spLocks noChangeShapeType="1"/>
                  </p:cNvSpPr>
                  <p:nvPr/>
                </p:nvSpPr>
                <p:spPr bwMode="auto">
                  <a:xfrm flipV="1">
                    <a:off x="1104" y="2832"/>
                    <a:ext cx="48" cy="144"/>
                  </a:xfrm>
                  <a:prstGeom prst="line">
                    <a:avLst/>
                  </a:prstGeom>
                  <a:noFill/>
                  <a:ln w="38100">
                    <a:solidFill>
                      <a:srgbClr val="FF0000"/>
                    </a:solidFill>
                    <a:round/>
                    <a:headEnd/>
                    <a:tailEnd/>
                  </a:ln>
                </p:spPr>
                <p:txBody>
                  <a:bodyPr wrap="none" anchor="ctr"/>
                  <a:lstStyle/>
                  <a:p>
                    <a:endParaRPr lang="en-US"/>
                  </a:p>
                </p:txBody>
              </p:sp>
              <p:sp>
                <p:nvSpPr>
                  <p:cNvPr id="23" name="Line 111"/>
                  <p:cNvSpPr>
                    <a:spLocks noChangeShapeType="1"/>
                  </p:cNvSpPr>
                  <p:nvPr/>
                </p:nvSpPr>
                <p:spPr bwMode="auto">
                  <a:xfrm flipH="1" flipV="1">
                    <a:off x="1152" y="2832"/>
                    <a:ext cx="48" cy="144"/>
                  </a:xfrm>
                  <a:prstGeom prst="line">
                    <a:avLst/>
                  </a:prstGeom>
                  <a:noFill/>
                  <a:ln w="38100">
                    <a:solidFill>
                      <a:srgbClr val="FF0000"/>
                    </a:solidFill>
                    <a:round/>
                    <a:headEnd/>
                    <a:tailEnd/>
                  </a:ln>
                </p:spPr>
                <p:txBody>
                  <a:bodyPr wrap="none" anchor="ctr"/>
                  <a:lstStyle/>
                  <a:p>
                    <a:endParaRPr lang="en-US"/>
                  </a:p>
                </p:txBody>
              </p:sp>
              <p:sp>
                <p:nvSpPr>
                  <p:cNvPr id="24" name="Line 112"/>
                  <p:cNvSpPr>
                    <a:spLocks noChangeShapeType="1"/>
                  </p:cNvSpPr>
                  <p:nvPr/>
                </p:nvSpPr>
                <p:spPr bwMode="auto">
                  <a:xfrm>
                    <a:off x="1152" y="2832"/>
                    <a:ext cx="0" cy="336"/>
                  </a:xfrm>
                  <a:prstGeom prst="line">
                    <a:avLst/>
                  </a:prstGeom>
                  <a:noFill/>
                  <a:ln w="38100">
                    <a:solidFill>
                      <a:srgbClr val="FF0000"/>
                    </a:solidFill>
                    <a:round/>
                    <a:headEnd/>
                    <a:tailEnd/>
                  </a:ln>
                </p:spPr>
                <p:txBody>
                  <a:bodyPr wrap="none" anchor="ctr"/>
                  <a:lstStyle/>
                  <a:p>
                    <a:endParaRPr lang="en-US"/>
                  </a:p>
                </p:txBody>
              </p:sp>
            </p:grpSp>
            <p:sp>
              <p:nvSpPr>
                <p:cNvPr id="21" name="Line 114"/>
                <p:cNvSpPr>
                  <a:spLocks noChangeShapeType="1"/>
                </p:cNvSpPr>
                <p:nvPr/>
              </p:nvSpPr>
              <p:spPr bwMode="auto">
                <a:xfrm>
                  <a:off x="2286" y="1248"/>
                  <a:ext cx="240" cy="0"/>
                </a:xfrm>
                <a:prstGeom prst="line">
                  <a:avLst/>
                </a:prstGeom>
                <a:noFill/>
                <a:ln w="38100">
                  <a:solidFill>
                    <a:srgbClr val="FF0000"/>
                  </a:solidFill>
                  <a:round/>
                  <a:headEnd/>
                  <a:tailEnd/>
                </a:ln>
              </p:spPr>
              <p:txBody>
                <a:bodyPr wrap="none" anchor="ctr"/>
                <a:lstStyle/>
                <a:p>
                  <a:endParaRPr lang="en-US"/>
                </a:p>
              </p:txBody>
            </p:sp>
          </p:grpSp>
          <p:sp>
            <p:nvSpPr>
              <p:cNvPr id="19" name="Line 154"/>
              <p:cNvSpPr>
                <a:spLocks noChangeShapeType="1"/>
              </p:cNvSpPr>
              <p:nvPr/>
            </p:nvSpPr>
            <p:spPr bwMode="auto">
              <a:xfrm>
                <a:off x="2286" y="1488"/>
                <a:ext cx="240" cy="0"/>
              </a:xfrm>
              <a:prstGeom prst="line">
                <a:avLst/>
              </a:prstGeom>
              <a:noFill/>
              <a:ln w="38100">
                <a:solidFill>
                  <a:srgbClr val="FF0000"/>
                </a:solidFill>
                <a:round/>
                <a:headEnd/>
                <a:tailEnd/>
              </a:ln>
            </p:spPr>
            <p:txBody>
              <a:bodyPr wrap="none" anchor="ctr"/>
              <a:lstStyle/>
              <a:p>
                <a:endParaRPr lang="en-US"/>
              </a:p>
            </p:txBody>
          </p:sp>
        </p:grpSp>
        <p:sp>
          <p:nvSpPr>
            <p:cNvPr id="17" name="TextBox 16"/>
            <p:cNvSpPr txBox="1"/>
            <p:nvPr/>
          </p:nvSpPr>
          <p:spPr>
            <a:xfrm>
              <a:off x="4385318" y="1816982"/>
              <a:ext cx="607657" cy="569514"/>
            </a:xfrm>
            <a:prstGeom prst="rect">
              <a:avLst/>
            </a:prstGeom>
            <a:noFill/>
          </p:spPr>
          <p:txBody>
            <a:bodyPr wrap="none" rtlCol="0">
              <a:spAutoFit/>
            </a:bodyPr>
            <a:lstStyle/>
            <a:p>
              <a:r>
                <a:rPr lang="en-US" b="1" dirty="0"/>
                <a:t>15</a:t>
              </a:r>
            </a:p>
          </p:txBody>
        </p:sp>
      </p:grpSp>
      <p:grpSp>
        <p:nvGrpSpPr>
          <p:cNvPr id="25" name="Group 24"/>
          <p:cNvGrpSpPr/>
          <p:nvPr/>
        </p:nvGrpSpPr>
        <p:grpSpPr>
          <a:xfrm>
            <a:off x="6475895" y="1685873"/>
            <a:ext cx="1076455" cy="1428574"/>
            <a:chOff x="5929532" y="1376009"/>
            <a:chExt cx="1157068" cy="1676400"/>
          </a:xfrm>
        </p:grpSpPr>
        <p:grpSp>
          <p:nvGrpSpPr>
            <p:cNvPr id="26" name="Group 148"/>
            <p:cNvGrpSpPr>
              <a:grpSpLocks/>
            </p:cNvGrpSpPr>
            <p:nvPr/>
          </p:nvGrpSpPr>
          <p:grpSpPr bwMode="auto">
            <a:xfrm>
              <a:off x="6499225" y="1376009"/>
              <a:ext cx="587375" cy="1676400"/>
              <a:chOff x="3662" y="2256"/>
              <a:chExt cx="370" cy="1056"/>
            </a:xfrm>
          </p:grpSpPr>
          <p:grpSp>
            <p:nvGrpSpPr>
              <p:cNvPr id="28" name="Group 127"/>
              <p:cNvGrpSpPr>
                <a:grpSpLocks/>
              </p:cNvGrpSpPr>
              <p:nvPr/>
            </p:nvGrpSpPr>
            <p:grpSpPr bwMode="auto">
              <a:xfrm>
                <a:off x="3662" y="2256"/>
                <a:ext cx="370" cy="864"/>
                <a:chOff x="1104" y="2832"/>
                <a:chExt cx="96" cy="336"/>
              </a:xfrm>
            </p:grpSpPr>
            <p:sp>
              <p:nvSpPr>
                <p:cNvPr id="33" name="Line 128"/>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34" name="Line 129"/>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35" name="Line 130"/>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sp>
            <p:nvSpPr>
              <p:cNvPr id="29" name="Line 133"/>
              <p:cNvSpPr>
                <a:spLocks noChangeShapeType="1"/>
              </p:cNvSpPr>
              <p:nvPr/>
            </p:nvSpPr>
            <p:spPr bwMode="auto">
              <a:xfrm>
                <a:off x="3724" y="2784"/>
                <a:ext cx="240" cy="0"/>
              </a:xfrm>
              <a:prstGeom prst="line">
                <a:avLst/>
              </a:prstGeom>
              <a:noFill/>
              <a:ln w="38100">
                <a:solidFill>
                  <a:schemeClr val="tx1"/>
                </a:solidFill>
                <a:round/>
                <a:headEnd/>
                <a:tailEnd/>
              </a:ln>
            </p:spPr>
            <p:txBody>
              <a:bodyPr wrap="none" anchor="ctr"/>
              <a:lstStyle/>
              <a:p>
                <a:endParaRPr lang="en-US"/>
              </a:p>
            </p:txBody>
          </p:sp>
          <p:sp>
            <p:nvSpPr>
              <p:cNvPr id="30" name="Oval 139"/>
              <p:cNvSpPr>
                <a:spLocks noChangeArrowheads="1"/>
              </p:cNvSpPr>
              <p:nvPr/>
            </p:nvSpPr>
            <p:spPr bwMode="auto">
              <a:xfrm>
                <a:off x="3744" y="3104"/>
                <a:ext cx="208" cy="208"/>
              </a:xfrm>
              <a:prstGeom prst="ellipse">
                <a:avLst/>
              </a:prstGeom>
              <a:noFill/>
              <a:ln w="57150">
                <a:solidFill>
                  <a:schemeClr val="tx1"/>
                </a:solidFill>
                <a:round/>
                <a:headEnd/>
                <a:tailEnd/>
              </a:ln>
            </p:spPr>
            <p:txBody>
              <a:bodyPr wrap="none" anchor="ctr"/>
              <a:lstStyle/>
              <a:p>
                <a:endParaRPr lang="en-US"/>
              </a:p>
            </p:txBody>
          </p:sp>
          <p:sp>
            <p:nvSpPr>
              <p:cNvPr id="31" name="Line 144"/>
              <p:cNvSpPr>
                <a:spLocks noChangeShapeType="1"/>
              </p:cNvSpPr>
              <p:nvPr/>
            </p:nvSpPr>
            <p:spPr bwMode="auto">
              <a:xfrm>
                <a:off x="3724" y="2920"/>
                <a:ext cx="240" cy="0"/>
              </a:xfrm>
              <a:prstGeom prst="line">
                <a:avLst/>
              </a:prstGeom>
              <a:noFill/>
              <a:ln w="38100">
                <a:solidFill>
                  <a:schemeClr val="tx1"/>
                </a:solidFill>
                <a:round/>
                <a:headEnd/>
                <a:tailEnd/>
              </a:ln>
            </p:spPr>
            <p:txBody>
              <a:bodyPr wrap="none" anchor="ctr"/>
              <a:lstStyle/>
              <a:p>
                <a:endParaRPr lang="en-US"/>
              </a:p>
            </p:txBody>
          </p:sp>
          <p:sp>
            <p:nvSpPr>
              <p:cNvPr id="32" name="Line 147"/>
              <p:cNvSpPr>
                <a:spLocks noChangeShapeType="1"/>
              </p:cNvSpPr>
              <p:nvPr/>
            </p:nvSpPr>
            <p:spPr bwMode="auto">
              <a:xfrm>
                <a:off x="3720" y="2656"/>
                <a:ext cx="240" cy="0"/>
              </a:xfrm>
              <a:prstGeom prst="line">
                <a:avLst/>
              </a:prstGeom>
              <a:noFill/>
              <a:ln w="38100">
                <a:solidFill>
                  <a:schemeClr val="tx1"/>
                </a:solidFill>
                <a:round/>
                <a:headEnd/>
                <a:tailEnd/>
              </a:ln>
            </p:spPr>
            <p:txBody>
              <a:bodyPr wrap="none" anchor="ctr"/>
              <a:lstStyle/>
              <a:p>
                <a:endParaRPr lang="en-US"/>
              </a:p>
            </p:txBody>
          </p:sp>
        </p:grpSp>
        <p:sp>
          <p:nvSpPr>
            <p:cNvPr id="27" name="TextBox 26"/>
            <p:cNvSpPr txBox="1"/>
            <p:nvPr/>
          </p:nvSpPr>
          <p:spPr>
            <a:xfrm>
              <a:off x="5929532" y="1828800"/>
              <a:ext cx="567228" cy="541754"/>
            </a:xfrm>
            <a:prstGeom prst="rect">
              <a:avLst/>
            </a:prstGeom>
            <a:noFill/>
          </p:spPr>
          <p:txBody>
            <a:bodyPr wrap="none" rtlCol="0">
              <a:spAutoFit/>
            </a:bodyPr>
            <a:lstStyle/>
            <a:p>
              <a:r>
                <a:rPr lang="en-US" b="1" dirty="0"/>
                <a:t>16</a:t>
              </a:r>
            </a:p>
          </p:txBody>
        </p:sp>
      </p:grpSp>
      <p:grpSp>
        <p:nvGrpSpPr>
          <p:cNvPr id="36" name="Group 3"/>
          <p:cNvGrpSpPr>
            <a:grpSpLocks/>
          </p:cNvGrpSpPr>
          <p:nvPr/>
        </p:nvGrpSpPr>
        <p:grpSpPr bwMode="auto">
          <a:xfrm>
            <a:off x="1538243" y="3357864"/>
            <a:ext cx="685800" cy="990600"/>
            <a:chOff x="432" y="2002"/>
            <a:chExt cx="432" cy="480"/>
          </a:xfrm>
        </p:grpSpPr>
        <p:sp>
          <p:nvSpPr>
            <p:cNvPr id="37" name="Line 4"/>
            <p:cNvSpPr>
              <a:spLocks noChangeShapeType="1"/>
            </p:cNvSpPr>
            <p:nvPr/>
          </p:nvSpPr>
          <p:spPr bwMode="auto">
            <a:xfrm>
              <a:off x="432" y="2002"/>
              <a:ext cx="0" cy="480"/>
            </a:xfrm>
            <a:prstGeom prst="line">
              <a:avLst/>
            </a:prstGeom>
            <a:noFill/>
            <a:ln w="38100">
              <a:solidFill>
                <a:schemeClr val="tx1"/>
              </a:solidFill>
              <a:round/>
              <a:headEnd/>
              <a:tailEnd/>
            </a:ln>
          </p:spPr>
          <p:txBody>
            <a:bodyPr wrap="none" anchor="ctr"/>
            <a:lstStyle/>
            <a:p>
              <a:endParaRPr lang="en-US"/>
            </a:p>
          </p:txBody>
        </p:sp>
        <p:sp>
          <p:nvSpPr>
            <p:cNvPr id="38" name="Line 5"/>
            <p:cNvSpPr>
              <a:spLocks noChangeShapeType="1"/>
            </p:cNvSpPr>
            <p:nvPr/>
          </p:nvSpPr>
          <p:spPr bwMode="auto">
            <a:xfrm>
              <a:off x="864" y="2002"/>
              <a:ext cx="0" cy="480"/>
            </a:xfrm>
            <a:prstGeom prst="line">
              <a:avLst/>
            </a:prstGeom>
            <a:noFill/>
            <a:ln w="38100">
              <a:solidFill>
                <a:schemeClr val="tx1"/>
              </a:solidFill>
              <a:round/>
              <a:headEnd/>
              <a:tailEnd/>
            </a:ln>
          </p:spPr>
          <p:txBody>
            <a:bodyPr wrap="none" anchor="ctr"/>
            <a:lstStyle/>
            <a:p>
              <a:endParaRPr lang="en-US"/>
            </a:p>
          </p:txBody>
        </p:sp>
        <p:sp>
          <p:nvSpPr>
            <p:cNvPr id="39" name="Line 6"/>
            <p:cNvSpPr>
              <a:spLocks noChangeShapeType="1"/>
            </p:cNvSpPr>
            <p:nvPr/>
          </p:nvSpPr>
          <p:spPr bwMode="auto">
            <a:xfrm>
              <a:off x="432" y="2112"/>
              <a:ext cx="432" cy="0"/>
            </a:xfrm>
            <a:prstGeom prst="line">
              <a:avLst/>
            </a:prstGeom>
            <a:noFill/>
            <a:ln w="38100">
              <a:solidFill>
                <a:schemeClr val="tx1"/>
              </a:solidFill>
              <a:round/>
              <a:headEnd/>
              <a:tailEnd/>
            </a:ln>
          </p:spPr>
          <p:txBody>
            <a:bodyPr wrap="none" anchor="ctr"/>
            <a:lstStyle/>
            <a:p>
              <a:endParaRPr lang="en-US"/>
            </a:p>
          </p:txBody>
        </p:sp>
        <p:sp>
          <p:nvSpPr>
            <p:cNvPr id="40" name="Line 7"/>
            <p:cNvSpPr>
              <a:spLocks noChangeShapeType="1"/>
            </p:cNvSpPr>
            <p:nvPr/>
          </p:nvSpPr>
          <p:spPr bwMode="auto">
            <a:xfrm>
              <a:off x="432" y="2372"/>
              <a:ext cx="432" cy="0"/>
            </a:xfrm>
            <a:prstGeom prst="line">
              <a:avLst/>
            </a:prstGeom>
            <a:noFill/>
            <a:ln w="38100">
              <a:solidFill>
                <a:schemeClr val="tx1"/>
              </a:solidFill>
              <a:round/>
              <a:headEnd/>
              <a:tailEnd/>
            </a:ln>
          </p:spPr>
          <p:txBody>
            <a:bodyPr wrap="none" anchor="ctr"/>
            <a:lstStyle/>
            <a:p>
              <a:endParaRPr lang="en-US"/>
            </a:p>
          </p:txBody>
        </p:sp>
      </p:grpSp>
      <p:sp>
        <p:nvSpPr>
          <p:cNvPr id="41" name="TextBox 40"/>
          <p:cNvSpPr txBox="1"/>
          <p:nvPr/>
        </p:nvSpPr>
        <p:spPr>
          <a:xfrm>
            <a:off x="1010534" y="3555984"/>
            <a:ext cx="527709" cy="461665"/>
          </a:xfrm>
          <a:prstGeom prst="rect">
            <a:avLst/>
          </a:prstGeom>
          <a:noFill/>
        </p:spPr>
        <p:txBody>
          <a:bodyPr wrap="none" rtlCol="0">
            <a:spAutoFit/>
          </a:bodyPr>
          <a:lstStyle/>
          <a:p>
            <a:r>
              <a:rPr lang="en-US" b="1" dirty="0"/>
              <a:t>18</a:t>
            </a:r>
          </a:p>
        </p:txBody>
      </p:sp>
      <p:sp>
        <p:nvSpPr>
          <p:cNvPr id="42" name="AutoShape 29"/>
          <p:cNvSpPr>
            <a:spLocks noChangeArrowheads="1"/>
          </p:cNvSpPr>
          <p:nvPr/>
        </p:nvSpPr>
        <p:spPr bwMode="auto">
          <a:xfrm>
            <a:off x="3525793" y="3362273"/>
            <a:ext cx="1136650" cy="901700"/>
          </a:xfrm>
          <a:prstGeom prst="star5">
            <a:avLst/>
          </a:prstGeom>
          <a:noFill/>
          <a:ln w="38100">
            <a:solidFill>
              <a:schemeClr val="tx1"/>
            </a:solidFill>
            <a:miter lim="800000"/>
            <a:headEnd/>
            <a:tailEnd/>
          </a:ln>
          <a:effectLst/>
        </p:spPr>
        <p:txBody>
          <a:bodyPr wrap="none" anchor="ctr"/>
          <a:lstStyle/>
          <a:p>
            <a:pPr>
              <a:defRPr/>
            </a:pPr>
            <a:endParaRPr lang="en-US"/>
          </a:p>
        </p:txBody>
      </p:sp>
      <p:sp>
        <p:nvSpPr>
          <p:cNvPr id="43" name="TextBox 42"/>
          <p:cNvSpPr txBox="1"/>
          <p:nvPr/>
        </p:nvSpPr>
        <p:spPr>
          <a:xfrm>
            <a:off x="2915534" y="3505799"/>
            <a:ext cx="527709" cy="461665"/>
          </a:xfrm>
          <a:prstGeom prst="rect">
            <a:avLst/>
          </a:prstGeom>
          <a:noFill/>
        </p:spPr>
        <p:txBody>
          <a:bodyPr wrap="none" rtlCol="0">
            <a:spAutoFit/>
          </a:bodyPr>
          <a:lstStyle/>
          <a:p>
            <a:r>
              <a:rPr lang="en-US" b="1" dirty="0"/>
              <a:t>19</a:t>
            </a:r>
          </a:p>
        </p:txBody>
      </p:sp>
      <p:grpSp>
        <p:nvGrpSpPr>
          <p:cNvPr id="44" name="Group 43"/>
          <p:cNvGrpSpPr/>
          <p:nvPr/>
        </p:nvGrpSpPr>
        <p:grpSpPr>
          <a:xfrm>
            <a:off x="4891043" y="3495987"/>
            <a:ext cx="2127909" cy="475942"/>
            <a:chOff x="4501491" y="3334058"/>
            <a:chExt cx="2127909" cy="475942"/>
          </a:xfrm>
        </p:grpSpPr>
        <p:grpSp>
          <p:nvGrpSpPr>
            <p:cNvPr id="45" name="Group 14"/>
            <p:cNvGrpSpPr>
              <a:grpSpLocks/>
            </p:cNvGrpSpPr>
            <p:nvPr/>
          </p:nvGrpSpPr>
          <p:grpSpPr bwMode="auto">
            <a:xfrm>
              <a:off x="5034516" y="3334058"/>
              <a:ext cx="1594884" cy="444644"/>
              <a:chOff x="2112" y="2691"/>
              <a:chExt cx="2064" cy="688"/>
            </a:xfrm>
          </p:grpSpPr>
          <p:sp>
            <p:nvSpPr>
              <p:cNvPr id="47" name="Rectangle 15"/>
              <p:cNvSpPr>
                <a:spLocks noChangeArrowheads="1"/>
              </p:cNvSpPr>
              <p:nvPr/>
            </p:nvSpPr>
            <p:spPr bwMode="auto">
              <a:xfrm>
                <a:off x="2112" y="2691"/>
                <a:ext cx="2064" cy="688"/>
              </a:xfrm>
              <a:prstGeom prst="rect">
                <a:avLst/>
              </a:prstGeom>
              <a:noFill/>
              <a:ln w="50800">
                <a:solidFill>
                  <a:srgbClr val="008000"/>
                </a:solidFill>
                <a:miter lim="800000"/>
                <a:headEnd/>
                <a:tailEnd/>
              </a:ln>
            </p:spPr>
            <p:txBody>
              <a:bodyPr wrap="none" anchor="ctr"/>
              <a:lstStyle/>
              <a:p>
                <a:endParaRPr lang="en-US"/>
              </a:p>
            </p:txBody>
          </p:sp>
          <p:grpSp>
            <p:nvGrpSpPr>
              <p:cNvPr id="48" name="Group 16"/>
              <p:cNvGrpSpPr>
                <a:grpSpLocks/>
              </p:cNvGrpSpPr>
              <p:nvPr/>
            </p:nvGrpSpPr>
            <p:grpSpPr bwMode="auto">
              <a:xfrm>
                <a:off x="2449" y="2910"/>
                <a:ext cx="1487" cy="354"/>
                <a:chOff x="2333" y="2778"/>
                <a:chExt cx="1487" cy="354"/>
              </a:xfrm>
            </p:grpSpPr>
            <p:sp>
              <p:nvSpPr>
                <p:cNvPr id="53" name="Oval 17"/>
                <p:cNvSpPr>
                  <a:spLocks noChangeArrowheads="1"/>
                </p:cNvSpPr>
                <p:nvPr/>
              </p:nvSpPr>
              <p:spPr bwMode="auto">
                <a:xfrm>
                  <a:off x="2333" y="2778"/>
                  <a:ext cx="268" cy="348"/>
                </a:xfrm>
                <a:prstGeom prst="ellipse">
                  <a:avLst/>
                </a:prstGeom>
                <a:solidFill>
                  <a:srgbClr val="008000"/>
                </a:solidFill>
                <a:ln w="12700">
                  <a:solidFill>
                    <a:srgbClr val="008000"/>
                  </a:solidFill>
                  <a:round/>
                  <a:headEnd/>
                  <a:tailEnd/>
                </a:ln>
              </p:spPr>
              <p:txBody>
                <a:bodyPr wrap="none" anchor="ctr"/>
                <a:lstStyle/>
                <a:p>
                  <a:endParaRPr lang="en-US"/>
                </a:p>
              </p:txBody>
            </p:sp>
            <p:sp>
              <p:nvSpPr>
                <p:cNvPr id="54" name="Oval 18"/>
                <p:cNvSpPr>
                  <a:spLocks noChangeArrowheads="1"/>
                </p:cNvSpPr>
                <p:nvPr/>
              </p:nvSpPr>
              <p:spPr bwMode="auto">
                <a:xfrm>
                  <a:off x="2721" y="2778"/>
                  <a:ext cx="272" cy="348"/>
                </a:xfrm>
                <a:prstGeom prst="ellipse">
                  <a:avLst/>
                </a:prstGeom>
                <a:solidFill>
                  <a:srgbClr val="008000"/>
                </a:solidFill>
                <a:ln w="12700">
                  <a:solidFill>
                    <a:srgbClr val="008000"/>
                  </a:solidFill>
                  <a:round/>
                  <a:headEnd/>
                  <a:tailEnd/>
                </a:ln>
              </p:spPr>
              <p:txBody>
                <a:bodyPr wrap="none" anchor="ctr"/>
                <a:lstStyle/>
                <a:p>
                  <a:endParaRPr lang="en-US"/>
                </a:p>
              </p:txBody>
            </p:sp>
            <p:sp>
              <p:nvSpPr>
                <p:cNvPr id="55" name="Oval 19"/>
                <p:cNvSpPr>
                  <a:spLocks noChangeArrowheads="1"/>
                </p:cNvSpPr>
                <p:nvPr/>
              </p:nvSpPr>
              <p:spPr bwMode="auto">
                <a:xfrm>
                  <a:off x="3113" y="2778"/>
                  <a:ext cx="268" cy="348"/>
                </a:xfrm>
                <a:prstGeom prst="ellipse">
                  <a:avLst/>
                </a:prstGeom>
                <a:solidFill>
                  <a:srgbClr val="008000"/>
                </a:solidFill>
                <a:ln w="12700">
                  <a:solidFill>
                    <a:srgbClr val="008000"/>
                  </a:solidFill>
                  <a:round/>
                  <a:headEnd/>
                  <a:tailEnd/>
                </a:ln>
              </p:spPr>
              <p:txBody>
                <a:bodyPr wrap="none" anchor="ctr"/>
                <a:lstStyle/>
                <a:p>
                  <a:endParaRPr lang="en-US"/>
                </a:p>
              </p:txBody>
            </p:sp>
            <p:sp>
              <p:nvSpPr>
                <p:cNvPr id="56" name="Oval 20"/>
                <p:cNvSpPr>
                  <a:spLocks noChangeArrowheads="1"/>
                </p:cNvSpPr>
                <p:nvPr/>
              </p:nvSpPr>
              <p:spPr bwMode="auto">
                <a:xfrm>
                  <a:off x="3552" y="2784"/>
                  <a:ext cx="268" cy="348"/>
                </a:xfrm>
                <a:prstGeom prst="ellipse">
                  <a:avLst/>
                </a:prstGeom>
                <a:solidFill>
                  <a:srgbClr val="008000"/>
                </a:solidFill>
                <a:ln w="12700">
                  <a:solidFill>
                    <a:srgbClr val="008000"/>
                  </a:solidFill>
                  <a:round/>
                  <a:headEnd/>
                  <a:tailEnd/>
                </a:ln>
              </p:spPr>
              <p:txBody>
                <a:bodyPr wrap="none" anchor="ctr"/>
                <a:lstStyle/>
                <a:p>
                  <a:endParaRPr lang="en-US"/>
                </a:p>
              </p:txBody>
            </p:sp>
          </p:grpSp>
          <p:sp>
            <p:nvSpPr>
              <p:cNvPr id="49" name="Line 21"/>
              <p:cNvSpPr>
                <a:spLocks noChangeShapeType="1"/>
              </p:cNvSpPr>
              <p:nvPr/>
            </p:nvSpPr>
            <p:spPr bwMode="auto">
              <a:xfrm>
                <a:off x="2448" y="2784"/>
                <a:ext cx="48" cy="96"/>
              </a:xfrm>
              <a:prstGeom prst="line">
                <a:avLst/>
              </a:prstGeom>
              <a:noFill/>
              <a:ln w="57150">
                <a:solidFill>
                  <a:srgbClr val="008000"/>
                </a:solidFill>
                <a:round/>
                <a:headEnd/>
                <a:tailEnd/>
              </a:ln>
            </p:spPr>
            <p:txBody>
              <a:bodyPr wrap="none" anchor="ctr"/>
              <a:lstStyle/>
              <a:p>
                <a:endParaRPr lang="en-US"/>
              </a:p>
            </p:txBody>
          </p:sp>
          <p:sp>
            <p:nvSpPr>
              <p:cNvPr id="50" name="Line 22"/>
              <p:cNvSpPr>
                <a:spLocks noChangeShapeType="1"/>
              </p:cNvSpPr>
              <p:nvPr/>
            </p:nvSpPr>
            <p:spPr bwMode="auto">
              <a:xfrm>
                <a:off x="3264" y="2784"/>
                <a:ext cx="48" cy="96"/>
              </a:xfrm>
              <a:prstGeom prst="line">
                <a:avLst/>
              </a:prstGeom>
              <a:noFill/>
              <a:ln w="57150">
                <a:solidFill>
                  <a:srgbClr val="008000"/>
                </a:solidFill>
                <a:round/>
                <a:headEnd/>
                <a:tailEnd/>
              </a:ln>
            </p:spPr>
            <p:txBody>
              <a:bodyPr wrap="none" anchor="ctr"/>
              <a:lstStyle/>
              <a:p>
                <a:endParaRPr lang="en-US"/>
              </a:p>
            </p:txBody>
          </p:sp>
          <p:sp>
            <p:nvSpPr>
              <p:cNvPr id="51" name="Line 23"/>
              <p:cNvSpPr>
                <a:spLocks noChangeShapeType="1"/>
              </p:cNvSpPr>
              <p:nvPr/>
            </p:nvSpPr>
            <p:spPr bwMode="auto">
              <a:xfrm flipV="1">
                <a:off x="2640" y="2784"/>
                <a:ext cx="48" cy="96"/>
              </a:xfrm>
              <a:prstGeom prst="line">
                <a:avLst/>
              </a:prstGeom>
              <a:noFill/>
              <a:ln w="57150">
                <a:solidFill>
                  <a:srgbClr val="008000"/>
                </a:solidFill>
                <a:round/>
                <a:headEnd/>
                <a:tailEnd/>
              </a:ln>
            </p:spPr>
            <p:txBody>
              <a:bodyPr wrap="none" anchor="ctr"/>
              <a:lstStyle/>
              <a:p>
                <a:endParaRPr lang="en-US"/>
              </a:p>
            </p:txBody>
          </p:sp>
          <p:sp>
            <p:nvSpPr>
              <p:cNvPr id="52" name="Line 24"/>
              <p:cNvSpPr>
                <a:spLocks noChangeShapeType="1"/>
              </p:cNvSpPr>
              <p:nvPr/>
            </p:nvSpPr>
            <p:spPr bwMode="auto">
              <a:xfrm flipV="1">
                <a:off x="3408" y="2784"/>
                <a:ext cx="48" cy="96"/>
              </a:xfrm>
              <a:prstGeom prst="line">
                <a:avLst/>
              </a:prstGeom>
              <a:noFill/>
              <a:ln w="57150">
                <a:solidFill>
                  <a:srgbClr val="008000"/>
                </a:solidFill>
                <a:round/>
                <a:headEnd/>
                <a:tailEnd/>
              </a:ln>
            </p:spPr>
            <p:txBody>
              <a:bodyPr wrap="none" anchor="ctr"/>
              <a:lstStyle/>
              <a:p>
                <a:endParaRPr lang="en-US"/>
              </a:p>
            </p:txBody>
          </p:sp>
        </p:grpSp>
        <p:sp>
          <p:nvSpPr>
            <p:cNvPr id="46" name="TextBox 45"/>
            <p:cNvSpPr txBox="1"/>
            <p:nvPr/>
          </p:nvSpPr>
          <p:spPr>
            <a:xfrm>
              <a:off x="4501491" y="3348335"/>
              <a:ext cx="527709" cy="461665"/>
            </a:xfrm>
            <a:prstGeom prst="rect">
              <a:avLst/>
            </a:prstGeom>
            <a:noFill/>
          </p:spPr>
          <p:txBody>
            <a:bodyPr wrap="none" rtlCol="0">
              <a:spAutoFit/>
            </a:bodyPr>
            <a:lstStyle/>
            <a:p>
              <a:r>
                <a:rPr lang="en-US" b="1" dirty="0"/>
                <a:t>20</a:t>
              </a:r>
            </a:p>
          </p:txBody>
        </p:sp>
      </p:grpSp>
      <p:grpSp>
        <p:nvGrpSpPr>
          <p:cNvPr id="57" name="Group 56"/>
          <p:cNvGrpSpPr/>
          <p:nvPr/>
        </p:nvGrpSpPr>
        <p:grpSpPr>
          <a:xfrm>
            <a:off x="6843669" y="5643864"/>
            <a:ext cx="1743265" cy="1114425"/>
            <a:chOff x="6219826" y="5334000"/>
            <a:chExt cx="1743265" cy="1114425"/>
          </a:xfrm>
        </p:grpSpPr>
        <p:sp>
          <p:nvSpPr>
            <p:cNvPr id="58" name="Line 18"/>
            <p:cNvSpPr>
              <a:spLocks noChangeShapeType="1"/>
            </p:cNvSpPr>
            <p:nvPr/>
          </p:nvSpPr>
          <p:spPr bwMode="auto">
            <a:xfrm>
              <a:off x="6728071" y="5673838"/>
              <a:ext cx="1141811" cy="759279"/>
            </a:xfrm>
            <a:prstGeom prst="line">
              <a:avLst/>
            </a:prstGeom>
            <a:noFill/>
            <a:ln w="50800">
              <a:solidFill>
                <a:srgbClr val="0000FF"/>
              </a:solidFill>
              <a:round/>
              <a:headEnd/>
              <a:tailEnd/>
            </a:ln>
          </p:spPr>
          <p:txBody>
            <a:bodyPr wrap="none" anchor="ctr"/>
            <a:lstStyle/>
            <a:p>
              <a:endParaRPr lang="en-US"/>
            </a:p>
          </p:txBody>
        </p:sp>
        <p:sp>
          <p:nvSpPr>
            <p:cNvPr id="59" name="Line 19"/>
            <p:cNvSpPr>
              <a:spLocks noChangeShapeType="1"/>
            </p:cNvSpPr>
            <p:nvPr/>
          </p:nvSpPr>
          <p:spPr bwMode="auto">
            <a:xfrm flipH="1">
              <a:off x="6728071" y="5673838"/>
              <a:ext cx="1235020" cy="759279"/>
            </a:xfrm>
            <a:prstGeom prst="line">
              <a:avLst/>
            </a:prstGeom>
            <a:noFill/>
            <a:ln w="50800">
              <a:solidFill>
                <a:srgbClr val="0000FF"/>
              </a:solidFill>
              <a:round/>
              <a:headEnd/>
              <a:tailEnd/>
            </a:ln>
          </p:spPr>
          <p:txBody>
            <a:bodyPr wrap="none" anchor="ctr"/>
            <a:lstStyle/>
            <a:p>
              <a:endParaRPr lang="en-US"/>
            </a:p>
          </p:txBody>
        </p:sp>
        <p:sp>
          <p:nvSpPr>
            <p:cNvPr id="60" name="Rectangle 59"/>
            <p:cNvSpPr>
              <a:spLocks noChangeArrowheads="1"/>
            </p:cNvSpPr>
            <p:nvPr/>
          </p:nvSpPr>
          <p:spPr bwMode="auto">
            <a:xfrm>
              <a:off x="6728071" y="5673838"/>
              <a:ext cx="1235020" cy="774587"/>
            </a:xfrm>
            <a:prstGeom prst="rect">
              <a:avLst/>
            </a:prstGeom>
            <a:noFill/>
            <a:ln w="38100">
              <a:solidFill>
                <a:srgbClr val="0000FF"/>
              </a:solidFill>
              <a:miter lim="800000"/>
              <a:headEnd/>
              <a:tailEnd/>
            </a:ln>
          </p:spPr>
          <p:txBody>
            <a:bodyPr wrap="none" anchor="ctr"/>
            <a:lstStyle/>
            <a:p>
              <a:endParaRPr lang="en-US"/>
            </a:p>
          </p:txBody>
        </p:sp>
        <p:grpSp>
          <p:nvGrpSpPr>
            <p:cNvPr id="61" name="Group 69"/>
            <p:cNvGrpSpPr>
              <a:grpSpLocks/>
            </p:cNvGrpSpPr>
            <p:nvPr/>
          </p:nvGrpSpPr>
          <p:grpSpPr bwMode="auto">
            <a:xfrm>
              <a:off x="7016437" y="6261667"/>
              <a:ext cx="582556" cy="146957"/>
              <a:chOff x="2368" y="3024"/>
              <a:chExt cx="656" cy="96"/>
            </a:xfrm>
          </p:grpSpPr>
          <p:sp>
            <p:nvSpPr>
              <p:cNvPr id="65" name="AutoShape 22"/>
              <p:cNvSpPr>
                <a:spLocks noChangeArrowheads="1"/>
              </p:cNvSpPr>
              <p:nvPr/>
            </p:nvSpPr>
            <p:spPr bwMode="auto">
              <a:xfrm>
                <a:off x="2368"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a:p>
            </p:txBody>
          </p:sp>
          <p:sp>
            <p:nvSpPr>
              <p:cNvPr id="66" name="AutoShape 23"/>
              <p:cNvSpPr>
                <a:spLocks noChangeArrowheads="1"/>
              </p:cNvSpPr>
              <p:nvPr/>
            </p:nvSpPr>
            <p:spPr bwMode="auto">
              <a:xfrm>
                <a:off x="2656" y="3024"/>
                <a:ext cx="368" cy="9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65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0000FF"/>
              </a:solidFill>
              <a:ln w="12700">
                <a:solidFill>
                  <a:srgbClr val="0000FF"/>
                </a:solidFill>
                <a:miter lim="800000"/>
                <a:headEnd/>
                <a:tailEnd/>
              </a:ln>
            </p:spPr>
            <p:txBody>
              <a:bodyPr wrap="none" anchor="ctr"/>
              <a:lstStyle/>
              <a:p>
                <a:endParaRPr lang="en-US"/>
              </a:p>
            </p:txBody>
          </p:sp>
        </p:grpSp>
        <p:sp>
          <p:nvSpPr>
            <p:cNvPr id="62" name="Oval 38"/>
            <p:cNvSpPr>
              <a:spLocks noChangeArrowheads="1"/>
            </p:cNvSpPr>
            <p:nvPr/>
          </p:nvSpPr>
          <p:spPr bwMode="auto">
            <a:xfrm>
              <a:off x="7182465" y="5334000"/>
              <a:ext cx="279627" cy="281668"/>
            </a:xfrm>
            <a:prstGeom prst="ellipse">
              <a:avLst/>
            </a:prstGeom>
            <a:solidFill>
              <a:srgbClr val="0000FF"/>
            </a:solidFill>
            <a:ln w="12700">
              <a:solidFill>
                <a:srgbClr val="0000FF"/>
              </a:solidFill>
              <a:round/>
              <a:headEnd/>
              <a:tailEnd/>
            </a:ln>
          </p:spPr>
          <p:txBody>
            <a:bodyPr wrap="none" anchor="ctr"/>
            <a:lstStyle/>
            <a:p>
              <a:endParaRPr lang="en-US"/>
            </a:p>
          </p:txBody>
        </p:sp>
        <p:sp>
          <p:nvSpPr>
            <p:cNvPr id="63" name="TextBox 62"/>
            <p:cNvSpPr txBox="1"/>
            <p:nvPr/>
          </p:nvSpPr>
          <p:spPr>
            <a:xfrm>
              <a:off x="6219826" y="5816490"/>
              <a:ext cx="527709" cy="461665"/>
            </a:xfrm>
            <a:prstGeom prst="rect">
              <a:avLst/>
            </a:prstGeom>
            <a:noFill/>
          </p:spPr>
          <p:txBody>
            <a:bodyPr wrap="none" rtlCol="0">
              <a:spAutoFit/>
            </a:bodyPr>
            <a:lstStyle/>
            <a:p>
              <a:r>
                <a:rPr lang="en-US" b="1" dirty="0"/>
                <a:t>26</a:t>
              </a:r>
            </a:p>
          </p:txBody>
        </p:sp>
        <p:sp>
          <p:nvSpPr>
            <p:cNvPr id="64" name="Oval 46"/>
            <p:cNvSpPr>
              <a:spLocks noChangeArrowheads="1"/>
            </p:cNvSpPr>
            <p:nvPr/>
          </p:nvSpPr>
          <p:spPr bwMode="auto">
            <a:xfrm>
              <a:off x="7186601" y="5721115"/>
              <a:ext cx="258567" cy="262387"/>
            </a:xfrm>
            <a:prstGeom prst="ellipse">
              <a:avLst/>
            </a:prstGeom>
            <a:noFill/>
            <a:ln>
              <a:solidFill>
                <a:srgbClr val="0000FF"/>
              </a:solidFill>
              <a:headEnd/>
              <a:tailEnd/>
            </a:ln>
          </p:spPr>
          <p:style>
            <a:lnRef idx="2">
              <a:schemeClr val="dk1"/>
            </a:lnRef>
            <a:fillRef idx="1">
              <a:schemeClr val="lt1"/>
            </a:fillRef>
            <a:effectRef idx="0">
              <a:schemeClr val="dk1"/>
            </a:effectRef>
            <a:fontRef idx="minor">
              <a:schemeClr val="dk1"/>
            </a:fontRef>
          </p:style>
          <p:txBody>
            <a:bodyPr wrap="none" anchor="ctr"/>
            <a:lstStyle/>
            <a:p>
              <a:endParaRPr lang="en-US"/>
            </a:p>
          </p:txBody>
        </p:sp>
      </p:grpSp>
      <p:grpSp>
        <p:nvGrpSpPr>
          <p:cNvPr id="67" name="Group 66"/>
          <p:cNvGrpSpPr/>
          <p:nvPr/>
        </p:nvGrpSpPr>
        <p:grpSpPr>
          <a:xfrm>
            <a:off x="7498047" y="3362273"/>
            <a:ext cx="1340746" cy="838200"/>
            <a:chOff x="6874204" y="3052409"/>
            <a:chExt cx="1340746" cy="838200"/>
          </a:xfrm>
        </p:grpSpPr>
        <p:grpSp>
          <p:nvGrpSpPr>
            <p:cNvPr id="68" name="Group 23"/>
            <p:cNvGrpSpPr>
              <a:grpSpLocks/>
            </p:cNvGrpSpPr>
            <p:nvPr/>
          </p:nvGrpSpPr>
          <p:grpSpPr bwMode="auto">
            <a:xfrm>
              <a:off x="7218000" y="3052409"/>
              <a:ext cx="996950" cy="838200"/>
              <a:chOff x="2448" y="3120"/>
              <a:chExt cx="628" cy="528"/>
            </a:xfrm>
          </p:grpSpPr>
          <p:sp>
            <p:nvSpPr>
              <p:cNvPr id="70" name="AutoShape 24"/>
              <p:cNvSpPr>
                <a:spLocks noChangeArrowheads="1"/>
              </p:cNvSpPr>
              <p:nvPr/>
            </p:nvSpPr>
            <p:spPr bwMode="auto">
              <a:xfrm>
                <a:off x="2448" y="3120"/>
                <a:ext cx="628" cy="528"/>
              </a:xfrm>
              <a:prstGeom prst="triangle">
                <a:avLst>
                  <a:gd name="adj" fmla="val 50000"/>
                </a:avLst>
              </a:prstGeom>
              <a:noFill/>
              <a:ln w="38100">
                <a:solidFill>
                  <a:schemeClr val="tx1"/>
                </a:solidFill>
                <a:miter lim="800000"/>
                <a:headEnd/>
                <a:tailEnd/>
              </a:ln>
            </p:spPr>
            <p:txBody>
              <a:bodyPr wrap="none" anchor="ctr"/>
              <a:lstStyle/>
              <a:p>
                <a:endParaRPr lang="en-US"/>
              </a:p>
            </p:txBody>
          </p:sp>
          <p:sp>
            <p:nvSpPr>
              <p:cNvPr id="71" name="Oval 25"/>
              <p:cNvSpPr>
                <a:spLocks noChangeArrowheads="1"/>
              </p:cNvSpPr>
              <p:nvPr/>
            </p:nvSpPr>
            <p:spPr bwMode="auto">
              <a:xfrm>
                <a:off x="2682" y="3390"/>
                <a:ext cx="144" cy="144"/>
              </a:xfrm>
              <a:prstGeom prst="ellipse">
                <a:avLst/>
              </a:prstGeom>
              <a:solidFill>
                <a:schemeClr val="tx2"/>
              </a:solidFill>
              <a:ln w="38100">
                <a:solidFill>
                  <a:schemeClr val="tx1"/>
                </a:solidFill>
                <a:round/>
                <a:headEnd/>
                <a:tailEnd/>
              </a:ln>
            </p:spPr>
            <p:txBody>
              <a:bodyPr wrap="none" anchor="ctr"/>
              <a:lstStyle/>
              <a:p>
                <a:endParaRPr lang="en-US"/>
              </a:p>
            </p:txBody>
          </p:sp>
        </p:grpSp>
        <p:sp>
          <p:nvSpPr>
            <p:cNvPr id="69" name="TextBox 68"/>
            <p:cNvSpPr txBox="1"/>
            <p:nvPr/>
          </p:nvSpPr>
          <p:spPr>
            <a:xfrm>
              <a:off x="6874204" y="3246120"/>
              <a:ext cx="527709" cy="461665"/>
            </a:xfrm>
            <a:prstGeom prst="rect">
              <a:avLst/>
            </a:prstGeom>
            <a:noFill/>
            <a:ln w="38100">
              <a:noFill/>
            </a:ln>
          </p:spPr>
          <p:txBody>
            <a:bodyPr wrap="none" rtlCol="0">
              <a:spAutoFit/>
            </a:bodyPr>
            <a:lstStyle/>
            <a:p>
              <a:r>
                <a:rPr lang="en-US" b="1" dirty="0"/>
                <a:t>21</a:t>
              </a:r>
            </a:p>
          </p:txBody>
        </p:sp>
      </p:grpSp>
      <p:grpSp>
        <p:nvGrpSpPr>
          <p:cNvPr id="72" name="Group 71"/>
          <p:cNvGrpSpPr/>
          <p:nvPr/>
        </p:nvGrpSpPr>
        <p:grpSpPr>
          <a:xfrm>
            <a:off x="676231" y="4572599"/>
            <a:ext cx="3529012" cy="738721"/>
            <a:chOff x="52388" y="5697005"/>
            <a:chExt cx="3529012" cy="738721"/>
          </a:xfrm>
        </p:grpSpPr>
        <p:grpSp>
          <p:nvGrpSpPr>
            <p:cNvPr id="73" name="Group 72"/>
            <p:cNvGrpSpPr/>
            <p:nvPr/>
          </p:nvGrpSpPr>
          <p:grpSpPr>
            <a:xfrm>
              <a:off x="52388" y="5970393"/>
              <a:ext cx="3529012" cy="465333"/>
              <a:chOff x="-613124" y="5643257"/>
              <a:chExt cx="9542812" cy="569287"/>
            </a:xfrm>
          </p:grpSpPr>
          <p:sp>
            <p:nvSpPr>
              <p:cNvPr id="75" name="Freeform 6"/>
              <p:cNvSpPr>
                <a:spLocks/>
              </p:cNvSpPr>
              <p:nvPr/>
            </p:nvSpPr>
            <p:spPr bwMode="auto">
              <a:xfrm>
                <a:off x="1371600" y="5761038"/>
                <a:ext cx="6797675" cy="334962"/>
              </a:xfrm>
              <a:custGeom>
                <a:avLst/>
                <a:gdLst>
                  <a:gd name="T0" fmla="*/ 128527166 w 4282"/>
                  <a:gd name="T1" fmla="*/ 453627515 h 211"/>
                  <a:gd name="T2" fmla="*/ 355341175 w 4282"/>
                  <a:gd name="T3" fmla="*/ 415824346 h 211"/>
                  <a:gd name="T4" fmla="*/ 619958353 w 4282"/>
                  <a:gd name="T5" fmla="*/ 302418310 h 211"/>
                  <a:gd name="T6" fmla="*/ 846772511 w 4282"/>
                  <a:gd name="T7" fmla="*/ 189010638 h 211"/>
                  <a:gd name="T8" fmla="*/ 1111388002 w 4282"/>
                  <a:gd name="T9" fmla="*/ 113406085 h 211"/>
                  <a:gd name="T10" fmla="*/ 1376005082 w 4282"/>
                  <a:gd name="T11" fmla="*/ 75604578 h 211"/>
                  <a:gd name="T12" fmla="*/ 1678424091 w 4282"/>
                  <a:gd name="T13" fmla="*/ 37801495 h 211"/>
                  <a:gd name="T14" fmla="*/ 1980842703 w 4282"/>
                  <a:gd name="T15" fmla="*/ 0 h 211"/>
                  <a:gd name="T16" fmla="*/ 2147483647 w 4282"/>
                  <a:gd name="T17" fmla="*/ 0 h 211"/>
                  <a:gd name="T18" fmla="*/ 2147483647 w 4282"/>
                  <a:gd name="T19" fmla="*/ 0 h 211"/>
                  <a:gd name="T20" fmla="*/ 2147483647 w 4282"/>
                  <a:gd name="T21" fmla="*/ 0 h 211"/>
                  <a:gd name="T22" fmla="*/ 2147483647 w 4282"/>
                  <a:gd name="T23" fmla="*/ 0 h 211"/>
                  <a:gd name="T24" fmla="*/ 2147483647 w 4282"/>
                  <a:gd name="T25" fmla="*/ 0 h 211"/>
                  <a:gd name="T26" fmla="*/ 2147483647 w 4282"/>
                  <a:gd name="T27" fmla="*/ 0 h 211"/>
                  <a:gd name="T28" fmla="*/ 2147483647 w 4282"/>
                  <a:gd name="T29" fmla="*/ 0 h 211"/>
                  <a:gd name="T30" fmla="*/ 2147483647 w 4282"/>
                  <a:gd name="T31" fmla="*/ 151209155 h 211"/>
                  <a:gd name="T32" fmla="*/ 2147483647 w 4282"/>
                  <a:gd name="T33" fmla="*/ 264615240 h 211"/>
                  <a:gd name="T34" fmla="*/ 2147483647 w 4282"/>
                  <a:gd name="T35" fmla="*/ 340219793 h 211"/>
                  <a:gd name="T36" fmla="*/ 2147483647 w 4282"/>
                  <a:gd name="T37" fmla="*/ 491428998 h 211"/>
                  <a:gd name="T38" fmla="*/ 2147483647 w 4282"/>
                  <a:gd name="T39" fmla="*/ 529232068 h 211"/>
                  <a:gd name="T40" fmla="*/ 2147483647 w 4282"/>
                  <a:gd name="T41" fmla="*/ 529232068 h 211"/>
                  <a:gd name="T42" fmla="*/ 2147483647 w 4282"/>
                  <a:gd name="T43" fmla="*/ 529232068 h 211"/>
                  <a:gd name="T44" fmla="*/ 2147483647 w 4282"/>
                  <a:gd name="T45" fmla="*/ 529232068 h 211"/>
                  <a:gd name="T46" fmla="*/ 2147483647 w 4282"/>
                  <a:gd name="T47" fmla="*/ 529232068 h 211"/>
                  <a:gd name="T48" fmla="*/ 2147483647 w 4282"/>
                  <a:gd name="T49" fmla="*/ 529232068 h 211"/>
                  <a:gd name="T50" fmla="*/ 2147483647 w 4282"/>
                  <a:gd name="T51" fmla="*/ 491428998 h 211"/>
                  <a:gd name="T52" fmla="*/ 2147483647 w 4282"/>
                  <a:gd name="T53" fmla="*/ 453627515 h 211"/>
                  <a:gd name="T54" fmla="*/ 2147483647 w 4282"/>
                  <a:gd name="T55" fmla="*/ 415824346 h 211"/>
                  <a:gd name="T56" fmla="*/ 2147483647 w 4282"/>
                  <a:gd name="T57" fmla="*/ 415824346 h 211"/>
                  <a:gd name="T58" fmla="*/ 2147483647 w 4282"/>
                  <a:gd name="T59" fmla="*/ 378022863 h 211"/>
                  <a:gd name="T60" fmla="*/ 2147483647 w 4282"/>
                  <a:gd name="T61" fmla="*/ 378022863 h 211"/>
                  <a:gd name="T62" fmla="*/ 2147483647 w 4282"/>
                  <a:gd name="T63" fmla="*/ 378022863 h 211"/>
                  <a:gd name="T64" fmla="*/ 2147483647 w 4282"/>
                  <a:gd name="T65" fmla="*/ 415824346 h 211"/>
                  <a:gd name="T66" fmla="*/ 2147483647 w 4282"/>
                  <a:gd name="T67" fmla="*/ 453627515 h 211"/>
                  <a:gd name="T68" fmla="*/ 2147483647 w 4282"/>
                  <a:gd name="T69" fmla="*/ 453627515 h 211"/>
                  <a:gd name="T70" fmla="*/ 2147483647 w 4282"/>
                  <a:gd name="T71" fmla="*/ 453627515 h 211"/>
                  <a:gd name="T72" fmla="*/ 2147483647 w 4282"/>
                  <a:gd name="T73" fmla="*/ 453627515 h 211"/>
                  <a:gd name="T74" fmla="*/ 2147483647 w 4282"/>
                  <a:gd name="T75" fmla="*/ 453627515 h 211"/>
                  <a:gd name="T76" fmla="*/ 2147483647 w 4282"/>
                  <a:gd name="T77" fmla="*/ 453627515 h 21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282"/>
                  <a:gd name="T118" fmla="*/ 0 h 211"/>
                  <a:gd name="T119" fmla="*/ 4282 w 4282"/>
                  <a:gd name="T120" fmla="*/ 211 h 21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282" h="211">
                    <a:moveTo>
                      <a:pt x="0" y="177"/>
                    </a:moveTo>
                    <a:lnTo>
                      <a:pt x="51" y="180"/>
                    </a:lnTo>
                    <a:lnTo>
                      <a:pt x="96" y="180"/>
                    </a:lnTo>
                    <a:lnTo>
                      <a:pt x="141" y="165"/>
                    </a:lnTo>
                    <a:lnTo>
                      <a:pt x="186" y="150"/>
                    </a:lnTo>
                    <a:lnTo>
                      <a:pt x="246" y="120"/>
                    </a:lnTo>
                    <a:lnTo>
                      <a:pt x="291" y="90"/>
                    </a:lnTo>
                    <a:lnTo>
                      <a:pt x="336" y="75"/>
                    </a:lnTo>
                    <a:lnTo>
                      <a:pt x="396" y="60"/>
                    </a:lnTo>
                    <a:lnTo>
                      <a:pt x="441" y="45"/>
                    </a:lnTo>
                    <a:lnTo>
                      <a:pt x="486" y="30"/>
                    </a:lnTo>
                    <a:lnTo>
                      <a:pt x="546" y="30"/>
                    </a:lnTo>
                    <a:lnTo>
                      <a:pt x="621" y="15"/>
                    </a:lnTo>
                    <a:lnTo>
                      <a:pt x="666" y="15"/>
                    </a:lnTo>
                    <a:lnTo>
                      <a:pt x="726" y="0"/>
                    </a:lnTo>
                    <a:lnTo>
                      <a:pt x="786" y="0"/>
                    </a:lnTo>
                    <a:lnTo>
                      <a:pt x="861" y="0"/>
                    </a:lnTo>
                    <a:lnTo>
                      <a:pt x="921" y="0"/>
                    </a:lnTo>
                    <a:lnTo>
                      <a:pt x="996" y="0"/>
                    </a:lnTo>
                    <a:lnTo>
                      <a:pt x="1056" y="0"/>
                    </a:lnTo>
                    <a:lnTo>
                      <a:pt x="1101" y="0"/>
                    </a:lnTo>
                    <a:lnTo>
                      <a:pt x="1161" y="0"/>
                    </a:lnTo>
                    <a:lnTo>
                      <a:pt x="1206" y="0"/>
                    </a:lnTo>
                    <a:lnTo>
                      <a:pt x="1296" y="0"/>
                    </a:lnTo>
                    <a:lnTo>
                      <a:pt x="1356" y="0"/>
                    </a:lnTo>
                    <a:lnTo>
                      <a:pt x="1416" y="0"/>
                    </a:lnTo>
                    <a:lnTo>
                      <a:pt x="1491" y="0"/>
                    </a:lnTo>
                    <a:lnTo>
                      <a:pt x="1551" y="0"/>
                    </a:lnTo>
                    <a:lnTo>
                      <a:pt x="1611" y="0"/>
                    </a:lnTo>
                    <a:lnTo>
                      <a:pt x="1671" y="0"/>
                    </a:lnTo>
                    <a:lnTo>
                      <a:pt x="1731" y="15"/>
                    </a:lnTo>
                    <a:lnTo>
                      <a:pt x="1806" y="60"/>
                    </a:lnTo>
                    <a:lnTo>
                      <a:pt x="1866" y="90"/>
                    </a:lnTo>
                    <a:lnTo>
                      <a:pt x="1911" y="105"/>
                    </a:lnTo>
                    <a:lnTo>
                      <a:pt x="1956" y="120"/>
                    </a:lnTo>
                    <a:lnTo>
                      <a:pt x="2001" y="135"/>
                    </a:lnTo>
                    <a:lnTo>
                      <a:pt x="2061" y="180"/>
                    </a:lnTo>
                    <a:lnTo>
                      <a:pt x="2121" y="195"/>
                    </a:lnTo>
                    <a:lnTo>
                      <a:pt x="2166" y="210"/>
                    </a:lnTo>
                    <a:lnTo>
                      <a:pt x="2211" y="210"/>
                    </a:lnTo>
                    <a:lnTo>
                      <a:pt x="2256" y="210"/>
                    </a:lnTo>
                    <a:lnTo>
                      <a:pt x="2316" y="210"/>
                    </a:lnTo>
                    <a:lnTo>
                      <a:pt x="2361" y="210"/>
                    </a:lnTo>
                    <a:lnTo>
                      <a:pt x="2421" y="210"/>
                    </a:lnTo>
                    <a:lnTo>
                      <a:pt x="2496" y="210"/>
                    </a:lnTo>
                    <a:lnTo>
                      <a:pt x="2541" y="210"/>
                    </a:lnTo>
                    <a:lnTo>
                      <a:pt x="2586" y="210"/>
                    </a:lnTo>
                    <a:lnTo>
                      <a:pt x="2661" y="210"/>
                    </a:lnTo>
                    <a:lnTo>
                      <a:pt x="2706" y="210"/>
                    </a:lnTo>
                    <a:lnTo>
                      <a:pt x="2751" y="210"/>
                    </a:lnTo>
                    <a:lnTo>
                      <a:pt x="2796" y="195"/>
                    </a:lnTo>
                    <a:lnTo>
                      <a:pt x="2841" y="195"/>
                    </a:lnTo>
                    <a:lnTo>
                      <a:pt x="2901" y="195"/>
                    </a:lnTo>
                    <a:lnTo>
                      <a:pt x="2946" y="180"/>
                    </a:lnTo>
                    <a:lnTo>
                      <a:pt x="3021" y="165"/>
                    </a:lnTo>
                    <a:lnTo>
                      <a:pt x="3066" y="165"/>
                    </a:lnTo>
                    <a:lnTo>
                      <a:pt x="3126" y="165"/>
                    </a:lnTo>
                    <a:lnTo>
                      <a:pt x="3171" y="165"/>
                    </a:lnTo>
                    <a:lnTo>
                      <a:pt x="3231" y="150"/>
                    </a:lnTo>
                    <a:lnTo>
                      <a:pt x="3321" y="150"/>
                    </a:lnTo>
                    <a:lnTo>
                      <a:pt x="3396" y="150"/>
                    </a:lnTo>
                    <a:lnTo>
                      <a:pt x="3501" y="150"/>
                    </a:lnTo>
                    <a:lnTo>
                      <a:pt x="3606" y="150"/>
                    </a:lnTo>
                    <a:lnTo>
                      <a:pt x="3666" y="150"/>
                    </a:lnTo>
                    <a:lnTo>
                      <a:pt x="3711" y="150"/>
                    </a:lnTo>
                    <a:lnTo>
                      <a:pt x="3756" y="165"/>
                    </a:lnTo>
                    <a:lnTo>
                      <a:pt x="3801" y="180"/>
                    </a:lnTo>
                    <a:lnTo>
                      <a:pt x="3846" y="180"/>
                    </a:lnTo>
                    <a:lnTo>
                      <a:pt x="3891" y="180"/>
                    </a:lnTo>
                    <a:lnTo>
                      <a:pt x="3936" y="180"/>
                    </a:lnTo>
                    <a:lnTo>
                      <a:pt x="3981" y="180"/>
                    </a:lnTo>
                    <a:lnTo>
                      <a:pt x="4041" y="180"/>
                    </a:lnTo>
                    <a:lnTo>
                      <a:pt x="4086" y="180"/>
                    </a:lnTo>
                    <a:lnTo>
                      <a:pt x="4131" y="180"/>
                    </a:lnTo>
                    <a:lnTo>
                      <a:pt x="4191" y="180"/>
                    </a:lnTo>
                    <a:lnTo>
                      <a:pt x="4251" y="180"/>
                    </a:lnTo>
                    <a:lnTo>
                      <a:pt x="4266" y="135"/>
                    </a:lnTo>
                    <a:lnTo>
                      <a:pt x="4281" y="180"/>
                    </a:lnTo>
                  </a:path>
                </a:pathLst>
              </a:custGeom>
              <a:noFill/>
              <a:ln w="38100" cap="rnd" cmpd="sng">
                <a:solidFill>
                  <a:schemeClr val="tx1"/>
                </a:solidFill>
                <a:prstDash val="lgDash"/>
                <a:round/>
                <a:headEnd type="none" w="med" len="med"/>
                <a:tailEnd type="none" w="med" len="med"/>
              </a:ln>
            </p:spPr>
            <p:txBody>
              <a:bodyPr/>
              <a:lstStyle/>
              <a:p>
                <a:endParaRPr lang="en-US"/>
              </a:p>
            </p:txBody>
          </p:sp>
          <p:sp>
            <p:nvSpPr>
              <p:cNvPr id="76" name="Rectangle 7"/>
              <p:cNvSpPr>
                <a:spLocks noChangeArrowheads="1"/>
              </p:cNvSpPr>
              <p:nvPr/>
            </p:nvSpPr>
            <p:spPr bwMode="auto">
              <a:xfrm>
                <a:off x="-613124" y="5758518"/>
                <a:ext cx="790577" cy="454026"/>
              </a:xfrm>
              <a:prstGeom prst="rect">
                <a:avLst/>
              </a:prstGeom>
              <a:noFill/>
              <a:ln w="12700">
                <a:noFill/>
                <a:miter lim="800000"/>
                <a:headEnd/>
                <a:tailEnd/>
              </a:ln>
            </p:spPr>
            <p:txBody>
              <a:bodyPr wrap="none" lIns="90488" tIns="44450" rIns="90488" bIns="44450">
                <a:spAutoFit/>
              </a:bodyPr>
              <a:lstStyle/>
              <a:p>
                <a:pPr algn="l"/>
                <a:r>
                  <a:rPr lang="en-US" b="1" dirty="0"/>
                  <a:t>PLD</a:t>
                </a:r>
                <a:endParaRPr lang="en-US" dirty="0"/>
              </a:p>
            </p:txBody>
          </p:sp>
          <p:sp>
            <p:nvSpPr>
              <p:cNvPr id="77" name="Rectangle 8"/>
              <p:cNvSpPr>
                <a:spLocks noChangeArrowheads="1"/>
              </p:cNvSpPr>
              <p:nvPr/>
            </p:nvSpPr>
            <p:spPr bwMode="auto">
              <a:xfrm>
                <a:off x="8139114" y="5643257"/>
                <a:ext cx="790574" cy="454025"/>
              </a:xfrm>
              <a:prstGeom prst="rect">
                <a:avLst/>
              </a:prstGeom>
              <a:noFill/>
              <a:ln w="12700">
                <a:noFill/>
                <a:miter lim="800000"/>
                <a:headEnd/>
                <a:tailEnd/>
              </a:ln>
            </p:spPr>
            <p:txBody>
              <a:bodyPr wrap="none" lIns="90488" tIns="44450" rIns="90488" bIns="44450">
                <a:spAutoFit/>
              </a:bodyPr>
              <a:lstStyle/>
              <a:p>
                <a:pPr algn="l"/>
                <a:r>
                  <a:rPr lang="en-US" b="1" dirty="0"/>
                  <a:t>PLD</a:t>
                </a:r>
                <a:endParaRPr lang="en-US" dirty="0"/>
              </a:p>
            </p:txBody>
          </p:sp>
        </p:grpSp>
        <p:sp>
          <p:nvSpPr>
            <p:cNvPr id="74" name="TextBox 73"/>
            <p:cNvSpPr txBox="1"/>
            <p:nvPr/>
          </p:nvSpPr>
          <p:spPr>
            <a:xfrm>
              <a:off x="152400" y="5697005"/>
              <a:ext cx="527709" cy="461665"/>
            </a:xfrm>
            <a:prstGeom prst="rect">
              <a:avLst/>
            </a:prstGeom>
            <a:noFill/>
          </p:spPr>
          <p:txBody>
            <a:bodyPr wrap="none" rtlCol="0">
              <a:spAutoFit/>
            </a:bodyPr>
            <a:lstStyle/>
            <a:p>
              <a:r>
                <a:rPr lang="en-US" b="1" dirty="0"/>
                <a:t>22</a:t>
              </a:r>
            </a:p>
          </p:txBody>
        </p:sp>
      </p:grpSp>
      <p:grpSp>
        <p:nvGrpSpPr>
          <p:cNvPr id="78" name="Group 77"/>
          <p:cNvGrpSpPr/>
          <p:nvPr/>
        </p:nvGrpSpPr>
        <p:grpSpPr>
          <a:xfrm>
            <a:off x="4896359" y="4424664"/>
            <a:ext cx="1131334" cy="1435100"/>
            <a:chOff x="4272516" y="4114800"/>
            <a:chExt cx="1131334" cy="1435100"/>
          </a:xfrm>
        </p:grpSpPr>
        <p:grpSp>
          <p:nvGrpSpPr>
            <p:cNvPr id="79" name="Group 10"/>
            <p:cNvGrpSpPr>
              <a:grpSpLocks/>
            </p:cNvGrpSpPr>
            <p:nvPr/>
          </p:nvGrpSpPr>
          <p:grpSpPr bwMode="auto">
            <a:xfrm>
              <a:off x="4800600" y="4114800"/>
              <a:ext cx="603250" cy="1435100"/>
              <a:chOff x="1972" y="1204"/>
              <a:chExt cx="380" cy="904"/>
            </a:xfrm>
          </p:grpSpPr>
          <p:grpSp>
            <p:nvGrpSpPr>
              <p:cNvPr id="81" name="Group 11"/>
              <p:cNvGrpSpPr>
                <a:grpSpLocks/>
              </p:cNvGrpSpPr>
              <p:nvPr/>
            </p:nvGrpSpPr>
            <p:grpSpPr bwMode="auto">
              <a:xfrm>
                <a:off x="1972" y="1204"/>
                <a:ext cx="376" cy="904"/>
                <a:chOff x="1684" y="1204"/>
                <a:chExt cx="376" cy="904"/>
              </a:xfrm>
            </p:grpSpPr>
            <p:sp>
              <p:nvSpPr>
                <p:cNvPr id="83" name="AutoShape 12"/>
                <p:cNvSpPr>
                  <a:spLocks noChangeArrowheads="1"/>
                </p:cNvSpPr>
                <p:nvPr/>
              </p:nvSpPr>
              <p:spPr bwMode="auto">
                <a:xfrm rot="16200000" flipH="1">
                  <a:off x="1420" y="1468"/>
                  <a:ext cx="904" cy="376"/>
                </a:xfrm>
                <a:prstGeom prst="homePlate">
                  <a:avLst>
                    <a:gd name="adj" fmla="val 80142"/>
                  </a:avLst>
                </a:prstGeom>
                <a:noFill/>
                <a:ln w="38100">
                  <a:solidFill>
                    <a:schemeClr val="tx1"/>
                  </a:solidFill>
                  <a:miter lim="800000"/>
                  <a:headEnd/>
                  <a:tailEnd/>
                </a:ln>
              </p:spPr>
              <p:txBody>
                <a:bodyPr wrap="none" anchor="ctr"/>
                <a:lstStyle/>
                <a:p>
                  <a:endParaRPr lang="en-US"/>
                </a:p>
              </p:txBody>
            </p:sp>
            <p:sp>
              <p:nvSpPr>
                <p:cNvPr id="84" name="Line 13"/>
                <p:cNvSpPr>
                  <a:spLocks noChangeShapeType="1"/>
                </p:cNvSpPr>
                <p:nvPr/>
              </p:nvSpPr>
              <p:spPr bwMode="auto">
                <a:xfrm>
                  <a:off x="1684" y="1804"/>
                  <a:ext cx="376" cy="0"/>
                </a:xfrm>
                <a:prstGeom prst="line">
                  <a:avLst/>
                </a:prstGeom>
                <a:noFill/>
                <a:ln w="38100">
                  <a:solidFill>
                    <a:schemeClr val="tx1"/>
                  </a:solidFill>
                  <a:round/>
                  <a:headEnd/>
                  <a:tailEnd/>
                </a:ln>
              </p:spPr>
              <p:txBody>
                <a:bodyPr wrap="none" anchor="ctr"/>
                <a:lstStyle/>
                <a:p>
                  <a:endParaRPr lang="en-US"/>
                </a:p>
              </p:txBody>
            </p:sp>
          </p:grpSp>
          <p:sp>
            <p:nvSpPr>
              <p:cNvPr id="82" name="Text Box 14"/>
              <p:cNvSpPr txBox="1">
                <a:spLocks noChangeArrowheads="1"/>
              </p:cNvSpPr>
              <p:nvPr/>
            </p:nvSpPr>
            <p:spPr bwMode="auto">
              <a:xfrm>
                <a:off x="1980" y="1204"/>
                <a:ext cx="372" cy="288"/>
              </a:xfrm>
              <a:prstGeom prst="rect">
                <a:avLst/>
              </a:prstGeom>
              <a:noFill/>
              <a:ln w="12700">
                <a:noFill/>
                <a:miter lim="800000"/>
                <a:headEnd/>
                <a:tailEnd/>
              </a:ln>
            </p:spPr>
            <p:txBody>
              <a:bodyPr wrap="none">
                <a:spAutoFit/>
              </a:bodyPr>
              <a:lstStyle/>
              <a:p>
                <a:pPr algn="l"/>
                <a:r>
                  <a:rPr lang="en-US" b="1">
                    <a:latin typeface="Times New Roman" pitchFamily="18" charset="0"/>
                  </a:rPr>
                  <a:t>RP</a:t>
                </a:r>
              </a:p>
            </p:txBody>
          </p:sp>
        </p:grpSp>
        <p:sp>
          <p:nvSpPr>
            <p:cNvPr id="80" name="TextBox 79"/>
            <p:cNvSpPr txBox="1"/>
            <p:nvPr/>
          </p:nvSpPr>
          <p:spPr>
            <a:xfrm>
              <a:off x="4272516" y="4444529"/>
              <a:ext cx="527709" cy="461665"/>
            </a:xfrm>
            <a:prstGeom prst="rect">
              <a:avLst/>
            </a:prstGeom>
            <a:noFill/>
          </p:spPr>
          <p:txBody>
            <a:bodyPr wrap="none" rtlCol="0">
              <a:spAutoFit/>
            </a:bodyPr>
            <a:lstStyle/>
            <a:p>
              <a:r>
                <a:rPr lang="en-US" b="1" dirty="0"/>
                <a:t>23</a:t>
              </a:r>
            </a:p>
          </p:txBody>
        </p:sp>
      </p:grpSp>
      <p:grpSp>
        <p:nvGrpSpPr>
          <p:cNvPr id="85" name="Group 84"/>
          <p:cNvGrpSpPr/>
          <p:nvPr/>
        </p:nvGrpSpPr>
        <p:grpSpPr>
          <a:xfrm>
            <a:off x="7782809" y="1685873"/>
            <a:ext cx="1055984" cy="1147188"/>
            <a:chOff x="7158966" y="1376009"/>
            <a:chExt cx="1055984" cy="1371600"/>
          </a:xfrm>
        </p:grpSpPr>
        <p:grpSp>
          <p:nvGrpSpPr>
            <p:cNvPr id="86" name="Group 155"/>
            <p:cNvGrpSpPr>
              <a:grpSpLocks/>
            </p:cNvGrpSpPr>
            <p:nvPr/>
          </p:nvGrpSpPr>
          <p:grpSpPr bwMode="auto">
            <a:xfrm>
              <a:off x="7627575" y="1376009"/>
              <a:ext cx="587375" cy="1371600"/>
              <a:chOff x="2222" y="912"/>
              <a:chExt cx="370" cy="864"/>
            </a:xfrm>
          </p:grpSpPr>
          <p:grpSp>
            <p:nvGrpSpPr>
              <p:cNvPr id="88" name="Group 152"/>
              <p:cNvGrpSpPr>
                <a:grpSpLocks/>
              </p:cNvGrpSpPr>
              <p:nvPr/>
            </p:nvGrpSpPr>
            <p:grpSpPr bwMode="auto">
              <a:xfrm>
                <a:off x="2222" y="912"/>
                <a:ext cx="370" cy="864"/>
                <a:chOff x="2222" y="768"/>
                <a:chExt cx="370" cy="864"/>
              </a:xfrm>
            </p:grpSpPr>
            <p:grpSp>
              <p:nvGrpSpPr>
                <p:cNvPr id="90" name="Group 109"/>
                <p:cNvGrpSpPr>
                  <a:grpSpLocks/>
                </p:cNvGrpSpPr>
                <p:nvPr/>
              </p:nvGrpSpPr>
              <p:grpSpPr bwMode="auto">
                <a:xfrm>
                  <a:off x="2222" y="768"/>
                  <a:ext cx="370" cy="864"/>
                  <a:chOff x="1104" y="2832"/>
                  <a:chExt cx="96" cy="336"/>
                </a:xfrm>
              </p:grpSpPr>
              <p:sp>
                <p:nvSpPr>
                  <p:cNvPr id="92" name="Line 110"/>
                  <p:cNvSpPr>
                    <a:spLocks noChangeShapeType="1"/>
                  </p:cNvSpPr>
                  <p:nvPr/>
                </p:nvSpPr>
                <p:spPr bwMode="auto">
                  <a:xfrm flipV="1">
                    <a:off x="1104" y="2832"/>
                    <a:ext cx="48" cy="144"/>
                  </a:xfrm>
                  <a:prstGeom prst="line">
                    <a:avLst/>
                  </a:prstGeom>
                  <a:noFill/>
                  <a:ln w="38100">
                    <a:solidFill>
                      <a:schemeClr val="tx1"/>
                    </a:solidFill>
                    <a:round/>
                    <a:headEnd/>
                    <a:tailEnd/>
                  </a:ln>
                </p:spPr>
                <p:txBody>
                  <a:bodyPr wrap="none" anchor="ctr"/>
                  <a:lstStyle/>
                  <a:p>
                    <a:endParaRPr lang="en-US"/>
                  </a:p>
                </p:txBody>
              </p:sp>
              <p:sp>
                <p:nvSpPr>
                  <p:cNvPr id="93" name="Line 111"/>
                  <p:cNvSpPr>
                    <a:spLocks noChangeShapeType="1"/>
                  </p:cNvSpPr>
                  <p:nvPr/>
                </p:nvSpPr>
                <p:spPr bwMode="auto">
                  <a:xfrm flipH="1" flipV="1">
                    <a:off x="1152" y="2832"/>
                    <a:ext cx="48" cy="144"/>
                  </a:xfrm>
                  <a:prstGeom prst="line">
                    <a:avLst/>
                  </a:prstGeom>
                  <a:noFill/>
                  <a:ln w="38100">
                    <a:solidFill>
                      <a:schemeClr val="tx1"/>
                    </a:solidFill>
                    <a:round/>
                    <a:headEnd/>
                    <a:tailEnd/>
                  </a:ln>
                </p:spPr>
                <p:txBody>
                  <a:bodyPr wrap="none" anchor="ctr"/>
                  <a:lstStyle/>
                  <a:p>
                    <a:endParaRPr lang="en-US"/>
                  </a:p>
                </p:txBody>
              </p:sp>
              <p:sp>
                <p:nvSpPr>
                  <p:cNvPr id="94" name="Line 112"/>
                  <p:cNvSpPr>
                    <a:spLocks noChangeShapeType="1"/>
                  </p:cNvSpPr>
                  <p:nvPr/>
                </p:nvSpPr>
                <p:spPr bwMode="auto">
                  <a:xfrm>
                    <a:off x="1152" y="2832"/>
                    <a:ext cx="0" cy="336"/>
                  </a:xfrm>
                  <a:prstGeom prst="line">
                    <a:avLst/>
                  </a:prstGeom>
                  <a:noFill/>
                  <a:ln w="38100">
                    <a:solidFill>
                      <a:schemeClr val="tx1"/>
                    </a:solidFill>
                    <a:round/>
                    <a:headEnd/>
                    <a:tailEnd/>
                  </a:ln>
                </p:spPr>
                <p:txBody>
                  <a:bodyPr wrap="none" anchor="ctr"/>
                  <a:lstStyle/>
                  <a:p>
                    <a:endParaRPr lang="en-US"/>
                  </a:p>
                </p:txBody>
              </p:sp>
            </p:grpSp>
            <p:sp>
              <p:nvSpPr>
                <p:cNvPr id="91" name="Line 114"/>
                <p:cNvSpPr>
                  <a:spLocks noChangeShapeType="1"/>
                </p:cNvSpPr>
                <p:nvPr/>
              </p:nvSpPr>
              <p:spPr bwMode="auto">
                <a:xfrm>
                  <a:off x="2286" y="1248"/>
                  <a:ext cx="240" cy="0"/>
                </a:xfrm>
                <a:prstGeom prst="line">
                  <a:avLst/>
                </a:prstGeom>
                <a:noFill/>
                <a:ln w="38100">
                  <a:solidFill>
                    <a:schemeClr val="tx1"/>
                  </a:solidFill>
                  <a:round/>
                  <a:headEnd/>
                  <a:tailEnd/>
                </a:ln>
              </p:spPr>
              <p:txBody>
                <a:bodyPr wrap="none" anchor="ctr"/>
                <a:lstStyle/>
                <a:p>
                  <a:endParaRPr lang="en-US"/>
                </a:p>
              </p:txBody>
            </p:sp>
          </p:grpSp>
          <p:sp>
            <p:nvSpPr>
              <p:cNvPr id="89" name="Line 154"/>
              <p:cNvSpPr>
                <a:spLocks noChangeShapeType="1"/>
              </p:cNvSpPr>
              <p:nvPr/>
            </p:nvSpPr>
            <p:spPr bwMode="auto">
              <a:xfrm>
                <a:off x="2286" y="1488"/>
                <a:ext cx="240" cy="0"/>
              </a:xfrm>
              <a:prstGeom prst="line">
                <a:avLst/>
              </a:prstGeom>
              <a:noFill/>
              <a:ln w="38100">
                <a:solidFill>
                  <a:schemeClr val="tx1"/>
                </a:solidFill>
                <a:round/>
                <a:headEnd/>
                <a:tailEnd/>
              </a:ln>
            </p:spPr>
            <p:txBody>
              <a:bodyPr wrap="none" anchor="ctr"/>
              <a:lstStyle/>
              <a:p>
                <a:endParaRPr lang="en-US"/>
              </a:p>
            </p:txBody>
          </p:sp>
        </p:grpSp>
        <p:sp>
          <p:nvSpPr>
            <p:cNvPr id="87" name="TextBox 86"/>
            <p:cNvSpPr txBox="1"/>
            <p:nvPr/>
          </p:nvSpPr>
          <p:spPr>
            <a:xfrm>
              <a:off x="7158966" y="1854300"/>
              <a:ext cx="527709" cy="551976"/>
            </a:xfrm>
            <a:prstGeom prst="rect">
              <a:avLst/>
            </a:prstGeom>
            <a:noFill/>
          </p:spPr>
          <p:txBody>
            <a:bodyPr wrap="none" rtlCol="0">
              <a:spAutoFit/>
            </a:bodyPr>
            <a:lstStyle/>
            <a:p>
              <a:r>
                <a:rPr lang="en-US" b="1" dirty="0"/>
                <a:t>17</a:t>
              </a:r>
            </a:p>
          </p:txBody>
        </p:sp>
      </p:grpSp>
      <p:grpSp>
        <p:nvGrpSpPr>
          <p:cNvPr id="95" name="Group 94"/>
          <p:cNvGrpSpPr/>
          <p:nvPr/>
        </p:nvGrpSpPr>
        <p:grpSpPr>
          <a:xfrm>
            <a:off x="852443" y="5643864"/>
            <a:ext cx="3962400" cy="1196975"/>
            <a:chOff x="228600" y="5334000"/>
            <a:chExt cx="3962400" cy="1196975"/>
          </a:xfrm>
        </p:grpSpPr>
        <p:grpSp>
          <p:nvGrpSpPr>
            <p:cNvPr id="96" name="Group 95"/>
            <p:cNvGrpSpPr/>
            <p:nvPr/>
          </p:nvGrpSpPr>
          <p:grpSpPr>
            <a:xfrm>
              <a:off x="228600" y="5334000"/>
              <a:ext cx="3962400" cy="1196975"/>
              <a:chOff x="1219200" y="1739900"/>
              <a:chExt cx="6378575" cy="1196975"/>
            </a:xfrm>
          </p:grpSpPr>
          <p:grpSp>
            <p:nvGrpSpPr>
              <p:cNvPr id="98" name="Group 9"/>
              <p:cNvGrpSpPr>
                <a:grpSpLocks/>
              </p:cNvGrpSpPr>
              <p:nvPr/>
            </p:nvGrpSpPr>
            <p:grpSpPr bwMode="auto">
              <a:xfrm>
                <a:off x="1219200" y="2209800"/>
                <a:ext cx="6378575" cy="292100"/>
                <a:chOff x="768" y="1392"/>
                <a:chExt cx="4018" cy="184"/>
              </a:xfrm>
            </p:grpSpPr>
            <p:grpSp>
              <p:nvGrpSpPr>
                <p:cNvPr id="103" name="Group 6"/>
                <p:cNvGrpSpPr>
                  <a:grpSpLocks/>
                </p:cNvGrpSpPr>
                <p:nvPr/>
              </p:nvGrpSpPr>
              <p:grpSpPr bwMode="auto">
                <a:xfrm>
                  <a:off x="768" y="1440"/>
                  <a:ext cx="4018" cy="49"/>
                  <a:chOff x="768" y="1440"/>
                  <a:chExt cx="4018" cy="49"/>
                </a:xfrm>
              </p:grpSpPr>
              <p:sp>
                <p:nvSpPr>
                  <p:cNvPr id="106" name="Freeform 3"/>
                  <p:cNvSpPr>
                    <a:spLocks/>
                  </p:cNvSpPr>
                  <p:nvPr/>
                </p:nvSpPr>
                <p:spPr bwMode="auto">
                  <a:xfrm>
                    <a:off x="768" y="1470"/>
                    <a:ext cx="1063" cy="19"/>
                  </a:xfrm>
                  <a:custGeom>
                    <a:avLst/>
                    <a:gdLst>
                      <a:gd name="T0" fmla="*/ 0 w 1063"/>
                      <a:gd name="T1" fmla="*/ 18 h 19"/>
                      <a:gd name="T2" fmla="*/ 57 w 1063"/>
                      <a:gd name="T3" fmla="*/ 0 h 19"/>
                      <a:gd name="T4" fmla="*/ 102 w 1063"/>
                      <a:gd name="T5" fmla="*/ 0 h 19"/>
                      <a:gd name="T6" fmla="*/ 147 w 1063"/>
                      <a:gd name="T7" fmla="*/ 0 h 19"/>
                      <a:gd name="T8" fmla="*/ 192 w 1063"/>
                      <a:gd name="T9" fmla="*/ 0 h 19"/>
                      <a:gd name="T10" fmla="*/ 237 w 1063"/>
                      <a:gd name="T11" fmla="*/ 0 h 19"/>
                      <a:gd name="T12" fmla="*/ 282 w 1063"/>
                      <a:gd name="T13" fmla="*/ 0 h 19"/>
                      <a:gd name="T14" fmla="*/ 327 w 1063"/>
                      <a:gd name="T15" fmla="*/ 0 h 19"/>
                      <a:gd name="T16" fmla="*/ 372 w 1063"/>
                      <a:gd name="T17" fmla="*/ 0 h 19"/>
                      <a:gd name="T18" fmla="*/ 417 w 1063"/>
                      <a:gd name="T19" fmla="*/ 0 h 19"/>
                      <a:gd name="T20" fmla="*/ 462 w 1063"/>
                      <a:gd name="T21" fmla="*/ 0 h 19"/>
                      <a:gd name="T22" fmla="*/ 507 w 1063"/>
                      <a:gd name="T23" fmla="*/ 0 h 19"/>
                      <a:gd name="T24" fmla="*/ 552 w 1063"/>
                      <a:gd name="T25" fmla="*/ 0 h 19"/>
                      <a:gd name="T26" fmla="*/ 612 w 1063"/>
                      <a:gd name="T27" fmla="*/ 0 h 19"/>
                      <a:gd name="T28" fmla="*/ 657 w 1063"/>
                      <a:gd name="T29" fmla="*/ 0 h 19"/>
                      <a:gd name="T30" fmla="*/ 702 w 1063"/>
                      <a:gd name="T31" fmla="*/ 0 h 19"/>
                      <a:gd name="T32" fmla="*/ 747 w 1063"/>
                      <a:gd name="T33" fmla="*/ 0 h 19"/>
                      <a:gd name="T34" fmla="*/ 792 w 1063"/>
                      <a:gd name="T35" fmla="*/ 0 h 19"/>
                      <a:gd name="T36" fmla="*/ 837 w 1063"/>
                      <a:gd name="T37" fmla="*/ 0 h 19"/>
                      <a:gd name="T38" fmla="*/ 882 w 1063"/>
                      <a:gd name="T39" fmla="*/ 0 h 19"/>
                      <a:gd name="T40" fmla="*/ 927 w 1063"/>
                      <a:gd name="T41" fmla="*/ 0 h 19"/>
                      <a:gd name="T42" fmla="*/ 1002 w 1063"/>
                      <a:gd name="T43" fmla="*/ 0 h 19"/>
                      <a:gd name="T44" fmla="*/ 1062 w 1063"/>
                      <a:gd name="T45" fmla="*/ 0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63"/>
                      <a:gd name="T70" fmla="*/ 0 h 19"/>
                      <a:gd name="T71" fmla="*/ 1063 w 1063"/>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63" h="19">
                        <a:moveTo>
                          <a:pt x="0" y="18"/>
                        </a:moveTo>
                        <a:lnTo>
                          <a:pt x="57" y="0"/>
                        </a:lnTo>
                        <a:lnTo>
                          <a:pt x="102" y="0"/>
                        </a:lnTo>
                        <a:lnTo>
                          <a:pt x="147" y="0"/>
                        </a:lnTo>
                        <a:lnTo>
                          <a:pt x="192" y="0"/>
                        </a:lnTo>
                        <a:lnTo>
                          <a:pt x="237" y="0"/>
                        </a:lnTo>
                        <a:lnTo>
                          <a:pt x="282" y="0"/>
                        </a:lnTo>
                        <a:lnTo>
                          <a:pt x="327" y="0"/>
                        </a:lnTo>
                        <a:lnTo>
                          <a:pt x="372" y="0"/>
                        </a:lnTo>
                        <a:lnTo>
                          <a:pt x="417" y="0"/>
                        </a:lnTo>
                        <a:lnTo>
                          <a:pt x="462" y="0"/>
                        </a:lnTo>
                        <a:lnTo>
                          <a:pt x="507" y="0"/>
                        </a:lnTo>
                        <a:lnTo>
                          <a:pt x="552" y="0"/>
                        </a:lnTo>
                        <a:lnTo>
                          <a:pt x="612" y="0"/>
                        </a:lnTo>
                        <a:lnTo>
                          <a:pt x="657" y="0"/>
                        </a:lnTo>
                        <a:lnTo>
                          <a:pt x="702" y="0"/>
                        </a:lnTo>
                        <a:lnTo>
                          <a:pt x="747" y="0"/>
                        </a:lnTo>
                        <a:lnTo>
                          <a:pt x="792" y="0"/>
                        </a:lnTo>
                        <a:lnTo>
                          <a:pt x="837" y="0"/>
                        </a:lnTo>
                        <a:lnTo>
                          <a:pt x="882" y="0"/>
                        </a:lnTo>
                        <a:lnTo>
                          <a:pt x="927" y="0"/>
                        </a:lnTo>
                        <a:lnTo>
                          <a:pt x="1002" y="0"/>
                        </a:lnTo>
                        <a:lnTo>
                          <a:pt x="1062" y="0"/>
                        </a:lnTo>
                      </a:path>
                    </a:pathLst>
                  </a:custGeom>
                  <a:noFill/>
                  <a:ln w="38100" cap="rnd" cmpd="sng">
                    <a:solidFill>
                      <a:schemeClr val="tx1"/>
                    </a:solidFill>
                    <a:prstDash val="solid"/>
                    <a:round/>
                    <a:headEnd type="none" w="med" len="med"/>
                    <a:tailEnd type="none" w="med" len="med"/>
                  </a:ln>
                </p:spPr>
                <p:txBody>
                  <a:bodyPr/>
                  <a:lstStyle/>
                  <a:p>
                    <a:endParaRPr lang="en-US"/>
                  </a:p>
                </p:txBody>
              </p:sp>
              <p:sp>
                <p:nvSpPr>
                  <p:cNvPr id="107" name="Freeform 4"/>
                  <p:cNvSpPr>
                    <a:spLocks/>
                  </p:cNvSpPr>
                  <p:nvPr/>
                </p:nvSpPr>
                <p:spPr bwMode="auto">
                  <a:xfrm>
                    <a:off x="2016" y="1440"/>
                    <a:ext cx="1537" cy="49"/>
                  </a:xfrm>
                  <a:custGeom>
                    <a:avLst/>
                    <a:gdLst>
                      <a:gd name="T0" fmla="*/ 0 w 1537"/>
                      <a:gd name="T1" fmla="*/ 48 h 49"/>
                      <a:gd name="T2" fmla="*/ 54 w 1537"/>
                      <a:gd name="T3" fmla="*/ 30 h 49"/>
                      <a:gd name="T4" fmla="*/ 99 w 1537"/>
                      <a:gd name="T5" fmla="*/ 30 h 49"/>
                      <a:gd name="T6" fmla="*/ 144 w 1537"/>
                      <a:gd name="T7" fmla="*/ 30 h 49"/>
                      <a:gd name="T8" fmla="*/ 204 w 1537"/>
                      <a:gd name="T9" fmla="*/ 30 h 49"/>
                      <a:gd name="T10" fmla="*/ 249 w 1537"/>
                      <a:gd name="T11" fmla="*/ 30 h 49"/>
                      <a:gd name="T12" fmla="*/ 294 w 1537"/>
                      <a:gd name="T13" fmla="*/ 30 h 49"/>
                      <a:gd name="T14" fmla="*/ 354 w 1537"/>
                      <a:gd name="T15" fmla="*/ 30 h 49"/>
                      <a:gd name="T16" fmla="*/ 399 w 1537"/>
                      <a:gd name="T17" fmla="*/ 30 h 49"/>
                      <a:gd name="T18" fmla="*/ 444 w 1537"/>
                      <a:gd name="T19" fmla="*/ 30 h 49"/>
                      <a:gd name="T20" fmla="*/ 489 w 1537"/>
                      <a:gd name="T21" fmla="*/ 30 h 49"/>
                      <a:gd name="T22" fmla="*/ 534 w 1537"/>
                      <a:gd name="T23" fmla="*/ 15 h 49"/>
                      <a:gd name="T24" fmla="*/ 579 w 1537"/>
                      <a:gd name="T25" fmla="*/ 0 h 49"/>
                      <a:gd name="T26" fmla="*/ 639 w 1537"/>
                      <a:gd name="T27" fmla="*/ 0 h 49"/>
                      <a:gd name="T28" fmla="*/ 684 w 1537"/>
                      <a:gd name="T29" fmla="*/ 0 h 49"/>
                      <a:gd name="T30" fmla="*/ 729 w 1537"/>
                      <a:gd name="T31" fmla="*/ 0 h 49"/>
                      <a:gd name="T32" fmla="*/ 774 w 1537"/>
                      <a:gd name="T33" fmla="*/ 0 h 49"/>
                      <a:gd name="T34" fmla="*/ 819 w 1537"/>
                      <a:gd name="T35" fmla="*/ 0 h 49"/>
                      <a:gd name="T36" fmla="*/ 864 w 1537"/>
                      <a:gd name="T37" fmla="*/ 0 h 49"/>
                      <a:gd name="T38" fmla="*/ 909 w 1537"/>
                      <a:gd name="T39" fmla="*/ 0 h 49"/>
                      <a:gd name="T40" fmla="*/ 969 w 1537"/>
                      <a:gd name="T41" fmla="*/ 0 h 49"/>
                      <a:gd name="T42" fmla="*/ 1014 w 1537"/>
                      <a:gd name="T43" fmla="*/ 0 h 49"/>
                      <a:gd name="T44" fmla="*/ 1059 w 1537"/>
                      <a:gd name="T45" fmla="*/ 0 h 49"/>
                      <a:gd name="T46" fmla="*/ 1119 w 1537"/>
                      <a:gd name="T47" fmla="*/ 0 h 49"/>
                      <a:gd name="T48" fmla="*/ 1164 w 1537"/>
                      <a:gd name="T49" fmla="*/ 0 h 49"/>
                      <a:gd name="T50" fmla="*/ 1209 w 1537"/>
                      <a:gd name="T51" fmla="*/ 15 h 49"/>
                      <a:gd name="T52" fmla="*/ 1254 w 1537"/>
                      <a:gd name="T53" fmla="*/ 45 h 49"/>
                      <a:gd name="T54" fmla="*/ 1299 w 1537"/>
                      <a:gd name="T55" fmla="*/ 45 h 49"/>
                      <a:gd name="T56" fmla="*/ 1344 w 1537"/>
                      <a:gd name="T57" fmla="*/ 45 h 49"/>
                      <a:gd name="T58" fmla="*/ 1404 w 1537"/>
                      <a:gd name="T59" fmla="*/ 45 h 49"/>
                      <a:gd name="T60" fmla="*/ 1464 w 1537"/>
                      <a:gd name="T61" fmla="*/ 45 h 49"/>
                      <a:gd name="T62" fmla="*/ 1524 w 1537"/>
                      <a:gd name="T63" fmla="*/ 45 h 49"/>
                      <a:gd name="T64" fmla="*/ 1536 w 1537"/>
                      <a:gd name="T65" fmla="*/ 48 h 49"/>
                      <a:gd name="T66" fmla="*/ 1536 w 1537"/>
                      <a:gd name="T67" fmla="*/ 48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37"/>
                      <a:gd name="T103" fmla="*/ 0 h 49"/>
                      <a:gd name="T104" fmla="*/ 1537 w 1537"/>
                      <a:gd name="T105" fmla="*/ 49 h 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37" h="49">
                        <a:moveTo>
                          <a:pt x="0" y="48"/>
                        </a:moveTo>
                        <a:lnTo>
                          <a:pt x="54" y="30"/>
                        </a:lnTo>
                        <a:lnTo>
                          <a:pt x="99" y="30"/>
                        </a:lnTo>
                        <a:lnTo>
                          <a:pt x="144" y="30"/>
                        </a:lnTo>
                        <a:lnTo>
                          <a:pt x="204" y="30"/>
                        </a:lnTo>
                        <a:lnTo>
                          <a:pt x="249" y="30"/>
                        </a:lnTo>
                        <a:lnTo>
                          <a:pt x="294" y="30"/>
                        </a:lnTo>
                        <a:lnTo>
                          <a:pt x="354" y="30"/>
                        </a:lnTo>
                        <a:lnTo>
                          <a:pt x="399" y="30"/>
                        </a:lnTo>
                        <a:lnTo>
                          <a:pt x="444" y="30"/>
                        </a:lnTo>
                        <a:lnTo>
                          <a:pt x="489" y="30"/>
                        </a:lnTo>
                        <a:lnTo>
                          <a:pt x="534" y="15"/>
                        </a:lnTo>
                        <a:lnTo>
                          <a:pt x="579" y="0"/>
                        </a:lnTo>
                        <a:lnTo>
                          <a:pt x="639" y="0"/>
                        </a:lnTo>
                        <a:lnTo>
                          <a:pt x="684" y="0"/>
                        </a:lnTo>
                        <a:lnTo>
                          <a:pt x="729" y="0"/>
                        </a:lnTo>
                        <a:lnTo>
                          <a:pt x="774" y="0"/>
                        </a:lnTo>
                        <a:lnTo>
                          <a:pt x="819" y="0"/>
                        </a:lnTo>
                        <a:lnTo>
                          <a:pt x="864" y="0"/>
                        </a:lnTo>
                        <a:lnTo>
                          <a:pt x="909" y="0"/>
                        </a:lnTo>
                        <a:lnTo>
                          <a:pt x="969" y="0"/>
                        </a:lnTo>
                        <a:lnTo>
                          <a:pt x="1014" y="0"/>
                        </a:lnTo>
                        <a:lnTo>
                          <a:pt x="1059" y="0"/>
                        </a:lnTo>
                        <a:lnTo>
                          <a:pt x="1119" y="0"/>
                        </a:lnTo>
                        <a:lnTo>
                          <a:pt x="1164" y="0"/>
                        </a:lnTo>
                        <a:lnTo>
                          <a:pt x="1209" y="15"/>
                        </a:lnTo>
                        <a:lnTo>
                          <a:pt x="1254" y="45"/>
                        </a:lnTo>
                        <a:lnTo>
                          <a:pt x="1299" y="45"/>
                        </a:lnTo>
                        <a:lnTo>
                          <a:pt x="1344" y="45"/>
                        </a:lnTo>
                        <a:lnTo>
                          <a:pt x="1404" y="45"/>
                        </a:lnTo>
                        <a:lnTo>
                          <a:pt x="1464" y="45"/>
                        </a:lnTo>
                        <a:lnTo>
                          <a:pt x="1524" y="45"/>
                        </a:lnTo>
                        <a:lnTo>
                          <a:pt x="1536" y="48"/>
                        </a:lnTo>
                      </a:path>
                    </a:pathLst>
                  </a:custGeom>
                  <a:noFill/>
                  <a:ln w="38100" cap="rnd" cmpd="sng">
                    <a:solidFill>
                      <a:schemeClr val="tx1"/>
                    </a:solidFill>
                    <a:prstDash val="solid"/>
                    <a:round/>
                    <a:headEnd type="none" w="med" len="med"/>
                    <a:tailEnd type="none" w="med" len="med"/>
                  </a:ln>
                </p:spPr>
                <p:txBody>
                  <a:bodyPr/>
                  <a:lstStyle/>
                  <a:p>
                    <a:endParaRPr lang="en-US"/>
                  </a:p>
                </p:txBody>
              </p:sp>
              <p:sp>
                <p:nvSpPr>
                  <p:cNvPr id="108" name="Freeform 5"/>
                  <p:cNvSpPr>
                    <a:spLocks/>
                  </p:cNvSpPr>
                  <p:nvPr/>
                </p:nvSpPr>
                <p:spPr bwMode="auto">
                  <a:xfrm>
                    <a:off x="3744" y="1470"/>
                    <a:ext cx="1042" cy="19"/>
                  </a:xfrm>
                  <a:custGeom>
                    <a:avLst/>
                    <a:gdLst>
                      <a:gd name="T0" fmla="*/ 0 w 1042"/>
                      <a:gd name="T1" fmla="*/ 18 h 19"/>
                      <a:gd name="T2" fmla="*/ 81 w 1042"/>
                      <a:gd name="T3" fmla="*/ 15 h 19"/>
                      <a:gd name="T4" fmla="*/ 141 w 1042"/>
                      <a:gd name="T5" fmla="*/ 15 h 19"/>
                      <a:gd name="T6" fmla="*/ 186 w 1042"/>
                      <a:gd name="T7" fmla="*/ 15 h 19"/>
                      <a:gd name="T8" fmla="*/ 231 w 1042"/>
                      <a:gd name="T9" fmla="*/ 15 h 19"/>
                      <a:gd name="T10" fmla="*/ 291 w 1042"/>
                      <a:gd name="T11" fmla="*/ 15 h 19"/>
                      <a:gd name="T12" fmla="*/ 351 w 1042"/>
                      <a:gd name="T13" fmla="*/ 15 h 19"/>
                      <a:gd name="T14" fmla="*/ 396 w 1042"/>
                      <a:gd name="T15" fmla="*/ 15 h 19"/>
                      <a:gd name="T16" fmla="*/ 456 w 1042"/>
                      <a:gd name="T17" fmla="*/ 15 h 19"/>
                      <a:gd name="T18" fmla="*/ 501 w 1042"/>
                      <a:gd name="T19" fmla="*/ 15 h 19"/>
                      <a:gd name="T20" fmla="*/ 546 w 1042"/>
                      <a:gd name="T21" fmla="*/ 15 h 19"/>
                      <a:gd name="T22" fmla="*/ 591 w 1042"/>
                      <a:gd name="T23" fmla="*/ 0 h 19"/>
                      <a:gd name="T24" fmla="*/ 651 w 1042"/>
                      <a:gd name="T25" fmla="*/ 0 h 19"/>
                      <a:gd name="T26" fmla="*/ 711 w 1042"/>
                      <a:gd name="T27" fmla="*/ 0 h 19"/>
                      <a:gd name="T28" fmla="*/ 771 w 1042"/>
                      <a:gd name="T29" fmla="*/ 0 h 19"/>
                      <a:gd name="T30" fmla="*/ 816 w 1042"/>
                      <a:gd name="T31" fmla="*/ 0 h 19"/>
                      <a:gd name="T32" fmla="*/ 861 w 1042"/>
                      <a:gd name="T33" fmla="*/ 0 h 19"/>
                      <a:gd name="T34" fmla="*/ 951 w 1042"/>
                      <a:gd name="T35" fmla="*/ 0 h 19"/>
                      <a:gd name="T36" fmla="*/ 996 w 1042"/>
                      <a:gd name="T37" fmla="*/ 0 h 19"/>
                      <a:gd name="T38" fmla="*/ 1041 w 1042"/>
                      <a:gd name="T39" fmla="*/ 15 h 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42"/>
                      <a:gd name="T61" fmla="*/ 0 h 19"/>
                      <a:gd name="T62" fmla="*/ 1042 w 1042"/>
                      <a:gd name="T63" fmla="*/ 19 h 1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42" h="19">
                        <a:moveTo>
                          <a:pt x="0" y="18"/>
                        </a:moveTo>
                        <a:lnTo>
                          <a:pt x="81" y="15"/>
                        </a:lnTo>
                        <a:lnTo>
                          <a:pt x="141" y="15"/>
                        </a:lnTo>
                        <a:lnTo>
                          <a:pt x="186" y="15"/>
                        </a:lnTo>
                        <a:lnTo>
                          <a:pt x="231" y="15"/>
                        </a:lnTo>
                        <a:lnTo>
                          <a:pt x="291" y="15"/>
                        </a:lnTo>
                        <a:lnTo>
                          <a:pt x="351" y="15"/>
                        </a:lnTo>
                        <a:lnTo>
                          <a:pt x="396" y="15"/>
                        </a:lnTo>
                        <a:lnTo>
                          <a:pt x="456" y="15"/>
                        </a:lnTo>
                        <a:lnTo>
                          <a:pt x="501" y="15"/>
                        </a:lnTo>
                        <a:lnTo>
                          <a:pt x="546" y="15"/>
                        </a:lnTo>
                        <a:lnTo>
                          <a:pt x="591" y="0"/>
                        </a:lnTo>
                        <a:lnTo>
                          <a:pt x="651" y="0"/>
                        </a:lnTo>
                        <a:lnTo>
                          <a:pt x="711" y="0"/>
                        </a:lnTo>
                        <a:lnTo>
                          <a:pt x="771" y="0"/>
                        </a:lnTo>
                        <a:lnTo>
                          <a:pt x="816" y="0"/>
                        </a:lnTo>
                        <a:lnTo>
                          <a:pt x="861" y="0"/>
                        </a:lnTo>
                        <a:lnTo>
                          <a:pt x="951" y="0"/>
                        </a:lnTo>
                        <a:lnTo>
                          <a:pt x="996" y="0"/>
                        </a:lnTo>
                        <a:lnTo>
                          <a:pt x="1041" y="15"/>
                        </a:lnTo>
                      </a:path>
                    </a:pathLst>
                  </a:custGeom>
                  <a:noFill/>
                  <a:ln w="38100" cap="rnd" cmpd="sng">
                    <a:solidFill>
                      <a:schemeClr val="tx1"/>
                    </a:solidFill>
                    <a:prstDash val="solid"/>
                    <a:round/>
                    <a:headEnd type="none" w="med" len="med"/>
                    <a:tailEnd type="none" w="med" len="med"/>
                  </a:ln>
                </p:spPr>
                <p:txBody>
                  <a:bodyPr/>
                  <a:lstStyle/>
                  <a:p>
                    <a:endParaRPr lang="en-US"/>
                  </a:p>
                </p:txBody>
              </p:sp>
            </p:grpSp>
            <p:sp>
              <p:nvSpPr>
                <p:cNvPr id="104" name="Freeform 7"/>
                <p:cNvSpPr>
                  <a:spLocks/>
                </p:cNvSpPr>
                <p:nvPr/>
              </p:nvSpPr>
              <p:spPr bwMode="auto">
                <a:xfrm>
                  <a:off x="1920" y="1392"/>
                  <a:ext cx="1" cy="184"/>
                </a:xfrm>
                <a:custGeom>
                  <a:avLst/>
                  <a:gdLst>
                    <a:gd name="T0" fmla="*/ 0 w 1"/>
                    <a:gd name="T1" fmla="*/ 0 h 184"/>
                    <a:gd name="T2" fmla="*/ 0 w 1"/>
                    <a:gd name="T3" fmla="*/ 48 h 184"/>
                    <a:gd name="T4" fmla="*/ 0 w 1"/>
                    <a:gd name="T5" fmla="*/ 93 h 184"/>
                    <a:gd name="T6" fmla="*/ 0 w 1"/>
                    <a:gd name="T7" fmla="*/ 138 h 184"/>
                    <a:gd name="T8" fmla="*/ 0 w 1"/>
                    <a:gd name="T9" fmla="*/ 183 h 184"/>
                    <a:gd name="T10" fmla="*/ 0 60000 65536"/>
                    <a:gd name="T11" fmla="*/ 0 60000 65536"/>
                    <a:gd name="T12" fmla="*/ 0 60000 65536"/>
                    <a:gd name="T13" fmla="*/ 0 60000 65536"/>
                    <a:gd name="T14" fmla="*/ 0 60000 65536"/>
                    <a:gd name="T15" fmla="*/ 0 w 1"/>
                    <a:gd name="T16" fmla="*/ 0 h 184"/>
                    <a:gd name="T17" fmla="*/ 1 w 1"/>
                    <a:gd name="T18" fmla="*/ 184 h 184"/>
                  </a:gdLst>
                  <a:ahLst/>
                  <a:cxnLst>
                    <a:cxn ang="T10">
                      <a:pos x="T0" y="T1"/>
                    </a:cxn>
                    <a:cxn ang="T11">
                      <a:pos x="T2" y="T3"/>
                    </a:cxn>
                    <a:cxn ang="T12">
                      <a:pos x="T4" y="T5"/>
                    </a:cxn>
                    <a:cxn ang="T13">
                      <a:pos x="T6" y="T7"/>
                    </a:cxn>
                    <a:cxn ang="T14">
                      <a:pos x="T8" y="T9"/>
                    </a:cxn>
                  </a:cxnLst>
                  <a:rect l="T15" t="T16" r="T17" b="T18"/>
                  <a:pathLst>
                    <a:path w="1" h="184">
                      <a:moveTo>
                        <a:pt x="0" y="0"/>
                      </a:moveTo>
                      <a:lnTo>
                        <a:pt x="0" y="48"/>
                      </a:lnTo>
                      <a:lnTo>
                        <a:pt x="0" y="93"/>
                      </a:lnTo>
                      <a:lnTo>
                        <a:pt x="0" y="138"/>
                      </a:lnTo>
                      <a:lnTo>
                        <a:pt x="0" y="183"/>
                      </a:lnTo>
                    </a:path>
                  </a:pathLst>
                </a:custGeom>
                <a:noFill/>
                <a:ln w="38100" cap="rnd" cmpd="sng">
                  <a:solidFill>
                    <a:schemeClr val="tx1"/>
                  </a:solidFill>
                  <a:prstDash val="solid"/>
                  <a:round/>
                  <a:headEnd type="none" w="med" len="med"/>
                  <a:tailEnd type="none" w="med" len="med"/>
                </a:ln>
              </p:spPr>
              <p:txBody>
                <a:bodyPr/>
                <a:lstStyle/>
                <a:p>
                  <a:endParaRPr lang="en-US"/>
                </a:p>
              </p:txBody>
            </p:sp>
            <p:sp>
              <p:nvSpPr>
                <p:cNvPr id="105" name="Freeform 8"/>
                <p:cNvSpPr>
                  <a:spLocks/>
                </p:cNvSpPr>
                <p:nvPr/>
              </p:nvSpPr>
              <p:spPr bwMode="auto">
                <a:xfrm>
                  <a:off x="3648" y="1392"/>
                  <a:ext cx="1" cy="184"/>
                </a:xfrm>
                <a:custGeom>
                  <a:avLst/>
                  <a:gdLst>
                    <a:gd name="T0" fmla="*/ 0 w 1"/>
                    <a:gd name="T1" fmla="*/ 0 h 184"/>
                    <a:gd name="T2" fmla="*/ 0 w 1"/>
                    <a:gd name="T3" fmla="*/ 48 h 184"/>
                    <a:gd name="T4" fmla="*/ 0 w 1"/>
                    <a:gd name="T5" fmla="*/ 93 h 184"/>
                    <a:gd name="T6" fmla="*/ 0 w 1"/>
                    <a:gd name="T7" fmla="*/ 138 h 184"/>
                    <a:gd name="T8" fmla="*/ 0 w 1"/>
                    <a:gd name="T9" fmla="*/ 183 h 184"/>
                    <a:gd name="T10" fmla="*/ 0 60000 65536"/>
                    <a:gd name="T11" fmla="*/ 0 60000 65536"/>
                    <a:gd name="T12" fmla="*/ 0 60000 65536"/>
                    <a:gd name="T13" fmla="*/ 0 60000 65536"/>
                    <a:gd name="T14" fmla="*/ 0 60000 65536"/>
                    <a:gd name="T15" fmla="*/ 0 w 1"/>
                    <a:gd name="T16" fmla="*/ 0 h 184"/>
                    <a:gd name="T17" fmla="*/ 1 w 1"/>
                    <a:gd name="T18" fmla="*/ 184 h 184"/>
                  </a:gdLst>
                  <a:ahLst/>
                  <a:cxnLst>
                    <a:cxn ang="T10">
                      <a:pos x="T0" y="T1"/>
                    </a:cxn>
                    <a:cxn ang="T11">
                      <a:pos x="T2" y="T3"/>
                    </a:cxn>
                    <a:cxn ang="T12">
                      <a:pos x="T4" y="T5"/>
                    </a:cxn>
                    <a:cxn ang="T13">
                      <a:pos x="T6" y="T7"/>
                    </a:cxn>
                    <a:cxn ang="T14">
                      <a:pos x="T8" y="T9"/>
                    </a:cxn>
                  </a:cxnLst>
                  <a:rect l="T15" t="T16" r="T17" b="T18"/>
                  <a:pathLst>
                    <a:path w="1" h="184">
                      <a:moveTo>
                        <a:pt x="0" y="0"/>
                      </a:moveTo>
                      <a:lnTo>
                        <a:pt x="0" y="48"/>
                      </a:lnTo>
                      <a:lnTo>
                        <a:pt x="0" y="93"/>
                      </a:lnTo>
                      <a:lnTo>
                        <a:pt x="0" y="138"/>
                      </a:lnTo>
                      <a:lnTo>
                        <a:pt x="0" y="183"/>
                      </a:lnTo>
                    </a:path>
                  </a:pathLst>
                </a:custGeom>
                <a:noFill/>
                <a:ln w="38100" cap="rnd" cmpd="sng">
                  <a:solidFill>
                    <a:schemeClr val="tx1"/>
                  </a:solidFill>
                  <a:prstDash val="solid"/>
                  <a:round/>
                  <a:headEnd type="none" w="med" len="med"/>
                  <a:tailEnd type="none" w="med" len="med"/>
                </a:ln>
              </p:spPr>
              <p:txBody>
                <a:bodyPr/>
                <a:lstStyle/>
                <a:p>
                  <a:endParaRPr lang="en-US"/>
                </a:p>
              </p:txBody>
            </p:sp>
          </p:grpSp>
          <p:sp>
            <p:nvSpPr>
              <p:cNvPr id="99" name="Rectangle 10"/>
              <p:cNvSpPr>
                <a:spLocks noChangeArrowheads="1"/>
              </p:cNvSpPr>
              <p:nvPr/>
            </p:nvSpPr>
            <p:spPr bwMode="auto">
              <a:xfrm>
                <a:off x="2721845" y="1739900"/>
                <a:ext cx="401637" cy="454025"/>
              </a:xfrm>
              <a:prstGeom prst="rect">
                <a:avLst/>
              </a:prstGeom>
              <a:noFill/>
              <a:ln w="12700">
                <a:noFill/>
                <a:miter lim="800000"/>
                <a:headEnd/>
                <a:tailEnd/>
              </a:ln>
            </p:spPr>
            <p:txBody>
              <a:bodyPr wrap="none" lIns="90488" tIns="44450" rIns="90488" bIns="44450">
                <a:spAutoFit/>
              </a:bodyPr>
              <a:lstStyle/>
              <a:p>
                <a:pPr algn="l"/>
                <a:r>
                  <a:rPr lang="en-US" b="1" dirty="0">
                    <a:solidFill>
                      <a:srgbClr val="0B0000"/>
                    </a:solidFill>
                    <a:latin typeface="Times New Roman" pitchFamily="18" charset="0"/>
                  </a:rPr>
                  <a:t>A</a:t>
                </a:r>
              </a:p>
            </p:txBody>
          </p:sp>
          <p:sp>
            <p:nvSpPr>
              <p:cNvPr id="100" name="Rectangle 11"/>
              <p:cNvSpPr>
                <a:spLocks noChangeArrowheads="1"/>
              </p:cNvSpPr>
              <p:nvPr/>
            </p:nvSpPr>
            <p:spPr bwMode="auto">
              <a:xfrm>
                <a:off x="5471182" y="1739900"/>
                <a:ext cx="401637" cy="454025"/>
              </a:xfrm>
              <a:prstGeom prst="rect">
                <a:avLst/>
              </a:prstGeom>
              <a:noFill/>
              <a:ln w="12700">
                <a:noFill/>
                <a:miter lim="800000"/>
                <a:headEnd/>
                <a:tailEnd/>
              </a:ln>
            </p:spPr>
            <p:txBody>
              <a:bodyPr wrap="none" lIns="90488" tIns="44450" rIns="90488" bIns="44450">
                <a:spAutoFit/>
              </a:bodyPr>
              <a:lstStyle/>
              <a:p>
                <a:pPr algn="l"/>
                <a:r>
                  <a:rPr lang="en-US" b="1" dirty="0">
                    <a:solidFill>
                      <a:srgbClr val="0B0000"/>
                    </a:solidFill>
                    <a:latin typeface="Times New Roman" pitchFamily="18" charset="0"/>
                  </a:rPr>
                  <a:t>A</a:t>
                </a:r>
              </a:p>
            </p:txBody>
          </p:sp>
          <p:sp>
            <p:nvSpPr>
              <p:cNvPr id="101" name="Rectangle 12"/>
              <p:cNvSpPr>
                <a:spLocks noChangeArrowheads="1"/>
              </p:cNvSpPr>
              <p:nvPr/>
            </p:nvSpPr>
            <p:spPr bwMode="auto">
              <a:xfrm>
                <a:off x="2721845" y="2482850"/>
                <a:ext cx="384175" cy="454025"/>
              </a:xfrm>
              <a:prstGeom prst="rect">
                <a:avLst/>
              </a:prstGeom>
              <a:noFill/>
              <a:ln w="12700">
                <a:noFill/>
                <a:miter lim="800000"/>
                <a:headEnd/>
                <a:tailEnd/>
              </a:ln>
            </p:spPr>
            <p:txBody>
              <a:bodyPr wrap="none" lIns="90488" tIns="44450" rIns="90488" bIns="44450">
                <a:spAutoFit/>
              </a:bodyPr>
              <a:lstStyle/>
              <a:p>
                <a:pPr algn="l"/>
                <a:r>
                  <a:rPr lang="en-US" b="1" dirty="0">
                    <a:solidFill>
                      <a:srgbClr val="0B0000"/>
                    </a:solidFill>
                    <a:latin typeface="Times New Roman" pitchFamily="18" charset="0"/>
                  </a:rPr>
                  <a:t>B</a:t>
                </a:r>
              </a:p>
            </p:txBody>
          </p:sp>
          <p:sp>
            <p:nvSpPr>
              <p:cNvPr id="102" name="Rectangle 13"/>
              <p:cNvSpPr>
                <a:spLocks noChangeArrowheads="1"/>
              </p:cNvSpPr>
              <p:nvPr/>
            </p:nvSpPr>
            <p:spPr bwMode="auto">
              <a:xfrm>
                <a:off x="5486516" y="2473325"/>
                <a:ext cx="384175" cy="454025"/>
              </a:xfrm>
              <a:prstGeom prst="rect">
                <a:avLst/>
              </a:prstGeom>
              <a:noFill/>
              <a:ln w="12700">
                <a:noFill/>
                <a:miter lim="800000"/>
                <a:headEnd/>
                <a:tailEnd/>
              </a:ln>
            </p:spPr>
            <p:txBody>
              <a:bodyPr wrap="none" lIns="90488" tIns="44450" rIns="90488" bIns="44450">
                <a:spAutoFit/>
              </a:bodyPr>
              <a:lstStyle/>
              <a:p>
                <a:pPr algn="l"/>
                <a:r>
                  <a:rPr lang="en-US" b="1" dirty="0">
                    <a:solidFill>
                      <a:srgbClr val="0B0000"/>
                    </a:solidFill>
                    <a:latin typeface="Times New Roman" pitchFamily="18" charset="0"/>
                  </a:rPr>
                  <a:t>B</a:t>
                </a:r>
              </a:p>
            </p:txBody>
          </p:sp>
        </p:grpSp>
        <p:sp>
          <p:nvSpPr>
            <p:cNvPr id="97" name="TextBox 96"/>
            <p:cNvSpPr txBox="1"/>
            <p:nvPr/>
          </p:nvSpPr>
          <p:spPr>
            <a:xfrm>
              <a:off x="344750" y="5418435"/>
              <a:ext cx="527709" cy="461665"/>
            </a:xfrm>
            <a:prstGeom prst="rect">
              <a:avLst/>
            </a:prstGeom>
            <a:noFill/>
          </p:spPr>
          <p:txBody>
            <a:bodyPr wrap="none" rtlCol="0">
              <a:spAutoFit/>
            </a:bodyPr>
            <a:lstStyle/>
            <a:p>
              <a:r>
                <a:rPr lang="en-US" b="1" dirty="0"/>
                <a:t>25</a:t>
              </a:r>
            </a:p>
          </p:txBody>
        </p:sp>
      </p:grpSp>
      <p:grpSp>
        <p:nvGrpSpPr>
          <p:cNvPr id="109" name="Group 108"/>
          <p:cNvGrpSpPr/>
          <p:nvPr/>
        </p:nvGrpSpPr>
        <p:grpSpPr>
          <a:xfrm>
            <a:off x="6649334" y="4577064"/>
            <a:ext cx="1930759" cy="838200"/>
            <a:chOff x="6025491" y="4267200"/>
            <a:chExt cx="1930759" cy="838200"/>
          </a:xfrm>
        </p:grpSpPr>
        <p:grpSp>
          <p:nvGrpSpPr>
            <p:cNvPr id="110" name="Group 11"/>
            <p:cNvGrpSpPr>
              <a:grpSpLocks/>
            </p:cNvGrpSpPr>
            <p:nvPr/>
          </p:nvGrpSpPr>
          <p:grpSpPr bwMode="auto">
            <a:xfrm>
              <a:off x="6557870" y="4267200"/>
              <a:ext cx="1398380" cy="838200"/>
              <a:chOff x="3792" y="1536"/>
              <a:chExt cx="1056" cy="583"/>
            </a:xfrm>
          </p:grpSpPr>
          <p:grpSp>
            <p:nvGrpSpPr>
              <p:cNvPr id="112" name="Group 12"/>
              <p:cNvGrpSpPr>
                <a:grpSpLocks/>
              </p:cNvGrpSpPr>
              <p:nvPr/>
            </p:nvGrpSpPr>
            <p:grpSpPr bwMode="auto">
              <a:xfrm>
                <a:off x="3792" y="1872"/>
                <a:ext cx="1056" cy="192"/>
                <a:chOff x="864" y="1872"/>
                <a:chExt cx="1056" cy="192"/>
              </a:xfrm>
            </p:grpSpPr>
            <p:sp>
              <p:nvSpPr>
                <p:cNvPr id="116" name="Line 13"/>
                <p:cNvSpPr>
                  <a:spLocks noChangeShapeType="1"/>
                </p:cNvSpPr>
                <p:nvPr/>
              </p:nvSpPr>
              <p:spPr bwMode="auto">
                <a:xfrm flipV="1">
                  <a:off x="864" y="1872"/>
                  <a:ext cx="96" cy="192"/>
                </a:xfrm>
                <a:prstGeom prst="line">
                  <a:avLst/>
                </a:prstGeom>
                <a:noFill/>
                <a:ln w="38100">
                  <a:solidFill>
                    <a:schemeClr val="tx1"/>
                  </a:solidFill>
                  <a:round/>
                  <a:headEnd/>
                  <a:tailEnd/>
                </a:ln>
              </p:spPr>
              <p:txBody>
                <a:bodyPr wrap="none" anchor="ctr"/>
                <a:lstStyle/>
                <a:p>
                  <a:endParaRPr lang="en-US"/>
                </a:p>
              </p:txBody>
            </p:sp>
            <p:sp>
              <p:nvSpPr>
                <p:cNvPr id="117" name="Line 14"/>
                <p:cNvSpPr>
                  <a:spLocks noChangeShapeType="1"/>
                </p:cNvSpPr>
                <p:nvPr/>
              </p:nvSpPr>
              <p:spPr bwMode="auto">
                <a:xfrm>
                  <a:off x="960" y="1872"/>
                  <a:ext cx="864" cy="0"/>
                </a:xfrm>
                <a:prstGeom prst="line">
                  <a:avLst/>
                </a:prstGeom>
                <a:noFill/>
                <a:ln w="38100">
                  <a:solidFill>
                    <a:schemeClr val="tx1"/>
                  </a:solidFill>
                  <a:round/>
                  <a:headEnd/>
                  <a:tailEnd/>
                </a:ln>
              </p:spPr>
              <p:txBody>
                <a:bodyPr wrap="none" anchor="ctr"/>
                <a:lstStyle/>
                <a:p>
                  <a:endParaRPr lang="en-US"/>
                </a:p>
              </p:txBody>
            </p:sp>
            <p:sp>
              <p:nvSpPr>
                <p:cNvPr id="118" name="Line 15"/>
                <p:cNvSpPr>
                  <a:spLocks noChangeShapeType="1"/>
                </p:cNvSpPr>
                <p:nvPr/>
              </p:nvSpPr>
              <p:spPr bwMode="auto">
                <a:xfrm flipH="1" flipV="1">
                  <a:off x="1824" y="1872"/>
                  <a:ext cx="96" cy="192"/>
                </a:xfrm>
                <a:prstGeom prst="line">
                  <a:avLst/>
                </a:prstGeom>
                <a:noFill/>
                <a:ln w="38100">
                  <a:solidFill>
                    <a:schemeClr val="tx1"/>
                  </a:solidFill>
                  <a:round/>
                  <a:headEnd/>
                  <a:tailEnd/>
                </a:ln>
              </p:spPr>
              <p:txBody>
                <a:bodyPr wrap="none" anchor="ctr"/>
                <a:lstStyle/>
                <a:p>
                  <a:endParaRPr lang="en-US"/>
                </a:p>
              </p:txBody>
            </p:sp>
          </p:grpSp>
          <p:sp>
            <p:nvSpPr>
              <p:cNvPr id="113" name="Line 16"/>
              <p:cNvSpPr>
                <a:spLocks noChangeShapeType="1"/>
              </p:cNvSpPr>
              <p:nvPr/>
            </p:nvSpPr>
            <p:spPr bwMode="auto">
              <a:xfrm flipH="1" flipV="1">
                <a:off x="3792" y="1536"/>
                <a:ext cx="96" cy="336"/>
              </a:xfrm>
              <a:prstGeom prst="line">
                <a:avLst/>
              </a:prstGeom>
              <a:noFill/>
              <a:ln w="38100">
                <a:solidFill>
                  <a:schemeClr val="tx1"/>
                </a:solidFill>
                <a:round/>
                <a:headEnd/>
                <a:tailEnd type="arrow" w="med" len="med"/>
              </a:ln>
            </p:spPr>
            <p:txBody>
              <a:bodyPr wrap="none" anchor="ctr"/>
              <a:lstStyle/>
              <a:p>
                <a:endParaRPr lang="en-US"/>
              </a:p>
            </p:txBody>
          </p:sp>
          <p:sp>
            <p:nvSpPr>
              <p:cNvPr id="114" name="Line 17"/>
              <p:cNvSpPr>
                <a:spLocks noChangeShapeType="1"/>
              </p:cNvSpPr>
              <p:nvPr/>
            </p:nvSpPr>
            <p:spPr bwMode="auto">
              <a:xfrm flipV="1">
                <a:off x="4752" y="1536"/>
                <a:ext cx="96" cy="336"/>
              </a:xfrm>
              <a:prstGeom prst="line">
                <a:avLst/>
              </a:prstGeom>
              <a:noFill/>
              <a:ln w="38100">
                <a:solidFill>
                  <a:schemeClr val="tx1"/>
                </a:solidFill>
                <a:round/>
                <a:headEnd/>
                <a:tailEnd type="arrow" w="med" len="med"/>
              </a:ln>
            </p:spPr>
            <p:txBody>
              <a:bodyPr wrap="none" anchor="ctr"/>
              <a:lstStyle/>
              <a:p>
                <a:endParaRPr lang="en-US"/>
              </a:p>
            </p:txBody>
          </p:sp>
          <p:sp>
            <p:nvSpPr>
              <p:cNvPr id="115" name="Text Box 18"/>
              <p:cNvSpPr txBox="1">
                <a:spLocks noChangeArrowheads="1"/>
              </p:cNvSpPr>
              <p:nvPr/>
            </p:nvSpPr>
            <p:spPr bwMode="auto">
              <a:xfrm>
                <a:off x="4028" y="1869"/>
                <a:ext cx="579" cy="250"/>
              </a:xfrm>
              <a:prstGeom prst="rect">
                <a:avLst/>
              </a:prstGeom>
              <a:noFill/>
              <a:ln w="38100">
                <a:noFill/>
                <a:miter lim="800000"/>
                <a:headEnd/>
                <a:tailEnd/>
              </a:ln>
            </p:spPr>
            <p:txBody>
              <a:bodyPr wrap="none">
                <a:spAutoFit/>
              </a:bodyPr>
              <a:lstStyle/>
              <a:p>
                <a:r>
                  <a:rPr lang="en-US" sz="2000" dirty="0"/>
                  <a:t>NAME</a:t>
                </a:r>
              </a:p>
            </p:txBody>
          </p:sp>
        </p:grpSp>
        <p:sp>
          <p:nvSpPr>
            <p:cNvPr id="111" name="TextBox 110"/>
            <p:cNvSpPr txBox="1"/>
            <p:nvPr/>
          </p:nvSpPr>
          <p:spPr>
            <a:xfrm>
              <a:off x="6025491" y="4495800"/>
              <a:ext cx="527709" cy="461665"/>
            </a:xfrm>
            <a:prstGeom prst="rect">
              <a:avLst/>
            </a:prstGeom>
            <a:noFill/>
            <a:ln w="38100">
              <a:noFill/>
            </a:ln>
          </p:spPr>
          <p:txBody>
            <a:bodyPr wrap="none" rtlCol="0">
              <a:spAutoFit/>
            </a:bodyPr>
            <a:lstStyle/>
            <a:p>
              <a:r>
                <a:rPr lang="en-US" b="1" dirty="0"/>
                <a:t>24</a:t>
              </a:r>
            </a:p>
          </p:txBody>
        </p:sp>
      </p:grpSp>
      <p:grpSp>
        <p:nvGrpSpPr>
          <p:cNvPr id="119" name="Group 118"/>
          <p:cNvGrpSpPr/>
          <p:nvPr/>
        </p:nvGrpSpPr>
        <p:grpSpPr>
          <a:xfrm>
            <a:off x="2915534" y="1562402"/>
            <a:ext cx="1754846" cy="1122362"/>
            <a:chOff x="2291691" y="1252538"/>
            <a:chExt cx="1754846" cy="1122362"/>
          </a:xfrm>
        </p:grpSpPr>
        <p:grpSp>
          <p:nvGrpSpPr>
            <p:cNvPr id="120" name="Group 119"/>
            <p:cNvGrpSpPr/>
            <p:nvPr/>
          </p:nvGrpSpPr>
          <p:grpSpPr>
            <a:xfrm>
              <a:off x="2819400" y="1600200"/>
              <a:ext cx="1227137" cy="774700"/>
              <a:chOff x="7383463" y="1587500"/>
              <a:chExt cx="1227137" cy="854075"/>
            </a:xfrm>
          </p:grpSpPr>
          <p:sp>
            <p:nvSpPr>
              <p:cNvPr id="123" name="Rectangle 58"/>
              <p:cNvSpPr>
                <a:spLocks noChangeArrowheads="1"/>
              </p:cNvSpPr>
              <p:nvPr/>
            </p:nvSpPr>
            <p:spPr bwMode="auto">
              <a:xfrm>
                <a:off x="7383463" y="1587500"/>
                <a:ext cx="1227137" cy="854075"/>
              </a:xfrm>
              <a:prstGeom prst="rect">
                <a:avLst/>
              </a:prstGeom>
              <a:noFill/>
              <a:ln w="38100">
                <a:solidFill>
                  <a:srgbClr val="0000FF"/>
                </a:solidFill>
                <a:miter lim="800000"/>
                <a:headEnd/>
                <a:tailEnd/>
              </a:ln>
            </p:spPr>
            <p:txBody>
              <a:bodyPr wrap="none" anchor="ctr"/>
              <a:lstStyle/>
              <a:p>
                <a:endParaRPr lang="en-US"/>
              </a:p>
            </p:txBody>
          </p:sp>
          <p:sp>
            <p:nvSpPr>
              <p:cNvPr id="124" name="Text Box 64"/>
              <p:cNvSpPr txBox="1">
                <a:spLocks noChangeArrowheads="1"/>
              </p:cNvSpPr>
              <p:nvPr/>
            </p:nvSpPr>
            <p:spPr bwMode="auto">
              <a:xfrm rot="5400000">
                <a:off x="7714457" y="1594162"/>
                <a:ext cx="590550" cy="823913"/>
              </a:xfrm>
              <a:prstGeom prst="rect">
                <a:avLst/>
              </a:prstGeom>
              <a:noFill/>
              <a:ln w="76200">
                <a:noFill/>
                <a:miter lim="800000"/>
                <a:headEnd/>
                <a:tailEnd/>
              </a:ln>
            </p:spPr>
            <p:txBody>
              <a:bodyPr wrap="none">
                <a:spAutoFit/>
              </a:bodyPr>
              <a:lstStyle/>
              <a:p>
                <a:r>
                  <a:rPr lang="en-US" sz="4800" dirty="0">
                    <a:solidFill>
                      <a:srgbClr val="0000FF"/>
                    </a:solidFill>
                  </a:rPr>
                  <a:t>E</a:t>
                </a:r>
              </a:p>
            </p:txBody>
          </p:sp>
        </p:grpSp>
        <p:sp>
          <p:nvSpPr>
            <p:cNvPr id="121" name="Oval 38"/>
            <p:cNvSpPr>
              <a:spLocks noChangeArrowheads="1"/>
            </p:cNvSpPr>
            <p:nvPr/>
          </p:nvSpPr>
          <p:spPr bwMode="auto">
            <a:xfrm>
              <a:off x="3276600" y="1252538"/>
              <a:ext cx="304800" cy="292100"/>
            </a:xfrm>
            <a:prstGeom prst="ellipse">
              <a:avLst/>
            </a:prstGeom>
            <a:solidFill>
              <a:srgbClr val="0000FF"/>
            </a:solidFill>
            <a:ln w="12700">
              <a:solidFill>
                <a:srgbClr val="0000FF"/>
              </a:solidFill>
              <a:round/>
              <a:headEnd/>
              <a:tailEnd/>
            </a:ln>
          </p:spPr>
          <p:txBody>
            <a:bodyPr wrap="none" anchor="ctr"/>
            <a:lstStyle/>
            <a:p>
              <a:endParaRPr lang="en-US"/>
            </a:p>
          </p:txBody>
        </p:sp>
        <p:sp>
          <p:nvSpPr>
            <p:cNvPr id="122" name="TextBox 121"/>
            <p:cNvSpPr txBox="1"/>
            <p:nvPr/>
          </p:nvSpPr>
          <p:spPr>
            <a:xfrm>
              <a:off x="2291691" y="1750307"/>
              <a:ext cx="527709" cy="461665"/>
            </a:xfrm>
            <a:prstGeom prst="rect">
              <a:avLst/>
            </a:prstGeom>
            <a:noFill/>
          </p:spPr>
          <p:txBody>
            <a:bodyPr wrap="none" rtlCol="0">
              <a:spAutoFit/>
            </a:bodyPr>
            <a:lstStyle/>
            <a:p>
              <a:r>
                <a:rPr lang="en-US" b="1" dirty="0"/>
                <a:t>14</a:t>
              </a:r>
            </a:p>
          </p:txBody>
        </p:sp>
      </p:grpSp>
      <p:sp>
        <p:nvSpPr>
          <p:cNvPr id="2" name="Slide Number Placeholder 1"/>
          <p:cNvSpPr>
            <a:spLocks noGrp="1"/>
          </p:cNvSpPr>
          <p:nvPr>
            <p:ph type="sldNum" sz="quarter" idx="12"/>
          </p:nvPr>
        </p:nvSpPr>
        <p:spPr/>
        <p:txBody>
          <a:bodyPr/>
          <a:lstStyle/>
          <a:p>
            <a:fld id="{D141A26B-79DC-4A53-857D-7401E21E816A}" type="slidenum">
              <a:rPr lang="en-US" smtClean="0"/>
              <a:t>5</a:t>
            </a:fld>
            <a:endParaRPr lang="en-US"/>
          </a:p>
        </p:txBody>
      </p:sp>
    </p:spTree>
    <p:extLst>
      <p:ext uri="{BB962C8B-B14F-4D97-AF65-F5344CB8AC3E}">
        <p14:creationId xmlns:p14="http://schemas.microsoft.com/office/powerpoint/2010/main" val="3849305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0" y="340699"/>
            <a:ext cx="9144000" cy="596506"/>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What are Military Symbols?</a:t>
            </a:r>
          </a:p>
        </p:txBody>
      </p:sp>
      <p:sp>
        <p:nvSpPr>
          <p:cNvPr id="8" name="Rectangle 3"/>
          <p:cNvSpPr txBox="1">
            <a:spLocks noChangeArrowheads="1"/>
          </p:cNvSpPr>
          <p:nvPr/>
        </p:nvSpPr>
        <p:spPr bwMode="auto">
          <a:xfrm>
            <a:off x="1455989" y="1945041"/>
            <a:ext cx="6232021" cy="4530673"/>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2800" dirty="0"/>
              <a:t>Graphic Representation of:</a:t>
            </a:r>
          </a:p>
          <a:p>
            <a:pPr lvl="1" algn="l"/>
            <a:r>
              <a:rPr lang="en-US" sz="2800" dirty="0"/>
              <a:t> -Units</a:t>
            </a:r>
          </a:p>
          <a:p>
            <a:pPr lvl="1" algn="l"/>
            <a:r>
              <a:rPr lang="en-US" sz="2800" dirty="0"/>
              <a:t>- Equipment</a:t>
            </a:r>
          </a:p>
          <a:p>
            <a:pPr lvl="1" algn="l"/>
            <a:r>
              <a:rPr lang="en-US" sz="2800" dirty="0"/>
              <a:t>- Installations</a:t>
            </a:r>
          </a:p>
          <a:p>
            <a:pPr lvl="1" algn="l"/>
            <a:r>
              <a:rPr lang="en-US" sz="2800" dirty="0"/>
              <a:t>- Control Measures</a:t>
            </a:r>
          </a:p>
          <a:p>
            <a:pPr lvl="1" algn="l"/>
            <a:r>
              <a:rPr lang="en-US" sz="2800" dirty="0"/>
              <a:t>- Tactical Tasks</a:t>
            </a:r>
          </a:p>
          <a:p>
            <a:pPr lvl="1" algn="l"/>
            <a:r>
              <a:rPr lang="en-US" sz="2800" dirty="0"/>
              <a:t>- Other Elements relevant to military      operations</a:t>
            </a:r>
          </a:p>
          <a:p>
            <a:pPr marL="457200" indent="-457200" algn="l">
              <a:buFont typeface="Arial" panose="020B0604020202020204" pitchFamily="34" charset="0"/>
              <a:buChar char="•"/>
            </a:pPr>
            <a:r>
              <a:rPr lang="en-US" sz="2800" dirty="0"/>
              <a:t>Common Operating Picture</a:t>
            </a:r>
          </a:p>
        </p:txBody>
      </p:sp>
      <p:sp>
        <p:nvSpPr>
          <p:cNvPr id="2" name="Slide Number Placeholder 1"/>
          <p:cNvSpPr>
            <a:spLocks noGrp="1"/>
          </p:cNvSpPr>
          <p:nvPr>
            <p:ph type="sldNum" sz="quarter" idx="12"/>
          </p:nvPr>
        </p:nvSpPr>
        <p:spPr/>
        <p:txBody>
          <a:bodyPr/>
          <a:lstStyle/>
          <a:p>
            <a:fld id="{D141A26B-79DC-4A53-857D-7401E21E816A}" type="slidenum">
              <a:rPr lang="en-US" smtClean="0"/>
              <a:t>6</a:t>
            </a:fld>
            <a:endParaRPr lang="en-US"/>
          </a:p>
        </p:txBody>
      </p:sp>
    </p:spTree>
    <p:extLst>
      <p:ext uri="{BB962C8B-B14F-4D97-AF65-F5344CB8AC3E}">
        <p14:creationId xmlns:p14="http://schemas.microsoft.com/office/powerpoint/2010/main" val="305250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8" dur="500" fill="hold"/>
                                        <p:tgtEl>
                                          <p:spTgt spid="8">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 calcmode="lin" valueType="num">
                                      <p:cBhvr additive="base">
                                        <p:cTn id="1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 calcmode="lin" valueType="num">
                                      <p:cBhvr additive="base">
                                        <p:cTn id="2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 calcmode="lin" valueType="num">
                                      <p:cBhvr additive="base">
                                        <p:cTn id="2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 calcmode="lin" valueType="num">
                                      <p:cBhvr additive="base">
                                        <p:cTn id="31"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 calcmode="lin" valueType="num">
                                      <p:cBhvr additive="base">
                                        <p:cTn id="3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8">
                                            <p:txEl>
                                              <p:pRg st="7" end="7"/>
                                            </p:txEl>
                                          </p:spTgt>
                                        </p:tgtEl>
                                        <p:attrNameLst>
                                          <p:attrName>style.visibility</p:attrName>
                                        </p:attrNameLst>
                                      </p:cBhvr>
                                      <p:to>
                                        <p:strVal val="visible"/>
                                      </p:to>
                                    </p:set>
                                    <p:anim calcmode="lin" valueType="num">
                                      <p:cBhvr additive="base">
                                        <p:cTn id="39"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txBox="1">
            <a:spLocks noChangeArrowheads="1"/>
          </p:cNvSpPr>
          <p:nvPr/>
        </p:nvSpPr>
        <p:spPr bwMode="auto">
          <a:xfrm>
            <a:off x="-1" y="377863"/>
            <a:ext cx="9144000" cy="583809"/>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Purpose of Military Symbols?</a:t>
            </a:r>
          </a:p>
        </p:txBody>
      </p:sp>
      <p:sp>
        <p:nvSpPr>
          <p:cNvPr id="8" name="Rectangle 5"/>
          <p:cNvSpPr>
            <a:spLocks noChangeArrowheads="1"/>
          </p:cNvSpPr>
          <p:nvPr/>
        </p:nvSpPr>
        <p:spPr bwMode="auto">
          <a:xfrm>
            <a:off x="946908" y="1710583"/>
            <a:ext cx="7996237" cy="4618038"/>
          </a:xfrm>
          <a:prstGeom prst="rect">
            <a:avLst/>
          </a:prstGeom>
          <a:noFill/>
          <a:ln w="12700">
            <a:noFill/>
            <a:miter lim="800000"/>
            <a:headEnd/>
            <a:tailEnd/>
          </a:ln>
        </p:spPr>
        <p:txBody>
          <a:bodyPr lIns="90488" tIns="44450" rIns="90488" bIns="44450"/>
          <a:lstStyle/>
          <a:p>
            <a:pPr marL="342900" indent="-342900" algn="l" eaLnBrk="1" hangingPunct="1">
              <a:spcBef>
                <a:spcPct val="20000"/>
              </a:spcBef>
              <a:buFontTx/>
              <a:buChar char="•"/>
            </a:pPr>
            <a:r>
              <a:rPr lang="en-US" sz="2800" dirty="0"/>
              <a:t> </a:t>
            </a:r>
            <a:r>
              <a:rPr lang="en-US" sz="2400" dirty="0"/>
              <a:t>To allow Commanders and Staffs to display certain elements of the Operational Picture.</a:t>
            </a:r>
          </a:p>
          <a:p>
            <a:pPr marL="342900" indent="-342900" algn="l" eaLnBrk="1" hangingPunct="1">
              <a:spcBef>
                <a:spcPct val="20000"/>
              </a:spcBef>
              <a:buFontTx/>
              <a:buChar char="•"/>
            </a:pPr>
            <a:r>
              <a:rPr lang="en-US" sz="2400" dirty="0"/>
              <a:t>Used on</a:t>
            </a:r>
          </a:p>
          <a:p>
            <a:pPr marL="742950" lvl="1" indent="-285750" algn="l" eaLnBrk="1" hangingPunct="1">
              <a:spcBef>
                <a:spcPct val="20000"/>
              </a:spcBef>
              <a:buFontTx/>
              <a:buChar char="–"/>
            </a:pPr>
            <a:r>
              <a:rPr lang="en-US" sz="2400" dirty="0"/>
              <a:t>Situational Maps</a:t>
            </a:r>
          </a:p>
          <a:p>
            <a:pPr marL="742950" lvl="1" indent="-285750" algn="l" eaLnBrk="1" hangingPunct="1">
              <a:spcBef>
                <a:spcPct val="20000"/>
              </a:spcBef>
              <a:buFontTx/>
              <a:buChar char="–"/>
            </a:pPr>
            <a:r>
              <a:rPr lang="en-US" sz="2400" dirty="0"/>
              <a:t>Overlays</a:t>
            </a:r>
          </a:p>
          <a:p>
            <a:pPr marL="742950" lvl="1" indent="-285750" algn="l" eaLnBrk="1" hangingPunct="1">
              <a:spcBef>
                <a:spcPct val="20000"/>
              </a:spcBef>
              <a:buFontTx/>
              <a:buChar char="–"/>
            </a:pPr>
            <a:r>
              <a:rPr lang="en-US" sz="2400" dirty="0"/>
              <a:t>Annotated Aerial Photographs</a:t>
            </a:r>
          </a:p>
          <a:p>
            <a:pPr marL="342900" indent="-342900" algn="l" eaLnBrk="1" hangingPunct="1">
              <a:spcBef>
                <a:spcPct val="20000"/>
              </a:spcBef>
              <a:buFontTx/>
              <a:buChar char="•"/>
            </a:pPr>
            <a:r>
              <a:rPr lang="en-US" sz="2400" dirty="0"/>
              <a:t>Used to Express</a:t>
            </a:r>
          </a:p>
          <a:p>
            <a:pPr marL="742950" lvl="1" indent="-285750" algn="l" eaLnBrk="1" hangingPunct="1">
              <a:spcBef>
                <a:spcPct val="20000"/>
              </a:spcBef>
              <a:buFontTx/>
              <a:buChar char="–"/>
            </a:pPr>
            <a:r>
              <a:rPr lang="en-US" sz="2400" dirty="0"/>
              <a:t>Operational Plan or Order</a:t>
            </a:r>
          </a:p>
          <a:p>
            <a:pPr marL="742950" lvl="1" indent="-285750" algn="l" eaLnBrk="1" hangingPunct="1">
              <a:spcBef>
                <a:spcPct val="20000"/>
              </a:spcBef>
              <a:buFontTx/>
              <a:buChar char="–"/>
            </a:pPr>
            <a:r>
              <a:rPr lang="en-US" sz="2400" dirty="0"/>
              <a:t>Concept</a:t>
            </a:r>
          </a:p>
          <a:p>
            <a:pPr marL="742950" lvl="1" indent="-285750" algn="l" eaLnBrk="1" hangingPunct="1">
              <a:spcBef>
                <a:spcPct val="20000"/>
              </a:spcBef>
              <a:buFontTx/>
              <a:buChar char="–"/>
            </a:pPr>
            <a:r>
              <a:rPr lang="en-US" sz="2400" dirty="0"/>
              <a:t>Friendly or Hostile Situation (SIT TEMP)</a:t>
            </a:r>
          </a:p>
        </p:txBody>
      </p:sp>
      <p:sp>
        <p:nvSpPr>
          <p:cNvPr id="2" name="Slide Number Placeholder 1"/>
          <p:cNvSpPr>
            <a:spLocks noGrp="1"/>
          </p:cNvSpPr>
          <p:nvPr>
            <p:ph type="sldNum" sz="quarter" idx="12"/>
          </p:nvPr>
        </p:nvSpPr>
        <p:spPr/>
        <p:txBody>
          <a:bodyPr/>
          <a:lstStyle/>
          <a:p>
            <a:fld id="{D141A26B-79DC-4A53-857D-7401E21E816A}" type="slidenum">
              <a:rPr lang="en-US" smtClean="0"/>
              <a:t>7</a:t>
            </a:fld>
            <a:endParaRPr lang="en-US"/>
          </a:p>
        </p:txBody>
      </p:sp>
    </p:spTree>
    <p:extLst>
      <p:ext uri="{BB962C8B-B14F-4D97-AF65-F5344CB8AC3E}">
        <p14:creationId xmlns:p14="http://schemas.microsoft.com/office/powerpoint/2010/main" val="381575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additive="base">
                                        <p:cTn id="2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calcmode="lin" valueType="num">
                                      <p:cBhvr additive="base">
                                        <p:cTn id="2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 calcmode="lin" valueType="num">
                                      <p:cBhvr additive="base">
                                        <p:cTn id="31"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anim calcmode="lin" valueType="num">
                                      <p:cBhvr additive="base">
                                        <p:cTn id="35"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anim calcmode="lin" valueType="num">
                                      <p:cBhvr additive="base">
                                        <p:cTn id="39"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0" y="227605"/>
            <a:ext cx="9143999" cy="1043940"/>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Basic Rules for Building </a:t>
            </a:r>
          </a:p>
          <a:p>
            <a:r>
              <a:rPr lang="en-US" sz="3600" b="1" dirty="0">
                <a:latin typeface="Arial" panose="020B0604020202020204" pitchFamily="34" charset="0"/>
                <a:cs typeface="Arial" panose="020B0604020202020204" pitchFamily="34" charset="0"/>
              </a:rPr>
              <a:t>Symbols</a:t>
            </a:r>
          </a:p>
        </p:txBody>
      </p:sp>
      <p:sp>
        <p:nvSpPr>
          <p:cNvPr id="8" name="Rectangle 4"/>
          <p:cNvSpPr txBox="1">
            <a:spLocks noChangeArrowheads="1"/>
          </p:cNvSpPr>
          <p:nvPr/>
        </p:nvSpPr>
        <p:spPr bwMode="auto">
          <a:xfrm>
            <a:off x="2175573" y="2111860"/>
            <a:ext cx="6006353" cy="4243114"/>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500" dirty="0">
                <a:latin typeface="Arial" panose="020B0604020202020204" pitchFamily="34" charset="0"/>
                <a:cs typeface="Arial" panose="020B0604020202020204" pitchFamily="34" charset="0"/>
              </a:rPr>
              <a:t>Use existing Symbols</a:t>
            </a:r>
          </a:p>
          <a:p>
            <a:pPr marL="457200" indent="-457200" algn="l">
              <a:buFont typeface="Arial" panose="020B0604020202020204" pitchFamily="34" charset="0"/>
              <a:buChar char="•"/>
            </a:pPr>
            <a:r>
              <a:rPr lang="en-US" sz="3500" dirty="0">
                <a:latin typeface="Arial" panose="020B0604020202020204" pitchFamily="34" charset="0"/>
                <a:cs typeface="Arial" panose="020B0604020202020204" pitchFamily="34" charset="0"/>
              </a:rPr>
              <a:t>Hand-Drawn or Computer Generated</a:t>
            </a:r>
          </a:p>
          <a:p>
            <a:pPr marL="457200" indent="-457200" algn="l">
              <a:buFont typeface="Arial" panose="020B0604020202020204" pitchFamily="34" charset="0"/>
              <a:buChar char="•"/>
            </a:pPr>
            <a:r>
              <a:rPr lang="en-US" sz="3500" dirty="0">
                <a:latin typeface="Arial" panose="020B0604020202020204" pitchFamily="34" charset="0"/>
                <a:cs typeface="Arial" panose="020B0604020202020204" pitchFamily="34" charset="0"/>
              </a:rPr>
              <a:t>Easily Distinguishable</a:t>
            </a:r>
          </a:p>
          <a:p>
            <a:pPr marL="457200" indent="-457200" algn="l">
              <a:buFont typeface="Arial" panose="020B0604020202020204" pitchFamily="34" charset="0"/>
              <a:buChar char="•"/>
            </a:pPr>
            <a:r>
              <a:rPr lang="en-US" sz="3500" dirty="0">
                <a:latin typeface="Arial" panose="020B0604020202020204" pitchFamily="34" charset="0"/>
                <a:cs typeface="Arial" panose="020B0604020202020204" pitchFamily="34" charset="0"/>
              </a:rPr>
              <a:t>Friendly and Enemy Symbols</a:t>
            </a:r>
          </a:p>
          <a:p>
            <a:pPr marL="457200" indent="-457200" algn="l">
              <a:buFont typeface="Arial" panose="020B0604020202020204" pitchFamily="34" charset="0"/>
              <a:buChar char="•"/>
            </a:pPr>
            <a:r>
              <a:rPr lang="en-US" sz="3500" dirty="0">
                <a:latin typeface="Arial" panose="020B0604020202020204" pitchFamily="34" charset="0"/>
                <a:cs typeface="Arial" panose="020B0604020202020204" pitchFamily="34" charset="0"/>
              </a:rPr>
              <a:t>Distinguishable without Color</a:t>
            </a:r>
          </a:p>
          <a:p>
            <a:pPr marL="457200" indent="-457200" algn="l">
              <a:buFont typeface="Arial" panose="020B0604020202020204" pitchFamily="34" charset="0"/>
              <a:buChar char="•"/>
            </a:pPr>
            <a:r>
              <a:rPr lang="en-US" sz="3500" dirty="0">
                <a:latin typeface="Arial" panose="020B0604020202020204" pitchFamily="34" charset="0"/>
                <a:cs typeface="Arial" panose="020B0604020202020204" pitchFamily="34" charset="0"/>
              </a:rPr>
              <a:t>Use of Amplifier and Modifier tables </a:t>
            </a:r>
          </a:p>
          <a:p>
            <a:pPr marL="457200" indent="-457200" algn="l">
              <a:buFont typeface="Arial" panose="020B0604020202020204" pitchFamily="34" charset="0"/>
              <a:buChar char="•"/>
            </a:pPr>
            <a:r>
              <a:rPr lang="en-US" sz="3500" dirty="0">
                <a:latin typeface="Arial" panose="020B0604020202020204" pitchFamily="34" charset="0"/>
                <a:cs typeface="Arial" panose="020B0604020202020204" pitchFamily="34" charset="0"/>
              </a:rPr>
              <a:t>Lettering</a:t>
            </a:r>
          </a:p>
          <a:p>
            <a:pPr algn="l"/>
            <a:endParaRPr lang="en-US" sz="2800" dirty="0"/>
          </a:p>
        </p:txBody>
      </p:sp>
      <p:sp>
        <p:nvSpPr>
          <p:cNvPr id="2" name="Slide Number Placeholder 1"/>
          <p:cNvSpPr>
            <a:spLocks noGrp="1"/>
          </p:cNvSpPr>
          <p:nvPr>
            <p:ph type="sldNum" sz="quarter" idx="12"/>
          </p:nvPr>
        </p:nvSpPr>
        <p:spPr/>
        <p:txBody>
          <a:bodyPr/>
          <a:lstStyle/>
          <a:p>
            <a:fld id="{D141A26B-79DC-4A53-857D-7401E21E816A}" type="slidenum">
              <a:rPr lang="en-US" smtClean="0"/>
              <a:t>8</a:t>
            </a:fld>
            <a:endParaRPr lang="en-US"/>
          </a:p>
        </p:txBody>
      </p:sp>
    </p:spTree>
    <p:extLst>
      <p:ext uri="{BB962C8B-B14F-4D97-AF65-F5344CB8AC3E}">
        <p14:creationId xmlns:p14="http://schemas.microsoft.com/office/powerpoint/2010/main" val="211450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 calcmode="lin" valueType="num">
                                      <p:cBhvr additive="base">
                                        <p:cTn id="3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 calcmode="lin" valueType="num">
                                      <p:cBhvr additive="base">
                                        <p:cTn id="4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8A6888-17C6-3F5F-1FFB-9514165CCEAF}"/>
              </a:ext>
            </a:extLst>
          </p:cNvPr>
          <p:cNvSpPr>
            <a:spLocks noGrp="1"/>
          </p:cNvSpPr>
          <p:nvPr>
            <p:ph type="sldNum" sz="quarter" idx="12"/>
          </p:nvPr>
        </p:nvSpPr>
        <p:spPr/>
        <p:txBody>
          <a:bodyPr/>
          <a:lstStyle/>
          <a:p>
            <a:fld id="{A10425F9-E3D6-4775-B400-2557D74789E7}" type="slidenum">
              <a:rPr lang="en-US" smtClean="0"/>
              <a:t>9</a:t>
            </a:fld>
            <a:endParaRPr lang="en-US"/>
          </a:p>
        </p:txBody>
      </p:sp>
      <p:sp>
        <p:nvSpPr>
          <p:cNvPr id="6" name="Rectangle 4">
            <a:extLst>
              <a:ext uri="{FF2B5EF4-FFF2-40B4-BE49-F238E27FC236}">
                <a16:creationId xmlns:a16="http://schemas.microsoft.com/office/drawing/2014/main" id="{43DBDF74-9E14-ED03-7494-8466646353DE}"/>
              </a:ext>
            </a:extLst>
          </p:cNvPr>
          <p:cNvSpPr txBox="1">
            <a:spLocks noChangeArrowheads="1"/>
          </p:cNvSpPr>
          <p:nvPr/>
        </p:nvSpPr>
        <p:spPr bwMode="auto">
          <a:xfrm>
            <a:off x="1290917" y="2166959"/>
            <a:ext cx="7853083" cy="3938006"/>
          </a:xfrm>
          <a:prstGeom prst="rect">
            <a:avLst/>
          </a:prstGeom>
          <a:noFill/>
          <a:ln>
            <a:miter lim="800000"/>
            <a:headEnd/>
            <a:tailEnd/>
          </a:ln>
        </p:spPr>
        <p:txBody>
          <a:bodyPr vert="horz" wrap="square" lIns="90488" tIns="44450" rIns="90488" bIns="44450" numCol="1" anchor="t" anchorCtr="0" compatLnSpc="1">
            <a:prstTxWarp prst="textNoShape">
              <a:avLst/>
            </a:prstTxWarp>
          </a:bodyPr>
          <a:lstStyle/>
          <a:p>
            <a:pPr marL="398463" marR="0" lvl="0" indent="-398463" algn="l" defTabSz="914400" rtl="0" eaLnBrk="1" fontAlgn="base" latinLnBrk="0" hangingPunct="1">
              <a:lnSpc>
                <a:spcPct val="80000"/>
              </a:lnSpc>
              <a:spcBef>
                <a:spcPct val="20000"/>
              </a:spcBef>
              <a:spcAft>
                <a:spcPct val="0"/>
              </a:spcAft>
              <a:buClrTx/>
              <a:buSzPct val="120000"/>
              <a:buFontTx/>
              <a:buNone/>
              <a:tabLst/>
              <a:defRPr/>
            </a:pPr>
            <a:r>
              <a:rPr kumimoji="0" lang="en-US" sz="3200"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3200" b="0" i="0" u="none" strike="noStrike" kern="0" cap="none" spc="0" normalizeH="0" baseline="0" noProof="0" dirty="0">
                <a:ln>
                  <a:noFill/>
                </a:ln>
                <a:effectLst/>
                <a:uLnTx/>
                <a:uFillTx/>
                <a:latin typeface="Arial" panose="020B0604020202020204" pitchFamily="34" charset="0"/>
                <a:cs typeface="Arial" panose="020B0604020202020204" pitchFamily="34" charset="0"/>
              </a:rPr>
              <a:t>Composed of:</a:t>
            </a:r>
          </a:p>
          <a:p>
            <a:pPr marL="1031875" marR="0" lvl="1" indent="-460375" algn="l" defTabSz="914400" rtl="0" eaLnBrk="1" fontAlgn="base" latinLnBrk="0" hangingPunct="1">
              <a:lnSpc>
                <a:spcPct val="80000"/>
              </a:lnSpc>
              <a:spcBef>
                <a:spcPct val="20000"/>
              </a:spcBef>
              <a:spcAft>
                <a:spcPct val="0"/>
              </a:spcAft>
              <a:buClrTx/>
              <a:buSzPct val="120000"/>
              <a:buFont typeface="Arial" charset="0"/>
              <a:buChar char="–"/>
              <a:tabLst/>
              <a:defRPr/>
            </a:pPr>
            <a:r>
              <a:rPr kumimoji="0" lang="en-US" sz="3200" b="0" i="0" u="none" strike="noStrike" kern="0" cap="none" spc="0" normalizeH="0" baseline="0" noProof="0" dirty="0">
                <a:ln>
                  <a:noFill/>
                </a:ln>
                <a:effectLst/>
                <a:uLnTx/>
                <a:uFillTx/>
                <a:latin typeface="Arial" panose="020B0604020202020204" pitchFamily="34" charset="0"/>
                <a:cs typeface="Arial" panose="020B0604020202020204" pitchFamily="34" charset="0"/>
              </a:rPr>
              <a:t>Frame/Unframed (Standard</a:t>
            </a:r>
            <a:r>
              <a:rPr kumimoji="0" lang="en-US" sz="3200" b="0" i="0" u="none" strike="noStrike" kern="0" cap="none" spc="0" normalizeH="0" noProof="0" dirty="0">
                <a:ln>
                  <a:noFill/>
                </a:ln>
                <a:effectLst/>
                <a:uLnTx/>
                <a:uFillTx/>
                <a:latin typeface="Arial" panose="020B0604020202020204" pitchFamily="34" charset="0"/>
                <a:cs typeface="Arial" panose="020B0604020202020204" pitchFamily="34" charset="0"/>
              </a:rPr>
              <a:t> Identity, </a:t>
            </a:r>
            <a:r>
              <a:rPr lang="en-US" sz="3200" kern="0" dirty="0">
                <a:latin typeface="Arial" panose="020B0604020202020204" pitchFamily="34" charset="0"/>
                <a:cs typeface="Arial" panose="020B0604020202020204" pitchFamily="34" charset="0"/>
              </a:rPr>
              <a:t>Physical Domain</a:t>
            </a:r>
            <a:r>
              <a:rPr kumimoji="0" lang="en-US" sz="3200" b="0" i="0" u="none" strike="noStrike" kern="0" cap="none" spc="0" normalizeH="0" noProof="0" dirty="0">
                <a:ln>
                  <a:noFill/>
                </a:ln>
                <a:effectLst/>
                <a:uLnTx/>
                <a:uFillTx/>
                <a:latin typeface="Arial" panose="020B0604020202020204" pitchFamily="34" charset="0"/>
                <a:cs typeface="Arial" panose="020B0604020202020204" pitchFamily="34" charset="0"/>
              </a:rPr>
              <a:t>)</a:t>
            </a:r>
          </a:p>
          <a:p>
            <a:pPr marL="1031875" marR="0" lvl="1" indent="-460375" algn="l" defTabSz="914400" rtl="0" eaLnBrk="1" fontAlgn="base" latinLnBrk="0" hangingPunct="1">
              <a:lnSpc>
                <a:spcPct val="80000"/>
              </a:lnSpc>
              <a:spcBef>
                <a:spcPct val="20000"/>
              </a:spcBef>
              <a:spcAft>
                <a:spcPct val="0"/>
              </a:spcAft>
              <a:buClrTx/>
              <a:buSzPct val="120000"/>
              <a:buFont typeface="Arial" charset="0"/>
              <a:buChar char="–"/>
              <a:tabLst/>
              <a:defRPr/>
            </a:pPr>
            <a:r>
              <a:rPr lang="en-US" sz="3200" kern="0" baseline="0" dirty="0">
                <a:latin typeface="Arial" panose="020B0604020202020204" pitchFamily="34" charset="0"/>
                <a:cs typeface="Arial" panose="020B0604020202020204" pitchFamily="34" charset="0"/>
              </a:rPr>
              <a:t>Status</a:t>
            </a:r>
            <a:endParaRPr kumimoji="0" lang="en-US" sz="3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a:p>
            <a:pPr marL="1031875" marR="0" lvl="1" indent="-460375" algn="l" defTabSz="914400" rtl="0" eaLnBrk="1" fontAlgn="base" latinLnBrk="0" hangingPunct="1">
              <a:lnSpc>
                <a:spcPct val="80000"/>
              </a:lnSpc>
              <a:spcBef>
                <a:spcPct val="20000"/>
              </a:spcBef>
              <a:spcAft>
                <a:spcPct val="0"/>
              </a:spcAft>
              <a:buClrTx/>
              <a:buSzPct val="120000"/>
              <a:buFont typeface="Arial" charset="0"/>
              <a:buChar char="–"/>
              <a:tabLst/>
              <a:defRPr/>
            </a:pPr>
            <a:r>
              <a:rPr kumimoji="0" lang="en-US" sz="3200" b="0" i="0" u="none" strike="noStrike" kern="0" cap="none" spc="0" normalizeH="0" baseline="0" noProof="0" dirty="0">
                <a:ln>
                  <a:noFill/>
                </a:ln>
                <a:effectLst/>
                <a:uLnTx/>
                <a:uFillTx/>
                <a:latin typeface="Arial" panose="020B0604020202020204" pitchFamily="34" charset="0"/>
                <a:cs typeface="Arial" panose="020B0604020202020204" pitchFamily="34" charset="0"/>
              </a:rPr>
              <a:t>Color (Fill)</a:t>
            </a:r>
          </a:p>
          <a:p>
            <a:pPr marL="1031875" marR="0" lvl="1" indent="-460375" algn="l" defTabSz="914400" rtl="0" eaLnBrk="1" fontAlgn="base" latinLnBrk="0" hangingPunct="1">
              <a:lnSpc>
                <a:spcPct val="80000"/>
              </a:lnSpc>
              <a:spcBef>
                <a:spcPct val="20000"/>
              </a:spcBef>
              <a:spcAft>
                <a:spcPct val="0"/>
              </a:spcAft>
              <a:buClrTx/>
              <a:buSzPct val="120000"/>
              <a:buFont typeface="Arial" charset="0"/>
              <a:buChar char="–"/>
              <a:tabLst/>
              <a:defRPr/>
            </a:pPr>
            <a:r>
              <a:rPr kumimoji="0" lang="en-US" sz="3200" b="0" i="0" u="none" strike="noStrike" kern="0" cap="none" spc="0" normalizeH="0" baseline="0" noProof="0" dirty="0">
                <a:ln>
                  <a:noFill/>
                </a:ln>
                <a:effectLst/>
                <a:uLnTx/>
                <a:uFillTx/>
                <a:latin typeface="Arial" panose="020B0604020202020204" pitchFamily="34" charset="0"/>
                <a:cs typeface="Arial" panose="020B0604020202020204" pitchFamily="34" charset="0"/>
              </a:rPr>
              <a:t>Icon</a:t>
            </a:r>
          </a:p>
          <a:p>
            <a:pPr marL="1031875" marR="0" lvl="1" indent="-460375" algn="l" defTabSz="914400" rtl="0" eaLnBrk="1" fontAlgn="base" latinLnBrk="0" hangingPunct="1">
              <a:lnSpc>
                <a:spcPct val="80000"/>
              </a:lnSpc>
              <a:spcBef>
                <a:spcPct val="20000"/>
              </a:spcBef>
              <a:spcAft>
                <a:spcPct val="0"/>
              </a:spcAft>
              <a:buClrTx/>
              <a:buSzPct val="120000"/>
              <a:buFont typeface="Arial" charset="0"/>
              <a:buChar char="–"/>
              <a:tabLst/>
              <a:defRPr/>
            </a:pPr>
            <a:r>
              <a:rPr kumimoji="0" lang="en-US" sz="3200" b="0" i="0" u="none" strike="noStrike" kern="0" cap="none" spc="0" normalizeH="0" baseline="0" noProof="0" dirty="0">
                <a:ln>
                  <a:noFill/>
                </a:ln>
                <a:effectLst/>
                <a:uLnTx/>
                <a:uFillTx/>
                <a:latin typeface="Arial" panose="020B0604020202020204" pitchFamily="34" charset="0"/>
                <a:cs typeface="Arial" panose="020B0604020202020204" pitchFamily="34" charset="0"/>
              </a:rPr>
              <a:t>Modifiers</a:t>
            </a:r>
          </a:p>
          <a:p>
            <a:pPr marL="1031875" marR="0" lvl="1" indent="-460375" algn="l" defTabSz="914400" rtl="0" eaLnBrk="1" fontAlgn="base" latinLnBrk="0" hangingPunct="1">
              <a:lnSpc>
                <a:spcPct val="80000"/>
              </a:lnSpc>
              <a:spcBef>
                <a:spcPct val="20000"/>
              </a:spcBef>
              <a:spcAft>
                <a:spcPct val="0"/>
              </a:spcAft>
              <a:buClrTx/>
              <a:buSzPct val="120000"/>
              <a:buFont typeface="Arial" charset="0"/>
              <a:buChar char="–"/>
              <a:tabLst/>
              <a:defRPr/>
            </a:pPr>
            <a:r>
              <a:rPr lang="en-US" sz="3200" kern="0" dirty="0">
                <a:latin typeface="Arial" panose="020B0604020202020204" pitchFamily="34" charset="0"/>
                <a:cs typeface="Arial" panose="020B0604020202020204" pitchFamily="34" charset="0"/>
              </a:rPr>
              <a:t>Amplifiers</a:t>
            </a:r>
            <a:endParaRPr kumimoji="0" lang="en-US" sz="3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C78575E-6449-7EFE-A7D4-1235F99D12E0}"/>
              </a:ext>
            </a:extLst>
          </p:cNvPr>
          <p:cNvSpPr txBox="1"/>
          <p:nvPr/>
        </p:nvSpPr>
        <p:spPr>
          <a:xfrm>
            <a:off x="-1" y="342217"/>
            <a:ext cx="9143999"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       Composition of Military Symbols </a:t>
            </a:r>
          </a:p>
        </p:txBody>
      </p:sp>
    </p:spTree>
    <p:extLst>
      <p:ext uri="{BB962C8B-B14F-4D97-AF65-F5344CB8AC3E}">
        <p14:creationId xmlns:p14="http://schemas.microsoft.com/office/powerpoint/2010/main" val="8361644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48de226-9649-4240-8bfb-15b600037279">
      <Terms xmlns="http://schemas.microsoft.com/office/infopath/2007/PartnerControls"/>
    </lcf76f155ced4ddcb4097134ff3c332f>
    <SharedWithUsers xmlns="fe40b97f-f325-46b3-babb-f4269e043981">
      <UserInfo>
        <DisplayName>SC 1017 TEXAS Infantry ALC Members</DisplayName>
        <AccountId>86</AccountId>
        <AccountType/>
      </UserInfo>
    </SharedWithUsers>
    <_ip_UnifiedCompliancePolicyUIAction xmlns="http://schemas.microsoft.com/sharepoint/v3" xsi:nil="true"/>
    <FORD_x002c_ALLEN xmlns="248de226-9649-4240-8bfb-15b600037279" xsi:nil="true"/>
    <C_x002e_DA5500_x002f_5501_x002d_LS3N_x002f_A xmlns="248de226-9649-4240-8bfb-15b600037279" xsi:nil="true"/>
    <_ip_UnifiedCompliancePolicyProperties xmlns="http://schemas.microsoft.com/sharepoint/v3" xsi:nil="true"/>
    <TaxCatchAll xmlns="fe40b97f-f325-46b3-babb-f4269e04398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DE03221DB8575428E79CBD780947F3A" ma:contentTypeVersion="31" ma:contentTypeDescription="Create a new document." ma:contentTypeScope="" ma:versionID="1d7128004c7d8f9c7eb1c5ca3cecab1d">
  <xsd:schema xmlns:xsd="http://www.w3.org/2001/XMLSchema" xmlns:xs="http://www.w3.org/2001/XMLSchema" xmlns:p="http://schemas.microsoft.com/office/2006/metadata/properties" xmlns:ns1="http://schemas.microsoft.com/sharepoint/v3" xmlns:ns2="248de226-9649-4240-8bfb-15b600037279" xmlns:ns3="fe40b97f-f325-46b3-babb-f4269e043981" targetNamespace="http://schemas.microsoft.com/office/2006/metadata/properties" ma:root="true" ma:fieldsID="173b36b42faf3c9ddaa4c95358596f1c" ns1:_="" ns2:_="" ns3:_="">
    <xsd:import namespace="http://schemas.microsoft.com/sharepoint/v3"/>
    <xsd:import namespace="248de226-9649-4240-8bfb-15b600037279"/>
    <xsd:import namespace="fe40b97f-f325-46b3-babb-f4269e04398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1:_ip_UnifiedCompliancePolicyProperties" minOccurs="0"/>
                <xsd:element ref="ns1:_ip_UnifiedCompliancePolicyUIAction" minOccurs="0"/>
                <xsd:element ref="ns2:C_x002e_DA5500_x002f_5501_x002d_LS3N_x002f_A" minOccurs="0"/>
                <xsd:element ref="ns2:FORD_x002c_ALL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8de226-9649-4240-8bfb-15b6000372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dexed="true" ma:internalName="MediaServiceLocation" ma:readOnly="true">
      <xsd:simpleType>
        <xsd:restriction base="dms:Text"/>
      </xsd:simpleType>
    </xsd:element>
    <xsd:element name="C_x002e_DA5500_x002f_5501_x002d_LS3N_x002f_A" ma:index="23" nillable="true" ma:displayName="C. DA 5500/5501 - LS3 N/A  " ma:format="Dropdown" ma:internalName="C_x002e_DA5500_x002f_5501_x002d_LS3N_x002f_A">
      <xsd:simpleType>
        <xsd:restriction base="dms:Text">
          <xsd:maxLength value="255"/>
        </xsd:restriction>
      </xsd:simpleType>
    </xsd:element>
    <xsd:element name="FORD_x002c_ALLEN" ma:index="24" nillable="true" ma:displayName="FORD, ALLEN" ma:format="Dropdown" ma:internalName="FORD_x002c_ALLEN">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40b97f-f325-46b3-babb-f4269e0439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661b4ad-2fbb-48f3-a284-9ff1657daf7d}" ma:internalName="TaxCatchAll" ma:readOnly="false" ma:showField="CatchAllData" ma:web="fe40b97f-f325-46b3-babb-f4269e04398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45B3F6-8174-4E1D-AB0C-37C149ADB9A5}">
  <ds:schemaRefs>
    <ds:schemaRef ds:uri="http://schemas.microsoft.com/office/2006/metadata/properties"/>
    <ds:schemaRef ds:uri="http://schemas.microsoft.com/office/infopath/2007/PartnerControls"/>
    <ds:schemaRef ds:uri="ea497026-d481-43c8-bd62-7b436f9a3692"/>
    <ds:schemaRef ds:uri="54c69f0c-a238-4c4b-86a9-e1b72ef19d06"/>
  </ds:schemaRefs>
</ds:datastoreItem>
</file>

<file path=customXml/itemProps2.xml><?xml version="1.0" encoding="utf-8"?>
<ds:datastoreItem xmlns:ds="http://schemas.openxmlformats.org/officeDocument/2006/customXml" ds:itemID="{100C5B79-FE93-4AEC-B16F-A690EE930304}">
  <ds:schemaRefs>
    <ds:schemaRef ds:uri="http://schemas.microsoft.com/sharepoint/v3/contenttype/forms"/>
  </ds:schemaRefs>
</ds:datastoreItem>
</file>

<file path=customXml/itemProps3.xml><?xml version="1.0" encoding="utf-8"?>
<ds:datastoreItem xmlns:ds="http://schemas.openxmlformats.org/officeDocument/2006/customXml" ds:itemID="{B742DD88-A368-458F-9C0A-31044D7818C5}"/>
</file>

<file path=docMetadata/LabelInfo.xml><?xml version="1.0" encoding="utf-8"?>
<clbl:labelList xmlns:clbl="http://schemas.microsoft.com/office/2020/mipLabelMetadata">
  <clbl:label id="{554eecc5-e26c-4620-b240-5a8bb326c33d}" enabled="1" method="Standard" siteId="{fae6d70f-954b-4811-92b6-0530d6f84c43}" removed="0"/>
</clbl:labelList>
</file>

<file path=docProps/app.xml><?xml version="1.0" encoding="utf-8"?>
<Properties xmlns="http://schemas.openxmlformats.org/officeDocument/2006/extended-properties" xmlns:vt="http://schemas.openxmlformats.org/officeDocument/2006/docPropsVTypes">
  <Template>Office Theme</Template>
  <TotalTime>3220</TotalTime>
  <Words>7445</Words>
  <Application>Microsoft Office PowerPoint</Application>
  <PresentationFormat>On-screen Show (4:3)</PresentationFormat>
  <Paragraphs>952</Paragraphs>
  <Slides>49</Slides>
  <Notes>39</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PowerPoint Presentation</vt:lpstr>
      <vt:lpstr>VL Classroom Rules MS Teams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Composition of Unit Symbols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Movement and Maneuver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History and Heritage NRSBC013</dc:title>
  <dc:creator>Stanley, Justin</dc:creator>
  <cp:lastModifiedBy>Buck, Thomas P CIV USARMY MCOE (USA)</cp:lastModifiedBy>
  <cp:revision>108</cp:revision>
  <dcterms:created xsi:type="dcterms:W3CDTF">2022-06-14T13:13:52Z</dcterms:created>
  <dcterms:modified xsi:type="dcterms:W3CDTF">2024-03-21T04:08:57Z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0x0101002DE03221DB8575428E79CBD780947F3A</vt:lpwstr>
  </property>
  <property fmtid="{D5CDD505-2E9C-101B-9397-08002B2CF9AE}" pid="3" name="MediaServiceImageTags">
    <vt:lpwstr/>
  </property>
</Properties>
</file>