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1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5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6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6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1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6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7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208B8-8477-4E00-96E7-512400CBFC0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2BF3B-C788-4BCC-9ADE-1E33E074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4C6C55EF-2FD5-4A87-B079-F5CEBC0A5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771" y="467979"/>
            <a:ext cx="1880327" cy="196881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52C8146-A2B3-44E4-9B36-FB94ED5CB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8098" y="299632"/>
            <a:ext cx="1764213" cy="245551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BE722BD-66BF-4CCF-ACF3-8B9401B41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558" y="299633"/>
            <a:ext cx="1764213" cy="23055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3A386D1B-AA5B-4E68-8303-0317FB38D6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2444" y="778427"/>
            <a:ext cx="2525156" cy="182671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D618AF6-98D8-4F1B-82D7-AF99217F03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835" y="2862254"/>
            <a:ext cx="1728525" cy="148946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4277465-88B5-4327-80BD-42447DC51A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0067" y="2862254"/>
            <a:ext cx="1857661" cy="148946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A24F670-EC64-4FF0-84AE-95AF096211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34978" y="2732715"/>
            <a:ext cx="2228720" cy="182880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72A3F30-4974-4F09-943D-3BFC12B7E1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96343" y="4777183"/>
            <a:ext cx="2420855" cy="176742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C3E8BCF-CFB5-4B1F-963D-1AEDBA4CA5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171" y="4705140"/>
            <a:ext cx="2525156" cy="184357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CDE7F21-6885-486E-8725-E5E882C2E9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76702" y="4715061"/>
            <a:ext cx="2525156" cy="184356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1DA9E46A-ED96-4A43-8DF4-E920C2FF98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83425" y="3017723"/>
            <a:ext cx="2434514" cy="128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2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F4B9F15-3755-4F80-9EAB-77F10146BA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31" y="255785"/>
            <a:ext cx="3046015" cy="17518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942705D-9A61-4F73-9640-E1EC1DBA9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146" y="337672"/>
            <a:ext cx="1696170" cy="18288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E2B71BC-7BA6-495C-9F80-5B995F28DD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123" y="236011"/>
            <a:ext cx="3046015" cy="138093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26205F9B-2C68-410F-B5F5-A13D244840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924" y="1209669"/>
            <a:ext cx="2083964" cy="155629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E0DCEE5B-F8EA-436F-B605-6C126E9D07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6790" y="4342546"/>
            <a:ext cx="1966047" cy="272386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FB2980F-AD96-4EB1-B8B5-A5A21CAFEC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4318" y="4428993"/>
            <a:ext cx="2673949" cy="217607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7C64FF4-F415-4518-82D1-76AE491687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62463" y="2166472"/>
            <a:ext cx="3181537" cy="217607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ACC92BE-00F0-4D3C-B695-04301F839C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74518" y="2078736"/>
            <a:ext cx="2579682" cy="253398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9C8A748-E631-4B52-A909-29A46F2B7F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123" y="2765962"/>
            <a:ext cx="3323320" cy="140602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C9EB71E-824C-4545-AC46-6624B052AB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144981" y="5418256"/>
            <a:ext cx="4360492" cy="677606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B06EA7C5-CA6B-43B0-9B71-73792ADA7D4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144981" y="4585272"/>
            <a:ext cx="4360493" cy="67760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FF01CBA-4580-414D-A08A-BB2F772873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44981" y="6263412"/>
            <a:ext cx="4360492" cy="67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63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48F46F5-2F5F-4E97-A736-2360F1A93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370" y="2425120"/>
            <a:ext cx="2623485" cy="21940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96050F-8758-465C-95E7-4E0D180BC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10" y="5179311"/>
            <a:ext cx="2131744" cy="16227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57D9F1-91A2-4867-B765-284A654DBF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8805" y="5325028"/>
            <a:ext cx="1940318" cy="14769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B036A54-F259-4DCF-A24B-9FEAAF4AC6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887" y="5179312"/>
            <a:ext cx="2171117" cy="16227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40FD2E4-EBD0-4ACE-BE6E-170384876D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7915" y="5113647"/>
            <a:ext cx="2596285" cy="17770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C984070-0242-482D-B222-714D72DA7D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4100" y="2858583"/>
            <a:ext cx="2762800" cy="215133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E9F61B7-5FAB-4FB6-B61F-9A503DBC10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33384" y="2954856"/>
            <a:ext cx="3113005" cy="195878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8B4CEE0-28A0-4EB2-8E24-F6DFBBC6CB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1271" y="347451"/>
            <a:ext cx="3140926" cy="20136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4062014-B5B8-4D3B-BC20-E7CFF42DE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97882" y="432023"/>
            <a:ext cx="3553109" cy="188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3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714DF7-4D7A-43C8-8100-95BABB7DE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77" y="20905"/>
            <a:ext cx="4634986" cy="109661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FD89D29-0DCD-4D0B-BA2E-C8C30B7B2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62" y="1121781"/>
            <a:ext cx="5702932" cy="93142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9A4560C-293F-43D6-AD03-6EB6789F26A8}"/>
              </a:ext>
            </a:extLst>
          </p:cNvPr>
          <p:cNvSpPr txBox="1"/>
          <p:nvPr/>
        </p:nvSpPr>
        <p:spPr>
          <a:xfrm>
            <a:off x="2635136" y="5934670"/>
            <a:ext cx="2160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73989F94-9B19-4A01-8355-A0018F415B58}"/>
              </a:ext>
            </a:extLst>
          </p:cNvPr>
          <p:cNvSpPr/>
          <p:nvPr/>
        </p:nvSpPr>
        <p:spPr>
          <a:xfrm>
            <a:off x="2335658" y="3782623"/>
            <a:ext cx="3132730" cy="2607721"/>
          </a:xfrm>
          <a:prstGeom prst="arc">
            <a:avLst>
              <a:gd name="adj1" fmla="val 16200000"/>
              <a:gd name="adj2" fmla="val 5402146"/>
            </a:avLst>
          </a:prstGeom>
          <a:ln w="1143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333521C-3D45-4C20-9194-066927E6F874}"/>
              </a:ext>
            </a:extLst>
          </p:cNvPr>
          <p:cNvCxnSpPr>
            <a:cxnSpLocks/>
          </p:cNvCxnSpPr>
          <p:nvPr/>
        </p:nvCxnSpPr>
        <p:spPr>
          <a:xfrm>
            <a:off x="3289818" y="3782839"/>
            <a:ext cx="612205" cy="0"/>
          </a:xfrm>
          <a:prstGeom prst="line">
            <a:avLst/>
          </a:prstGeom>
          <a:ln w="1143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2790BBF-5F6E-449A-9CC4-37CD82A32145}"/>
              </a:ext>
            </a:extLst>
          </p:cNvPr>
          <p:cNvCxnSpPr>
            <a:endCxn id="25" idx="1"/>
          </p:cNvCxnSpPr>
          <p:nvPr/>
        </p:nvCxnSpPr>
        <p:spPr>
          <a:xfrm>
            <a:off x="559868" y="6390344"/>
            <a:ext cx="2075268" cy="5991"/>
          </a:xfrm>
          <a:prstGeom prst="line">
            <a:avLst/>
          </a:prstGeom>
          <a:ln w="114300">
            <a:solidFill>
              <a:schemeClr val="tx1"/>
            </a:solidFill>
            <a:head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EEE07552-A313-48A3-90CA-3E68244967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089" y="261920"/>
            <a:ext cx="3382094" cy="218729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49E1609-B3D2-40CA-8F6D-0BE58B3731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8113" y="2384693"/>
            <a:ext cx="2630938" cy="193010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06D4A3E-F109-4429-8D05-EFAA47B28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9982" y="4250279"/>
            <a:ext cx="3043856" cy="260772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F0E7913-5630-4DB3-A8F6-413118DB74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3480" y="3429000"/>
            <a:ext cx="1974046" cy="203210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F184E62-FF85-4B0E-B4DA-81AD73A9DC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02258" y="2019299"/>
            <a:ext cx="3169742" cy="140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140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>
            <a:extLst>
              <a:ext uri="{FF2B5EF4-FFF2-40B4-BE49-F238E27FC236}">
                <a16:creationId xmlns:a16="http://schemas.microsoft.com/office/drawing/2014/main" id="{F89450D7-EEE8-4F39-98E6-1A92991EA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518" y="241299"/>
            <a:ext cx="3169742" cy="140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504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</TotalTime>
  <Words>1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Casey Batley</dc:creator>
  <cp:lastModifiedBy>Casey Batley</cp:lastModifiedBy>
  <cp:revision>27</cp:revision>
  <dcterms:created xsi:type="dcterms:W3CDTF">2021-01-06T21:55:08Z</dcterms:created>
  <dcterms:modified xsi:type="dcterms:W3CDTF">2021-01-08T21:51:25Z</dcterms:modified>
</cp:coreProperties>
</file>