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2" r:id="rId3"/>
    <p:sldId id="257" r:id="rId4"/>
    <p:sldId id="258" r:id="rId5"/>
    <p:sldId id="259" r:id="rId6"/>
    <p:sldId id="260" r:id="rId7"/>
    <p:sldId id="267" r:id="rId8"/>
    <p:sldId id="281" r:id="rId9"/>
    <p:sldId id="263" r:id="rId10"/>
    <p:sldId id="269" r:id="rId11"/>
    <p:sldId id="265" r:id="rId12"/>
    <p:sldId id="266" r:id="rId13"/>
    <p:sldId id="270" r:id="rId14"/>
    <p:sldId id="264" r:id="rId15"/>
    <p:sldId id="262" r:id="rId16"/>
    <p:sldId id="280" r:id="rId17"/>
    <p:sldId id="268" r:id="rId18"/>
    <p:sldId id="261" r:id="rId19"/>
    <p:sldId id="271" r:id="rId20"/>
    <p:sldId id="272" r:id="rId21"/>
    <p:sldId id="273" r:id="rId22"/>
    <p:sldId id="277" r:id="rId23"/>
    <p:sldId id="278" r:id="rId24"/>
    <p:sldId id="279" r:id="rId25"/>
    <p:sldId id="274" r:id="rId26"/>
    <p:sldId id="283" r:id="rId27"/>
    <p:sldId id="275" r:id="rId28"/>
    <p:sldId id="276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279" autoAdjust="0"/>
    <p:restoredTop sz="94660"/>
  </p:normalViewPr>
  <p:slideViewPr>
    <p:cSldViewPr snapToGrid="0">
      <p:cViewPr varScale="1">
        <p:scale>
          <a:sx n="88" d="100"/>
          <a:sy n="88" d="100"/>
        </p:scale>
        <p:origin x="96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36FD45-F103-4B85-8BDE-3DFED548B6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3D9204-3583-40E3-BA06-7884B226A9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A979BB-6B0B-480E-8595-D20DA8E01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1413C-0D26-44E9-B665-52F71D0EBC22}" type="datetimeFigureOut">
              <a:rPr lang="en-US" smtClean="0"/>
              <a:t>9/19/2022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B87A2B-861C-4605-A471-900340B9DD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62D863-FBE6-4BB6-860A-88B1818EBC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5AE45-CB9D-43A6-A521-4F09D62908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528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9C907E-6604-4CEB-AF46-931E6160BF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854FFB-5E83-425C-A12E-7517797581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6440B7-1DF4-4528-9E5B-EEA219F78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1413C-0D26-44E9-B665-52F71D0EBC22}" type="datetimeFigureOut">
              <a:rPr lang="en-US" smtClean="0"/>
              <a:t>9/19/2022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077978-D22E-4551-B434-9D680B348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F9AD47-B049-48B8-9C7C-2456AE4904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5AE45-CB9D-43A6-A521-4F09D62908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9043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16331BA-123C-4264-AF9C-BA99A23C88C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DC8A3DB-BA2E-4A70-997B-A534A7E120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4AB1FE-B73C-422D-A576-ED3BEE3D7C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1413C-0D26-44E9-B665-52F71D0EBC22}" type="datetimeFigureOut">
              <a:rPr lang="en-US" smtClean="0"/>
              <a:t>9/19/2022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2C74DD-DA46-4F1F-87DC-8E4566370C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493538-605C-4231-A62C-9EAF76C63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5AE45-CB9D-43A6-A521-4F09D62908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1924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476A06-4C14-4911-B6C0-9D865C3B71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27CED2-87E5-42C3-BAF6-86CD5189E5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2EEDE1-B6B9-40FB-8FB1-CE125E8FAF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1413C-0D26-44E9-B665-52F71D0EBC22}" type="datetimeFigureOut">
              <a:rPr lang="en-US" smtClean="0"/>
              <a:t>9/19/2022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3A8A9A-C6EF-4C59-AD66-9E11963289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90C8CD-02F9-407D-ABA8-2E92F56861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5AE45-CB9D-43A6-A521-4F09D62908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2989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9D52A2-9981-4D9D-8DED-A7604EE5AB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27AFF9-8C70-4151-9072-392B53604E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6EBF5F-D07D-423E-BBC6-7E2584B167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1413C-0D26-44E9-B665-52F71D0EBC22}" type="datetimeFigureOut">
              <a:rPr lang="en-US" smtClean="0"/>
              <a:t>9/19/2022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D9B74D-A4BB-42FA-971E-7EC9E65BEE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EDA49E-6291-4960-A763-3BB6E3415C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5AE45-CB9D-43A6-A521-4F09D62908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561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778E2D-5175-4EB9-8527-EDD31FBA6B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CAA9F2-8AF8-4719-94FA-27459DF6B4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8A9A82-E9D8-4923-8503-D5BAB83E4F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3ABEEB-51C6-41E0-99E5-0CAE608FC6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1413C-0D26-44E9-B665-52F71D0EBC22}" type="datetimeFigureOut">
              <a:rPr lang="en-US" smtClean="0"/>
              <a:t>9/19/2022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E3E248-7C21-48E8-8C9F-9C13F0ECAF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0FA863-F041-4E34-ADB9-B8819F1AD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5AE45-CB9D-43A6-A521-4F09D62908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9803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8D40D8-870C-4331-8DDA-3EB8F1CA97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DD01EF-CFCC-4187-BECE-C4205B6BD8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8DEC99E-382E-4E2E-87C1-91AA77831F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B6DBF83-4D86-4780-A543-A0BECA61F1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B1D5A3D-82FA-4B33-8449-1333E52D4A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1195C54-310B-429C-91AB-096D923B36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1413C-0D26-44E9-B665-52F71D0EBC22}" type="datetimeFigureOut">
              <a:rPr lang="en-US" smtClean="0"/>
              <a:t>9/19/2022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C3184C5-516F-48C1-9291-6DE4A73A61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3642E80-C2D2-4728-BA64-CDE3CD5C7D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5AE45-CB9D-43A6-A521-4F09D62908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474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967E64-2CD6-4EBD-8785-E862480839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7921CF5-AFB1-4540-957C-B095FB7E46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1413C-0D26-44E9-B665-52F71D0EBC22}" type="datetimeFigureOut">
              <a:rPr lang="en-US" smtClean="0"/>
              <a:t>9/19/2022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94924EF-EBD2-474F-A220-AB89E11E7A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0EFA10C-D2F0-42FC-9938-252BA9B17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5AE45-CB9D-43A6-A521-4F09D62908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72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4A27F24-8855-4875-AC6A-6F53DEB884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1413C-0D26-44E9-B665-52F71D0EBC22}" type="datetimeFigureOut">
              <a:rPr lang="en-US" smtClean="0"/>
              <a:t>9/19/2022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8A75C6-37F3-4278-9D5D-B8AF8500F8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9304F8-49C5-4090-927D-8A3AB4AB2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5AE45-CB9D-43A6-A521-4F09D62908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7214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03E9A1-DF31-48BB-BE1E-7910B08C0A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7034A6-FBA7-472E-9ECE-07A89E2986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D68526-A510-43CC-8D82-3C8A42E9D4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D1BAFC-802B-4A5E-A600-02DCF9812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1413C-0D26-44E9-B665-52F71D0EBC22}" type="datetimeFigureOut">
              <a:rPr lang="en-US" smtClean="0"/>
              <a:t>9/19/2022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C5C16C-A38D-42DF-8B5D-16DBD91AED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C64AF7-B96E-4EC2-B53D-066B5E087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5AE45-CB9D-43A6-A521-4F09D62908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3179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3A2250-E61A-45C2-967B-3AAB6F83FB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AA88B07-8E9B-4F2A-97AB-C74C451AFA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C94B10-DF7E-421C-9C04-B4D1E5144C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1720D7-1480-4CB6-86E4-0FD02590B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1413C-0D26-44E9-B665-52F71D0EBC22}" type="datetimeFigureOut">
              <a:rPr lang="en-US" smtClean="0"/>
              <a:t>9/19/2022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8FE23F-1495-41D6-8182-57D223D38C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E5623C-D527-4B05-A839-6C334F9C5A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5AE45-CB9D-43A6-A521-4F09D62908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8266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2E3921E-C101-436F-87AA-A952F05EA2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DEAD27-4C9B-48B2-8D19-59E4EC3673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675AE1-83AD-4FDA-94FF-1F0FF148619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61413C-0D26-44E9-B665-52F71D0EBC22}" type="datetimeFigureOut">
              <a:rPr lang="en-US" smtClean="0"/>
              <a:t>9/19/2022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1028A1-5939-426D-876B-947D632A07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C46EEC-8D49-4194-9320-9751FB0CFB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D5AE45-CB9D-43A6-A521-4F09D62908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3413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687925F-597E-425A-AA72-8D5BF9F7EF53}"/>
              </a:ext>
            </a:extLst>
          </p:cNvPr>
          <p:cNvSpPr/>
          <p:nvPr/>
        </p:nvSpPr>
        <p:spPr>
          <a:xfrm>
            <a:off x="4391025" y="1323976"/>
            <a:ext cx="5000624" cy="2800350"/>
          </a:xfrm>
          <a:prstGeom prst="rect">
            <a:avLst/>
          </a:prstGeom>
          <a:noFill/>
          <a:ln w="1270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4F0DECA-FBE9-4C7D-81B2-4BE8AE7ED00C}"/>
              </a:ext>
            </a:extLst>
          </p:cNvPr>
          <p:cNvCxnSpPr>
            <a:cxnSpLocks/>
          </p:cNvCxnSpPr>
          <p:nvPr/>
        </p:nvCxnSpPr>
        <p:spPr>
          <a:xfrm flipV="1">
            <a:off x="4391026" y="1323976"/>
            <a:ext cx="5000623" cy="2800350"/>
          </a:xfrm>
          <a:prstGeom prst="line">
            <a:avLst/>
          </a:prstGeom>
          <a:ln w="1270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93F51EE-F971-40D4-8478-13DB8C15C500}"/>
              </a:ext>
            </a:extLst>
          </p:cNvPr>
          <p:cNvCxnSpPr>
            <a:cxnSpLocks/>
          </p:cNvCxnSpPr>
          <p:nvPr/>
        </p:nvCxnSpPr>
        <p:spPr>
          <a:xfrm>
            <a:off x="4391024" y="1323976"/>
            <a:ext cx="5000625" cy="2800350"/>
          </a:xfrm>
          <a:prstGeom prst="line">
            <a:avLst/>
          </a:prstGeom>
          <a:ln w="1270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>
            <a:extLst>
              <a:ext uri="{FF2B5EF4-FFF2-40B4-BE49-F238E27FC236}">
                <a16:creationId xmlns:a16="http://schemas.microsoft.com/office/drawing/2014/main" id="{CC0190B1-175B-4877-86EB-24433198C3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8051" y="499849"/>
            <a:ext cx="268247" cy="524301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4F0543D1-1AFF-4AFC-8141-137B28C8E4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22546" y="1323976"/>
            <a:ext cx="79255" cy="524301"/>
          </a:xfrm>
          <a:prstGeom prst="rect">
            <a:avLst/>
          </a:prstGeom>
        </p:spPr>
      </p:pic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10C06D1D-E004-4E31-8A76-568C393FE7D7}"/>
              </a:ext>
            </a:extLst>
          </p:cNvPr>
          <p:cNvCxnSpPr/>
          <p:nvPr/>
        </p:nvCxnSpPr>
        <p:spPr>
          <a:xfrm>
            <a:off x="1457325" y="1133475"/>
            <a:ext cx="107346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FA7231E-DAA1-439E-BCAA-65133773B487}"/>
              </a:ext>
            </a:extLst>
          </p:cNvPr>
          <p:cNvCxnSpPr>
            <a:cxnSpLocks/>
          </p:cNvCxnSpPr>
          <p:nvPr/>
        </p:nvCxnSpPr>
        <p:spPr>
          <a:xfrm>
            <a:off x="6888122" y="0"/>
            <a:ext cx="0" cy="52006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val 23">
            <a:extLst>
              <a:ext uri="{FF2B5EF4-FFF2-40B4-BE49-F238E27FC236}">
                <a16:creationId xmlns:a16="http://schemas.microsoft.com/office/drawing/2014/main" id="{68F18486-1214-433F-A1F6-13C80C73B449}"/>
              </a:ext>
            </a:extLst>
          </p:cNvPr>
          <p:cNvSpPr/>
          <p:nvPr/>
        </p:nvSpPr>
        <p:spPr>
          <a:xfrm>
            <a:off x="2028049" y="3290892"/>
            <a:ext cx="268247" cy="2762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DEB2879A-F732-4F7E-B679-19E75147A73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17127" y="2134814"/>
            <a:ext cx="969348" cy="286537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08242B50-FAEC-4E20-BF6D-EDD5751BD86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02477" y="2712853"/>
            <a:ext cx="719390" cy="286537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E2B724C9-EF6B-4D38-B2DB-E861235C224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49398" y="3734909"/>
            <a:ext cx="560881" cy="408467"/>
          </a:xfrm>
          <a:prstGeom prst="rect">
            <a:avLst/>
          </a:prstGeom>
        </p:spPr>
      </p:pic>
      <p:sp>
        <p:nvSpPr>
          <p:cNvPr id="37" name="TextBox 36">
            <a:extLst>
              <a:ext uri="{FF2B5EF4-FFF2-40B4-BE49-F238E27FC236}">
                <a16:creationId xmlns:a16="http://schemas.microsoft.com/office/drawing/2014/main" id="{3AF52C67-7DC5-4CAA-8772-6C108B42D766}"/>
              </a:ext>
            </a:extLst>
          </p:cNvPr>
          <p:cNvSpPr txBox="1"/>
          <p:nvPr/>
        </p:nvSpPr>
        <p:spPr>
          <a:xfrm>
            <a:off x="10779962" y="209256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1/A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12DFEDD-B4D1-46BA-84C7-65B45E679F87}"/>
              </a:ext>
            </a:extLst>
          </p:cNvPr>
          <p:cNvSpPr txBox="1"/>
          <p:nvPr/>
        </p:nvSpPr>
        <p:spPr>
          <a:xfrm>
            <a:off x="10804948" y="687285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2/A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BB2EC9C0-B4AB-4D70-A931-BF7F22AD5C1C}"/>
              </a:ext>
            </a:extLst>
          </p:cNvPr>
          <p:cNvSpPr txBox="1"/>
          <p:nvPr/>
        </p:nvSpPr>
        <p:spPr>
          <a:xfrm>
            <a:off x="10804947" y="1165314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3/A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1B6387EA-D5DD-4A80-A506-C9565A3280B2}"/>
              </a:ext>
            </a:extLst>
          </p:cNvPr>
          <p:cNvSpPr txBox="1"/>
          <p:nvPr/>
        </p:nvSpPr>
        <p:spPr>
          <a:xfrm>
            <a:off x="10787340" y="3151685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3/B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7B4A7B4B-C968-47B8-8770-772694B60D59}"/>
              </a:ext>
            </a:extLst>
          </p:cNvPr>
          <p:cNvSpPr txBox="1"/>
          <p:nvPr/>
        </p:nvSpPr>
        <p:spPr>
          <a:xfrm>
            <a:off x="10817248" y="2703051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2/B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1EE1E969-FA3B-4AC3-AAEF-FE90FF68C7BF}"/>
              </a:ext>
            </a:extLst>
          </p:cNvPr>
          <p:cNvSpPr txBox="1"/>
          <p:nvPr/>
        </p:nvSpPr>
        <p:spPr>
          <a:xfrm>
            <a:off x="10787341" y="2266951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1/B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A63B35A5-0B10-4A7E-81F6-624EEB5561F9}"/>
              </a:ext>
            </a:extLst>
          </p:cNvPr>
          <p:cNvSpPr txBox="1"/>
          <p:nvPr/>
        </p:nvSpPr>
        <p:spPr>
          <a:xfrm>
            <a:off x="10768229" y="4571821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1/C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AFF125F1-55F5-4515-877E-5C79E534A70C}"/>
              </a:ext>
            </a:extLst>
          </p:cNvPr>
          <p:cNvSpPr txBox="1"/>
          <p:nvPr/>
        </p:nvSpPr>
        <p:spPr>
          <a:xfrm>
            <a:off x="10793215" y="5049850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2/C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58B37579-0C87-4F62-B302-57E264E11E57}"/>
              </a:ext>
            </a:extLst>
          </p:cNvPr>
          <p:cNvSpPr txBox="1"/>
          <p:nvPr/>
        </p:nvSpPr>
        <p:spPr>
          <a:xfrm>
            <a:off x="10793214" y="5527879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3/C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48C7A129-6B91-430A-B29E-69A75AA2EA1D}"/>
              </a:ext>
            </a:extLst>
          </p:cNvPr>
          <p:cNvSpPr txBox="1"/>
          <p:nvPr/>
        </p:nvSpPr>
        <p:spPr>
          <a:xfrm>
            <a:off x="10302939" y="1643211"/>
            <a:ext cx="19157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WPN/A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7A525FDF-ADAC-472F-A67C-3E8610D5DDA9}"/>
              </a:ext>
            </a:extLst>
          </p:cNvPr>
          <p:cNvSpPr txBox="1"/>
          <p:nvPr/>
        </p:nvSpPr>
        <p:spPr>
          <a:xfrm>
            <a:off x="10318102" y="3584573"/>
            <a:ext cx="19157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WPN/B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725BE230-71AE-4405-B3E2-F94CE1D62624}"/>
              </a:ext>
            </a:extLst>
          </p:cNvPr>
          <p:cNvSpPr txBox="1"/>
          <p:nvPr/>
        </p:nvSpPr>
        <p:spPr>
          <a:xfrm>
            <a:off x="10248952" y="6002910"/>
            <a:ext cx="19157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WPN/C</a:t>
            </a:r>
          </a:p>
        </p:txBody>
      </p:sp>
    </p:spTree>
    <p:extLst>
      <p:ext uri="{BB962C8B-B14F-4D97-AF65-F5344CB8AC3E}">
        <p14:creationId xmlns:p14="http://schemas.microsoft.com/office/powerpoint/2010/main" val="17927997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687925F-597E-425A-AA72-8D5BF9F7EF53}"/>
              </a:ext>
            </a:extLst>
          </p:cNvPr>
          <p:cNvSpPr/>
          <p:nvPr/>
        </p:nvSpPr>
        <p:spPr>
          <a:xfrm>
            <a:off x="4391025" y="1323976"/>
            <a:ext cx="5000624" cy="2800350"/>
          </a:xfrm>
          <a:prstGeom prst="rect">
            <a:avLst/>
          </a:prstGeom>
          <a:noFill/>
          <a:ln w="1270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4F0DECA-FBE9-4C7D-81B2-4BE8AE7ED00C}"/>
              </a:ext>
            </a:extLst>
          </p:cNvPr>
          <p:cNvCxnSpPr>
            <a:cxnSpLocks/>
          </p:cNvCxnSpPr>
          <p:nvPr/>
        </p:nvCxnSpPr>
        <p:spPr>
          <a:xfrm flipV="1">
            <a:off x="4391026" y="1323976"/>
            <a:ext cx="5000623" cy="2800350"/>
          </a:xfrm>
          <a:prstGeom prst="line">
            <a:avLst/>
          </a:prstGeom>
          <a:ln w="1270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93F51EE-F971-40D4-8478-13DB8C15C500}"/>
              </a:ext>
            </a:extLst>
          </p:cNvPr>
          <p:cNvCxnSpPr>
            <a:cxnSpLocks/>
          </p:cNvCxnSpPr>
          <p:nvPr/>
        </p:nvCxnSpPr>
        <p:spPr>
          <a:xfrm>
            <a:off x="4391024" y="1323976"/>
            <a:ext cx="5000625" cy="2800350"/>
          </a:xfrm>
          <a:prstGeom prst="line">
            <a:avLst/>
          </a:prstGeom>
          <a:ln w="1270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>
            <a:extLst>
              <a:ext uri="{FF2B5EF4-FFF2-40B4-BE49-F238E27FC236}">
                <a16:creationId xmlns:a16="http://schemas.microsoft.com/office/drawing/2014/main" id="{CC0190B1-175B-4877-86EB-24433198C3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8051" y="499849"/>
            <a:ext cx="268247" cy="524301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4F0543D1-1AFF-4AFC-8141-137B28C8E4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22546" y="1323976"/>
            <a:ext cx="79255" cy="524301"/>
          </a:xfrm>
          <a:prstGeom prst="rect">
            <a:avLst/>
          </a:prstGeom>
        </p:spPr>
      </p:pic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10C06D1D-E004-4E31-8A76-568C393FE7D7}"/>
              </a:ext>
            </a:extLst>
          </p:cNvPr>
          <p:cNvCxnSpPr/>
          <p:nvPr/>
        </p:nvCxnSpPr>
        <p:spPr>
          <a:xfrm>
            <a:off x="1457325" y="1133475"/>
            <a:ext cx="107346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FA7231E-DAA1-439E-BCAA-65133773B487}"/>
              </a:ext>
            </a:extLst>
          </p:cNvPr>
          <p:cNvCxnSpPr>
            <a:cxnSpLocks/>
          </p:cNvCxnSpPr>
          <p:nvPr/>
        </p:nvCxnSpPr>
        <p:spPr>
          <a:xfrm>
            <a:off x="6888122" y="0"/>
            <a:ext cx="0" cy="52006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val 23">
            <a:extLst>
              <a:ext uri="{FF2B5EF4-FFF2-40B4-BE49-F238E27FC236}">
                <a16:creationId xmlns:a16="http://schemas.microsoft.com/office/drawing/2014/main" id="{68F18486-1214-433F-A1F6-13C80C73B449}"/>
              </a:ext>
            </a:extLst>
          </p:cNvPr>
          <p:cNvSpPr/>
          <p:nvPr/>
        </p:nvSpPr>
        <p:spPr>
          <a:xfrm>
            <a:off x="2028049" y="3290892"/>
            <a:ext cx="268247" cy="2762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DEB2879A-F732-4F7E-B679-19E75147A73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17127" y="2139779"/>
            <a:ext cx="969348" cy="286537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08242B50-FAEC-4E20-BF6D-EDD5751BD86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02477" y="2712853"/>
            <a:ext cx="719390" cy="286537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E2B724C9-EF6B-4D38-B2DB-E861235C224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49398" y="3734909"/>
            <a:ext cx="560881" cy="408467"/>
          </a:xfrm>
          <a:prstGeom prst="rect">
            <a:avLst/>
          </a:prstGeom>
        </p:spPr>
      </p:pic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CC3F6931-9206-41EE-AF2A-8E8C81269697}"/>
              </a:ext>
            </a:extLst>
          </p:cNvPr>
          <p:cNvSpPr/>
          <p:nvPr/>
        </p:nvSpPr>
        <p:spPr>
          <a:xfrm>
            <a:off x="6076949" y="1465690"/>
            <a:ext cx="1632683" cy="718540"/>
          </a:xfrm>
          <a:prstGeom prst="roundRect">
            <a:avLst/>
          </a:prstGeom>
          <a:noFill/>
          <a:ln w="889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3428A4A3-87F9-48A4-8454-1F6D3D61C2F1}"/>
              </a:ext>
            </a:extLst>
          </p:cNvPr>
          <p:cNvSpPr/>
          <p:nvPr/>
        </p:nvSpPr>
        <p:spPr>
          <a:xfrm>
            <a:off x="6718300" y="3670300"/>
            <a:ext cx="349250" cy="311150"/>
          </a:xfrm>
          <a:prstGeom prst="ellipse">
            <a:avLst/>
          </a:prstGeom>
          <a:noFill/>
          <a:ln w="889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A844E1DA-4AA2-4446-BD3D-853F0A2AF7AB}"/>
              </a:ext>
            </a:extLst>
          </p:cNvPr>
          <p:cNvSpPr/>
          <p:nvPr/>
        </p:nvSpPr>
        <p:spPr>
          <a:xfrm>
            <a:off x="7153275" y="3670300"/>
            <a:ext cx="349250" cy="311150"/>
          </a:xfrm>
          <a:prstGeom prst="ellipse">
            <a:avLst/>
          </a:prstGeom>
          <a:noFill/>
          <a:ln w="889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04E8E940-78E7-4036-9B5C-7EF46A22EED8}"/>
              </a:ext>
            </a:extLst>
          </p:cNvPr>
          <p:cNvSpPr/>
          <p:nvPr/>
        </p:nvSpPr>
        <p:spPr>
          <a:xfrm>
            <a:off x="6279336" y="3670300"/>
            <a:ext cx="349250" cy="311150"/>
          </a:xfrm>
          <a:prstGeom prst="ellipse">
            <a:avLst/>
          </a:prstGeom>
          <a:noFill/>
          <a:ln w="889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3AA0B00-E752-4F26-AF33-3F85FB4B579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754437" y="1505701"/>
            <a:ext cx="267370" cy="652007"/>
          </a:xfrm>
          <a:prstGeom prst="rect">
            <a:avLst/>
          </a:prstGeom>
          <a:ln>
            <a:noFill/>
          </a:ln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2B7343E9-2874-4EA6-9A38-E71AC7A632A6}"/>
              </a:ext>
            </a:extLst>
          </p:cNvPr>
          <p:cNvSpPr txBox="1"/>
          <p:nvPr/>
        </p:nvSpPr>
        <p:spPr>
          <a:xfrm>
            <a:off x="10779962" y="209256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1/A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FAE7127-B60C-400B-B673-06CD86CE607B}"/>
              </a:ext>
            </a:extLst>
          </p:cNvPr>
          <p:cNvSpPr txBox="1"/>
          <p:nvPr/>
        </p:nvSpPr>
        <p:spPr>
          <a:xfrm>
            <a:off x="10804948" y="687285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2/A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5CCD3B5-5B3E-42B6-9C99-28C8F6E32F3B}"/>
              </a:ext>
            </a:extLst>
          </p:cNvPr>
          <p:cNvSpPr txBox="1"/>
          <p:nvPr/>
        </p:nvSpPr>
        <p:spPr>
          <a:xfrm>
            <a:off x="10804947" y="1165314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3/A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89F3B02-D07E-452F-B5A8-B1396C792C18}"/>
              </a:ext>
            </a:extLst>
          </p:cNvPr>
          <p:cNvSpPr txBox="1"/>
          <p:nvPr/>
        </p:nvSpPr>
        <p:spPr>
          <a:xfrm>
            <a:off x="10787340" y="3151685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3/B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9567E853-11CE-4B81-A952-3BBB154E1828}"/>
              </a:ext>
            </a:extLst>
          </p:cNvPr>
          <p:cNvSpPr txBox="1"/>
          <p:nvPr/>
        </p:nvSpPr>
        <p:spPr>
          <a:xfrm>
            <a:off x="10817248" y="2703051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2/B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3FFBA7F8-3B04-42B2-9236-30F19EB46786}"/>
              </a:ext>
            </a:extLst>
          </p:cNvPr>
          <p:cNvSpPr txBox="1"/>
          <p:nvPr/>
        </p:nvSpPr>
        <p:spPr>
          <a:xfrm>
            <a:off x="10787341" y="2266951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1/B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3717363A-FEA2-4C27-AEFF-FFC67E1A651E}"/>
              </a:ext>
            </a:extLst>
          </p:cNvPr>
          <p:cNvSpPr txBox="1"/>
          <p:nvPr/>
        </p:nvSpPr>
        <p:spPr>
          <a:xfrm>
            <a:off x="10768229" y="4571821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1/C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BB30F6FB-5BFB-4AC5-A158-6889A91B2F4B}"/>
              </a:ext>
            </a:extLst>
          </p:cNvPr>
          <p:cNvSpPr txBox="1"/>
          <p:nvPr/>
        </p:nvSpPr>
        <p:spPr>
          <a:xfrm>
            <a:off x="10793215" y="5049850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2/C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582E2011-C6E6-4C1E-93D4-925EE6016F40}"/>
              </a:ext>
            </a:extLst>
          </p:cNvPr>
          <p:cNvSpPr txBox="1"/>
          <p:nvPr/>
        </p:nvSpPr>
        <p:spPr>
          <a:xfrm>
            <a:off x="10793214" y="5527879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3/C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B220A043-1FF1-415D-8775-E51E8221F572}"/>
              </a:ext>
            </a:extLst>
          </p:cNvPr>
          <p:cNvSpPr txBox="1"/>
          <p:nvPr/>
        </p:nvSpPr>
        <p:spPr>
          <a:xfrm>
            <a:off x="10302939" y="1643211"/>
            <a:ext cx="19157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WPN/A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7D986919-1F65-4D10-9D8F-37341BFC2D1A}"/>
              </a:ext>
            </a:extLst>
          </p:cNvPr>
          <p:cNvSpPr txBox="1"/>
          <p:nvPr/>
        </p:nvSpPr>
        <p:spPr>
          <a:xfrm>
            <a:off x="10318102" y="3584573"/>
            <a:ext cx="19157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WPN/B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EEF53D2C-E91D-4AB4-9FD0-0537C7E45197}"/>
              </a:ext>
            </a:extLst>
          </p:cNvPr>
          <p:cNvSpPr txBox="1"/>
          <p:nvPr/>
        </p:nvSpPr>
        <p:spPr>
          <a:xfrm>
            <a:off x="10248952" y="6002910"/>
            <a:ext cx="19157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WPN/C</a:t>
            </a:r>
          </a:p>
        </p:txBody>
      </p:sp>
    </p:spTree>
    <p:extLst>
      <p:ext uri="{BB962C8B-B14F-4D97-AF65-F5344CB8AC3E}">
        <p14:creationId xmlns:p14="http://schemas.microsoft.com/office/powerpoint/2010/main" val="33148358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687925F-597E-425A-AA72-8D5BF9F7EF53}"/>
              </a:ext>
            </a:extLst>
          </p:cNvPr>
          <p:cNvSpPr/>
          <p:nvPr/>
        </p:nvSpPr>
        <p:spPr>
          <a:xfrm>
            <a:off x="4391025" y="1323976"/>
            <a:ext cx="5000624" cy="2800350"/>
          </a:xfrm>
          <a:prstGeom prst="rect">
            <a:avLst/>
          </a:prstGeom>
          <a:noFill/>
          <a:ln w="1270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4F0DECA-FBE9-4C7D-81B2-4BE8AE7ED00C}"/>
              </a:ext>
            </a:extLst>
          </p:cNvPr>
          <p:cNvCxnSpPr>
            <a:cxnSpLocks/>
          </p:cNvCxnSpPr>
          <p:nvPr/>
        </p:nvCxnSpPr>
        <p:spPr>
          <a:xfrm flipV="1">
            <a:off x="5003800" y="1323976"/>
            <a:ext cx="0" cy="2819400"/>
          </a:xfrm>
          <a:prstGeom prst="line">
            <a:avLst/>
          </a:prstGeom>
          <a:ln w="1270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>
            <a:extLst>
              <a:ext uri="{FF2B5EF4-FFF2-40B4-BE49-F238E27FC236}">
                <a16:creationId xmlns:a16="http://schemas.microsoft.com/office/drawing/2014/main" id="{CC0190B1-175B-4877-86EB-24433198C3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8051" y="499849"/>
            <a:ext cx="268247" cy="524301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4F0543D1-1AFF-4AFC-8141-137B28C8E4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22546" y="1323976"/>
            <a:ext cx="79255" cy="524301"/>
          </a:xfrm>
          <a:prstGeom prst="rect">
            <a:avLst/>
          </a:prstGeom>
        </p:spPr>
      </p:pic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10C06D1D-E004-4E31-8A76-568C393FE7D7}"/>
              </a:ext>
            </a:extLst>
          </p:cNvPr>
          <p:cNvCxnSpPr/>
          <p:nvPr/>
        </p:nvCxnSpPr>
        <p:spPr>
          <a:xfrm>
            <a:off x="1457325" y="1133475"/>
            <a:ext cx="107346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FA7231E-DAA1-439E-BCAA-65133773B487}"/>
              </a:ext>
            </a:extLst>
          </p:cNvPr>
          <p:cNvCxnSpPr>
            <a:cxnSpLocks/>
          </p:cNvCxnSpPr>
          <p:nvPr/>
        </p:nvCxnSpPr>
        <p:spPr>
          <a:xfrm>
            <a:off x="6888122" y="0"/>
            <a:ext cx="0" cy="52006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val 23">
            <a:extLst>
              <a:ext uri="{FF2B5EF4-FFF2-40B4-BE49-F238E27FC236}">
                <a16:creationId xmlns:a16="http://schemas.microsoft.com/office/drawing/2014/main" id="{68F18486-1214-433F-A1F6-13C80C73B449}"/>
              </a:ext>
            </a:extLst>
          </p:cNvPr>
          <p:cNvSpPr/>
          <p:nvPr/>
        </p:nvSpPr>
        <p:spPr>
          <a:xfrm>
            <a:off x="2028049" y="3290892"/>
            <a:ext cx="268247" cy="2762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DEB2879A-F732-4F7E-B679-19E75147A73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17127" y="2139779"/>
            <a:ext cx="969348" cy="286537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08242B50-FAEC-4E20-BF6D-EDD5751BD86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02477" y="2712853"/>
            <a:ext cx="719390" cy="286537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E2B724C9-EF6B-4D38-B2DB-E861235C224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49398" y="3734909"/>
            <a:ext cx="560881" cy="408467"/>
          </a:xfrm>
          <a:prstGeom prst="rect">
            <a:avLst/>
          </a:prstGeom>
        </p:spPr>
      </p:pic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CC3F6931-9206-41EE-AF2A-8E8C81269697}"/>
              </a:ext>
            </a:extLst>
          </p:cNvPr>
          <p:cNvSpPr/>
          <p:nvPr/>
        </p:nvSpPr>
        <p:spPr>
          <a:xfrm>
            <a:off x="6076949" y="1465690"/>
            <a:ext cx="1632683" cy="718540"/>
          </a:xfrm>
          <a:prstGeom prst="roundRect">
            <a:avLst/>
          </a:prstGeom>
          <a:noFill/>
          <a:ln w="889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3428A4A3-87F9-48A4-8454-1F6D3D61C2F1}"/>
              </a:ext>
            </a:extLst>
          </p:cNvPr>
          <p:cNvSpPr/>
          <p:nvPr/>
        </p:nvSpPr>
        <p:spPr>
          <a:xfrm>
            <a:off x="6718300" y="3670300"/>
            <a:ext cx="349250" cy="311150"/>
          </a:xfrm>
          <a:prstGeom prst="ellipse">
            <a:avLst/>
          </a:prstGeom>
          <a:noFill/>
          <a:ln w="889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A844E1DA-4AA2-4446-BD3D-853F0A2AF7AB}"/>
              </a:ext>
            </a:extLst>
          </p:cNvPr>
          <p:cNvSpPr/>
          <p:nvPr/>
        </p:nvSpPr>
        <p:spPr>
          <a:xfrm>
            <a:off x="7153275" y="3670300"/>
            <a:ext cx="349250" cy="311150"/>
          </a:xfrm>
          <a:prstGeom prst="ellipse">
            <a:avLst/>
          </a:prstGeom>
          <a:noFill/>
          <a:ln w="889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04E8E940-78E7-4036-9B5C-7EF46A22EED8}"/>
              </a:ext>
            </a:extLst>
          </p:cNvPr>
          <p:cNvSpPr/>
          <p:nvPr/>
        </p:nvSpPr>
        <p:spPr>
          <a:xfrm>
            <a:off x="6279336" y="3670300"/>
            <a:ext cx="349250" cy="311150"/>
          </a:xfrm>
          <a:prstGeom prst="ellipse">
            <a:avLst/>
          </a:prstGeom>
          <a:noFill/>
          <a:ln w="889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E15A525-5F98-484F-AE30-DE3014CBBBDB}"/>
              </a:ext>
            </a:extLst>
          </p:cNvPr>
          <p:cNvSpPr txBox="1"/>
          <p:nvPr/>
        </p:nvSpPr>
        <p:spPr>
          <a:xfrm>
            <a:off x="5619750" y="2228671"/>
            <a:ext cx="267969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dirty="0">
                <a:latin typeface="Arial" panose="020B0604020202020204" pitchFamily="34" charset="0"/>
                <a:cs typeface="Arial" panose="020B0604020202020204" pitchFamily="34" charset="0"/>
              </a:rPr>
              <a:t>MGS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6A84EF45-1D97-4F12-A8E5-3B2387764B6B}"/>
              </a:ext>
            </a:extLst>
          </p:cNvPr>
          <p:cNvSpPr txBox="1"/>
          <p:nvPr/>
        </p:nvSpPr>
        <p:spPr>
          <a:xfrm>
            <a:off x="10779962" y="209256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1/A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8145180A-13F6-434A-A493-27CCE877BA50}"/>
              </a:ext>
            </a:extLst>
          </p:cNvPr>
          <p:cNvSpPr txBox="1"/>
          <p:nvPr/>
        </p:nvSpPr>
        <p:spPr>
          <a:xfrm>
            <a:off x="10804948" y="687285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2/A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4A101F99-58D1-4A8A-B5B9-A734D7692C69}"/>
              </a:ext>
            </a:extLst>
          </p:cNvPr>
          <p:cNvSpPr txBox="1"/>
          <p:nvPr/>
        </p:nvSpPr>
        <p:spPr>
          <a:xfrm>
            <a:off x="10804947" y="1165314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3/A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2CD2F8B8-0BE9-407D-BD11-AD75083E9500}"/>
              </a:ext>
            </a:extLst>
          </p:cNvPr>
          <p:cNvSpPr txBox="1"/>
          <p:nvPr/>
        </p:nvSpPr>
        <p:spPr>
          <a:xfrm>
            <a:off x="10787340" y="3151685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3/B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0F663AC2-958E-48EE-90F6-32F94BC5FAF5}"/>
              </a:ext>
            </a:extLst>
          </p:cNvPr>
          <p:cNvSpPr txBox="1"/>
          <p:nvPr/>
        </p:nvSpPr>
        <p:spPr>
          <a:xfrm>
            <a:off x="10817248" y="2703051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2/B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20647523-29EC-4795-BF7C-27017C3D4445}"/>
              </a:ext>
            </a:extLst>
          </p:cNvPr>
          <p:cNvSpPr txBox="1"/>
          <p:nvPr/>
        </p:nvSpPr>
        <p:spPr>
          <a:xfrm>
            <a:off x="10787341" y="2266951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1/B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041DABE5-858C-4179-BB95-A6AF47CDBD09}"/>
              </a:ext>
            </a:extLst>
          </p:cNvPr>
          <p:cNvSpPr txBox="1"/>
          <p:nvPr/>
        </p:nvSpPr>
        <p:spPr>
          <a:xfrm>
            <a:off x="10768229" y="4571821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1/C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798279AD-86D3-4E3A-B140-F199547E5965}"/>
              </a:ext>
            </a:extLst>
          </p:cNvPr>
          <p:cNvSpPr txBox="1"/>
          <p:nvPr/>
        </p:nvSpPr>
        <p:spPr>
          <a:xfrm>
            <a:off x="10793215" y="5049850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2/C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16DF8A71-5BD0-45A4-B776-60CDB7FC5E40}"/>
              </a:ext>
            </a:extLst>
          </p:cNvPr>
          <p:cNvSpPr txBox="1"/>
          <p:nvPr/>
        </p:nvSpPr>
        <p:spPr>
          <a:xfrm>
            <a:off x="10793214" y="5527879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3/C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5B76C52F-0D9A-4B84-8CA1-DBCCFFECB9FB}"/>
              </a:ext>
            </a:extLst>
          </p:cNvPr>
          <p:cNvSpPr txBox="1"/>
          <p:nvPr/>
        </p:nvSpPr>
        <p:spPr>
          <a:xfrm>
            <a:off x="10302939" y="1643211"/>
            <a:ext cx="19157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WPN/A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832772F8-0165-4471-9E3D-5F1F0A18768E}"/>
              </a:ext>
            </a:extLst>
          </p:cNvPr>
          <p:cNvSpPr txBox="1"/>
          <p:nvPr/>
        </p:nvSpPr>
        <p:spPr>
          <a:xfrm>
            <a:off x="10318102" y="3584573"/>
            <a:ext cx="19157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WPN/B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71321108-4652-4831-A8D9-D08B972EE992}"/>
              </a:ext>
            </a:extLst>
          </p:cNvPr>
          <p:cNvSpPr txBox="1"/>
          <p:nvPr/>
        </p:nvSpPr>
        <p:spPr>
          <a:xfrm>
            <a:off x="10248952" y="6002910"/>
            <a:ext cx="19157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WPN/C</a:t>
            </a:r>
          </a:p>
        </p:txBody>
      </p:sp>
    </p:spTree>
    <p:extLst>
      <p:ext uri="{BB962C8B-B14F-4D97-AF65-F5344CB8AC3E}">
        <p14:creationId xmlns:p14="http://schemas.microsoft.com/office/powerpoint/2010/main" val="8665214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687925F-597E-425A-AA72-8D5BF9F7EF53}"/>
              </a:ext>
            </a:extLst>
          </p:cNvPr>
          <p:cNvSpPr/>
          <p:nvPr/>
        </p:nvSpPr>
        <p:spPr>
          <a:xfrm>
            <a:off x="4391025" y="1323976"/>
            <a:ext cx="5000624" cy="2800350"/>
          </a:xfrm>
          <a:prstGeom prst="rect">
            <a:avLst/>
          </a:prstGeom>
          <a:noFill/>
          <a:ln w="1270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CC0190B1-175B-4877-86EB-24433198C3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8051" y="499849"/>
            <a:ext cx="268247" cy="524301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4F0543D1-1AFF-4AFC-8141-137B28C8E4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22546" y="1323976"/>
            <a:ext cx="79255" cy="524301"/>
          </a:xfrm>
          <a:prstGeom prst="rect">
            <a:avLst/>
          </a:prstGeom>
        </p:spPr>
      </p:pic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10C06D1D-E004-4E31-8A76-568C393FE7D7}"/>
              </a:ext>
            </a:extLst>
          </p:cNvPr>
          <p:cNvCxnSpPr/>
          <p:nvPr/>
        </p:nvCxnSpPr>
        <p:spPr>
          <a:xfrm>
            <a:off x="1457325" y="1133475"/>
            <a:ext cx="107346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FA7231E-DAA1-439E-BCAA-65133773B487}"/>
              </a:ext>
            </a:extLst>
          </p:cNvPr>
          <p:cNvCxnSpPr>
            <a:cxnSpLocks/>
          </p:cNvCxnSpPr>
          <p:nvPr/>
        </p:nvCxnSpPr>
        <p:spPr>
          <a:xfrm>
            <a:off x="6888122" y="0"/>
            <a:ext cx="0" cy="52006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val 23">
            <a:extLst>
              <a:ext uri="{FF2B5EF4-FFF2-40B4-BE49-F238E27FC236}">
                <a16:creationId xmlns:a16="http://schemas.microsoft.com/office/drawing/2014/main" id="{68F18486-1214-433F-A1F6-13C80C73B449}"/>
              </a:ext>
            </a:extLst>
          </p:cNvPr>
          <p:cNvSpPr/>
          <p:nvPr/>
        </p:nvSpPr>
        <p:spPr>
          <a:xfrm>
            <a:off x="2028049" y="3290892"/>
            <a:ext cx="268247" cy="2762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DEB2879A-F732-4F7E-B679-19E75147A73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17127" y="2139779"/>
            <a:ext cx="969348" cy="286537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08242B50-FAEC-4E20-BF6D-EDD5751BD86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02477" y="2712853"/>
            <a:ext cx="719390" cy="286537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E2B724C9-EF6B-4D38-B2DB-E861235C224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49398" y="3734909"/>
            <a:ext cx="560881" cy="408467"/>
          </a:xfrm>
          <a:prstGeom prst="rect">
            <a:avLst/>
          </a:prstGeom>
        </p:spPr>
      </p:pic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CC3F6931-9206-41EE-AF2A-8E8C81269697}"/>
              </a:ext>
            </a:extLst>
          </p:cNvPr>
          <p:cNvSpPr/>
          <p:nvPr/>
        </p:nvSpPr>
        <p:spPr>
          <a:xfrm>
            <a:off x="6076949" y="1465690"/>
            <a:ext cx="1632683" cy="718540"/>
          </a:xfrm>
          <a:prstGeom prst="roundRect">
            <a:avLst/>
          </a:prstGeom>
          <a:noFill/>
          <a:ln w="889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3428A4A3-87F9-48A4-8454-1F6D3D61C2F1}"/>
              </a:ext>
            </a:extLst>
          </p:cNvPr>
          <p:cNvSpPr/>
          <p:nvPr/>
        </p:nvSpPr>
        <p:spPr>
          <a:xfrm>
            <a:off x="6718300" y="3670300"/>
            <a:ext cx="349250" cy="311150"/>
          </a:xfrm>
          <a:prstGeom prst="ellipse">
            <a:avLst/>
          </a:prstGeom>
          <a:noFill/>
          <a:ln w="889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A844E1DA-4AA2-4446-BD3D-853F0A2AF7AB}"/>
              </a:ext>
            </a:extLst>
          </p:cNvPr>
          <p:cNvSpPr/>
          <p:nvPr/>
        </p:nvSpPr>
        <p:spPr>
          <a:xfrm>
            <a:off x="7153275" y="3670300"/>
            <a:ext cx="349250" cy="311150"/>
          </a:xfrm>
          <a:prstGeom prst="ellipse">
            <a:avLst/>
          </a:prstGeom>
          <a:noFill/>
          <a:ln w="889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04E8E940-78E7-4036-9B5C-7EF46A22EED8}"/>
              </a:ext>
            </a:extLst>
          </p:cNvPr>
          <p:cNvSpPr/>
          <p:nvPr/>
        </p:nvSpPr>
        <p:spPr>
          <a:xfrm>
            <a:off x="6279336" y="3670300"/>
            <a:ext cx="349250" cy="311150"/>
          </a:xfrm>
          <a:prstGeom prst="ellipse">
            <a:avLst/>
          </a:prstGeom>
          <a:noFill/>
          <a:ln w="889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38EE73D-80E6-4E27-BEF0-BDCFDA13E3C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628586" y="2245422"/>
            <a:ext cx="525713" cy="1282002"/>
          </a:xfrm>
          <a:prstGeom prst="rect">
            <a:avLst/>
          </a:prstGeom>
        </p:spPr>
      </p:pic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39FB9E44-0AAC-4010-8189-A67F4EDF58F1}"/>
              </a:ext>
            </a:extLst>
          </p:cNvPr>
          <p:cNvCxnSpPr>
            <a:cxnSpLocks/>
          </p:cNvCxnSpPr>
          <p:nvPr/>
        </p:nvCxnSpPr>
        <p:spPr>
          <a:xfrm>
            <a:off x="6628586" y="2905473"/>
            <a:ext cx="525713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B1168F4D-CF1B-42AA-8B49-FE582975FAD6}"/>
              </a:ext>
            </a:extLst>
          </p:cNvPr>
          <p:cNvCxnSpPr>
            <a:cxnSpLocks/>
          </p:cNvCxnSpPr>
          <p:nvPr/>
        </p:nvCxnSpPr>
        <p:spPr>
          <a:xfrm>
            <a:off x="6628586" y="2797523"/>
            <a:ext cx="525713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31AFAE9C-96F5-4EA4-B15C-18C8CAF61540}"/>
              </a:ext>
            </a:extLst>
          </p:cNvPr>
          <p:cNvCxnSpPr>
            <a:cxnSpLocks/>
          </p:cNvCxnSpPr>
          <p:nvPr/>
        </p:nvCxnSpPr>
        <p:spPr>
          <a:xfrm>
            <a:off x="6631615" y="2687453"/>
            <a:ext cx="525713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FC87231E-C397-4F7C-AB47-8B6E490DCD09}"/>
              </a:ext>
            </a:extLst>
          </p:cNvPr>
          <p:cNvSpPr txBox="1"/>
          <p:nvPr/>
        </p:nvSpPr>
        <p:spPr>
          <a:xfrm>
            <a:off x="10779962" y="209256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1/A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055E4D00-8B03-4BE8-A917-2BCDB550F408}"/>
              </a:ext>
            </a:extLst>
          </p:cNvPr>
          <p:cNvSpPr txBox="1"/>
          <p:nvPr/>
        </p:nvSpPr>
        <p:spPr>
          <a:xfrm>
            <a:off x="10804948" y="687285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2/A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C10A106A-C91D-4736-BB21-CCC17568B48E}"/>
              </a:ext>
            </a:extLst>
          </p:cNvPr>
          <p:cNvSpPr txBox="1"/>
          <p:nvPr/>
        </p:nvSpPr>
        <p:spPr>
          <a:xfrm>
            <a:off x="10804947" y="1165314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3/A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4A1C3020-1DB7-430E-9260-5AB129F65BE6}"/>
              </a:ext>
            </a:extLst>
          </p:cNvPr>
          <p:cNvSpPr txBox="1"/>
          <p:nvPr/>
        </p:nvSpPr>
        <p:spPr>
          <a:xfrm>
            <a:off x="10787340" y="3151685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3/B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8073199F-D34B-4923-A0F6-90036A0E2D44}"/>
              </a:ext>
            </a:extLst>
          </p:cNvPr>
          <p:cNvSpPr txBox="1"/>
          <p:nvPr/>
        </p:nvSpPr>
        <p:spPr>
          <a:xfrm>
            <a:off x="10817248" y="2703051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2/B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B0F42236-5F14-4BDB-AF19-CE16ACF008CE}"/>
              </a:ext>
            </a:extLst>
          </p:cNvPr>
          <p:cNvSpPr txBox="1"/>
          <p:nvPr/>
        </p:nvSpPr>
        <p:spPr>
          <a:xfrm>
            <a:off x="10787341" y="2266951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1/B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A0DD4C0E-D4FF-4142-90E7-C336E61C4D1E}"/>
              </a:ext>
            </a:extLst>
          </p:cNvPr>
          <p:cNvSpPr txBox="1"/>
          <p:nvPr/>
        </p:nvSpPr>
        <p:spPr>
          <a:xfrm>
            <a:off x="10768229" y="4571821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1/C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5457C5E1-1DC5-4032-AFC1-111EB389BBA4}"/>
              </a:ext>
            </a:extLst>
          </p:cNvPr>
          <p:cNvSpPr txBox="1"/>
          <p:nvPr/>
        </p:nvSpPr>
        <p:spPr>
          <a:xfrm>
            <a:off x="10793215" y="5049850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2/C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BBB33541-E876-41BC-85BF-BA5E81F80E1F}"/>
              </a:ext>
            </a:extLst>
          </p:cNvPr>
          <p:cNvSpPr txBox="1"/>
          <p:nvPr/>
        </p:nvSpPr>
        <p:spPr>
          <a:xfrm>
            <a:off x="10793214" y="5527879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3/C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EDB75CAE-E63D-4416-816D-8BC3948ADC2B}"/>
              </a:ext>
            </a:extLst>
          </p:cNvPr>
          <p:cNvSpPr txBox="1"/>
          <p:nvPr/>
        </p:nvSpPr>
        <p:spPr>
          <a:xfrm>
            <a:off x="10302939" y="1643211"/>
            <a:ext cx="19157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WPN/A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3DBF93BA-3635-4404-AA50-ABE79C32044F}"/>
              </a:ext>
            </a:extLst>
          </p:cNvPr>
          <p:cNvSpPr txBox="1"/>
          <p:nvPr/>
        </p:nvSpPr>
        <p:spPr>
          <a:xfrm>
            <a:off x="10318102" y="3584573"/>
            <a:ext cx="19157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WPN/B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D2E5F770-BD95-4DA4-B28D-704F022AEF5B}"/>
              </a:ext>
            </a:extLst>
          </p:cNvPr>
          <p:cNvSpPr txBox="1"/>
          <p:nvPr/>
        </p:nvSpPr>
        <p:spPr>
          <a:xfrm>
            <a:off x="10248952" y="6002910"/>
            <a:ext cx="19157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WPN/C</a:t>
            </a:r>
          </a:p>
        </p:txBody>
      </p:sp>
    </p:spTree>
    <p:extLst>
      <p:ext uri="{BB962C8B-B14F-4D97-AF65-F5344CB8AC3E}">
        <p14:creationId xmlns:p14="http://schemas.microsoft.com/office/powerpoint/2010/main" val="6582933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687925F-597E-425A-AA72-8D5BF9F7EF53}"/>
              </a:ext>
            </a:extLst>
          </p:cNvPr>
          <p:cNvSpPr/>
          <p:nvPr/>
        </p:nvSpPr>
        <p:spPr>
          <a:xfrm>
            <a:off x="4391025" y="1323976"/>
            <a:ext cx="5000624" cy="2800350"/>
          </a:xfrm>
          <a:prstGeom prst="rect">
            <a:avLst/>
          </a:prstGeom>
          <a:noFill/>
          <a:ln w="1270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4F0DECA-FBE9-4C7D-81B2-4BE8AE7ED00C}"/>
              </a:ext>
            </a:extLst>
          </p:cNvPr>
          <p:cNvCxnSpPr>
            <a:cxnSpLocks/>
          </p:cNvCxnSpPr>
          <p:nvPr/>
        </p:nvCxnSpPr>
        <p:spPr>
          <a:xfrm flipV="1">
            <a:off x="4391026" y="1323976"/>
            <a:ext cx="5000623" cy="2800350"/>
          </a:xfrm>
          <a:prstGeom prst="line">
            <a:avLst/>
          </a:prstGeom>
          <a:ln w="1270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>
            <a:extLst>
              <a:ext uri="{FF2B5EF4-FFF2-40B4-BE49-F238E27FC236}">
                <a16:creationId xmlns:a16="http://schemas.microsoft.com/office/drawing/2014/main" id="{CC0190B1-175B-4877-86EB-24433198C3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8051" y="499849"/>
            <a:ext cx="268247" cy="524301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4F0543D1-1AFF-4AFC-8141-137B28C8E4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22546" y="1323976"/>
            <a:ext cx="79255" cy="524301"/>
          </a:xfrm>
          <a:prstGeom prst="rect">
            <a:avLst/>
          </a:prstGeom>
        </p:spPr>
      </p:pic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10C06D1D-E004-4E31-8A76-568C393FE7D7}"/>
              </a:ext>
            </a:extLst>
          </p:cNvPr>
          <p:cNvCxnSpPr/>
          <p:nvPr/>
        </p:nvCxnSpPr>
        <p:spPr>
          <a:xfrm>
            <a:off x="1457325" y="1133475"/>
            <a:ext cx="107346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FA7231E-DAA1-439E-BCAA-65133773B487}"/>
              </a:ext>
            </a:extLst>
          </p:cNvPr>
          <p:cNvCxnSpPr>
            <a:cxnSpLocks/>
          </p:cNvCxnSpPr>
          <p:nvPr/>
        </p:nvCxnSpPr>
        <p:spPr>
          <a:xfrm>
            <a:off x="6888122" y="0"/>
            <a:ext cx="0" cy="52006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val 23">
            <a:extLst>
              <a:ext uri="{FF2B5EF4-FFF2-40B4-BE49-F238E27FC236}">
                <a16:creationId xmlns:a16="http://schemas.microsoft.com/office/drawing/2014/main" id="{68F18486-1214-433F-A1F6-13C80C73B449}"/>
              </a:ext>
            </a:extLst>
          </p:cNvPr>
          <p:cNvSpPr/>
          <p:nvPr/>
        </p:nvSpPr>
        <p:spPr>
          <a:xfrm>
            <a:off x="2028049" y="3290892"/>
            <a:ext cx="268247" cy="2762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DEB2879A-F732-4F7E-B679-19E75147A73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17127" y="2139779"/>
            <a:ext cx="969348" cy="286537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08242B50-FAEC-4E20-BF6D-EDD5751BD86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02477" y="2712853"/>
            <a:ext cx="719390" cy="286537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E2B724C9-EF6B-4D38-B2DB-E861235C224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49398" y="3734909"/>
            <a:ext cx="560881" cy="408467"/>
          </a:xfrm>
          <a:prstGeom prst="rect">
            <a:avLst/>
          </a:prstGeom>
        </p:spPr>
      </p:pic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CC3F6931-9206-41EE-AF2A-8E8C81269697}"/>
              </a:ext>
            </a:extLst>
          </p:cNvPr>
          <p:cNvSpPr/>
          <p:nvPr/>
        </p:nvSpPr>
        <p:spPr>
          <a:xfrm>
            <a:off x="6076949" y="1465690"/>
            <a:ext cx="1632683" cy="718540"/>
          </a:xfrm>
          <a:prstGeom prst="roundRect">
            <a:avLst/>
          </a:prstGeom>
          <a:noFill/>
          <a:ln w="889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3428A4A3-87F9-48A4-8454-1F6D3D61C2F1}"/>
              </a:ext>
            </a:extLst>
          </p:cNvPr>
          <p:cNvSpPr/>
          <p:nvPr/>
        </p:nvSpPr>
        <p:spPr>
          <a:xfrm>
            <a:off x="6718300" y="3670300"/>
            <a:ext cx="349250" cy="311150"/>
          </a:xfrm>
          <a:prstGeom prst="ellipse">
            <a:avLst/>
          </a:prstGeom>
          <a:noFill/>
          <a:ln w="889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A844E1DA-4AA2-4446-BD3D-853F0A2AF7AB}"/>
              </a:ext>
            </a:extLst>
          </p:cNvPr>
          <p:cNvSpPr/>
          <p:nvPr/>
        </p:nvSpPr>
        <p:spPr>
          <a:xfrm>
            <a:off x="7153275" y="3670300"/>
            <a:ext cx="349250" cy="311150"/>
          </a:xfrm>
          <a:prstGeom prst="ellipse">
            <a:avLst/>
          </a:prstGeom>
          <a:noFill/>
          <a:ln w="889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04E8E940-78E7-4036-9B5C-7EF46A22EED8}"/>
              </a:ext>
            </a:extLst>
          </p:cNvPr>
          <p:cNvSpPr/>
          <p:nvPr/>
        </p:nvSpPr>
        <p:spPr>
          <a:xfrm>
            <a:off x="6279336" y="3670300"/>
            <a:ext cx="349250" cy="311150"/>
          </a:xfrm>
          <a:prstGeom prst="ellipse">
            <a:avLst/>
          </a:prstGeom>
          <a:noFill/>
          <a:ln w="889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D9F0434F-B2E0-4374-A53F-C532B1F7C32C}"/>
              </a:ext>
            </a:extLst>
          </p:cNvPr>
          <p:cNvSpPr txBox="1"/>
          <p:nvPr/>
        </p:nvSpPr>
        <p:spPr>
          <a:xfrm>
            <a:off x="10779962" y="209256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1/A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B86A8B92-CE07-4A05-84BB-4FD7BB5A50D1}"/>
              </a:ext>
            </a:extLst>
          </p:cNvPr>
          <p:cNvSpPr txBox="1"/>
          <p:nvPr/>
        </p:nvSpPr>
        <p:spPr>
          <a:xfrm>
            <a:off x="10804948" y="687285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2/A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BA35A846-EE31-483A-9EFC-BA54774A36E7}"/>
              </a:ext>
            </a:extLst>
          </p:cNvPr>
          <p:cNvSpPr txBox="1"/>
          <p:nvPr/>
        </p:nvSpPr>
        <p:spPr>
          <a:xfrm>
            <a:off x="10804947" y="1165314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3/A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DFF4DB65-4D44-4DD5-A091-BA50F8DEEB35}"/>
              </a:ext>
            </a:extLst>
          </p:cNvPr>
          <p:cNvSpPr txBox="1"/>
          <p:nvPr/>
        </p:nvSpPr>
        <p:spPr>
          <a:xfrm>
            <a:off x="10787340" y="3151685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3/B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2D9F114-0AF5-44E3-B40A-800D72A97A8D}"/>
              </a:ext>
            </a:extLst>
          </p:cNvPr>
          <p:cNvSpPr txBox="1"/>
          <p:nvPr/>
        </p:nvSpPr>
        <p:spPr>
          <a:xfrm>
            <a:off x="10817248" y="2703051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2/B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FD8F064D-0F36-4BEA-A7FF-CB67F0C4E08C}"/>
              </a:ext>
            </a:extLst>
          </p:cNvPr>
          <p:cNvSpPr txBox="1"/>
          <p:nvPr/>
        </p:nvSpPr>
        <p:spPr>
          <a:xfrm>
            <a:off x="10787341" y="2266951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1/B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22C74D63-B683-498C-906B-98393E62E02E}"/>
              </a:ext>
            </a:extLst>
          </p:cNvPr>
          <p:cNvSpPr txBox="1"/>
          <p:nvPr/>
        </p:nvSpPr>
        <p:spPr>
          <a:xfrm>
            <a:off x="10768229" y="4571821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1/C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FEB9DBDC-F987-4612-BBAD-62423D37E5A9}"/>
              </a:ext>
            </a:extLst>
          </p:cNvPr>
          <p:cNvSpPr txBox="1"/>
          <p:nvPr/>
        </p:nvSpPr>
        <p:spPr>
          <a:xfrm>
            <a:off x="10793215" y="5049850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2/C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EBBF6481-189B-4CFD-B1DD-508414604DFD}"/>
              </a:ext>
            </a:extLst>
          </p:cNvPr>
          <p:cNvSpPr txBox="1"/>
          <p:nvPr/>
        </p:nvSpPr>
        <p:spPr>
          <a:xfrm>
            <a:off x="10793214" y="5527879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3/C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BE19D704-74B6-40A6-8BF6-70872AAF1B97}"/>
              </a:ext>
            </a:extLst>
          </p:cNvPr>
          <p:cNvSpPr txBox="1"/>
          <p:nvPr/>
        </p:nvSpPr>
        <p:spPr>
          <a:xfrm>
            <a:off x="10302939" y="1643211"/>
            <a:ext cx="19157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WPN/A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099034E9-DB39-4811-B4EB-0D887679AA16}"/>
              </a:ext>
            </a:extLst>
          </p:cNvPr>
          <p:cNvSpPr txBox="1"/>
          <p:nvPr/>
        </p:nvSpPr>
        <p:spPr>
          <a:xfrm>
            <a:off x="10318102" y="3584573"/>
            <a:ext cx="19157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WPN/B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47607CD8-D417-4218-9913-7A9CB5F898FE}"/>
              </a:ext>
            </a:extLst>
          </p:cNvPr>
          <p:cNvSpPr txBox="1"/>
          <p:nvPr/>
        </p:nvSpPr>
        <p:spPr>
          <a:xfrm>
            <a:off x="10248952" y="6002910"/>
            <a:ext cx="19157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WPN/C</a:t>
            </a:r>
          </a:p>
        </p:txBody>
      </p:sp>
    </p:spTree>
    <p:extLst>
      <p:ext uri="{BB962C8B-B14F-4D97-AF65-F5344CB8AC3E}">
        <p14:creationId xmlns:p14="http://schemas.microsoft.com/office/powerpoint/2010/main" val="24037739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687925F-597E-425A-AA72-8D5BF9F7EF53}"/>
              </a:ext>
            </a:extLst>
          </p:cNvPr>
          <p:cNvSpPr/>
          <p:nvPr/>
        </p:nvSpPr>
        <p:spPr>
          <a:xfrm>
            <a:off x="4391025" y="1323976"/>
            <a:ext cx="5000624" cy="2800350"/>
          </a:xfrm>
          <a:prstGeom prst="rect">
            <a:avLst/>
          </a:prstGeom>
          <a:noFill/>
          <a:ln w="1270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CC0190B1-175B-4877-86EB-24433198C3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8051" y="499849"/>
            <a:ext cx="268247" cy="524301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4F0543D1-1AFF-4AFC-8141-137B28C8E4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22546" y="1323976"/>
            <a:ext cx="79255" cy="524301"/>
          </a:xfrm>
          <a:prstGeom prst="rect">
            <a:avLst/>
          </a:prstGeom>
        </p:spPr>
      </p:pic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10C06D1D-E004-4E31-8A76-568C393FE7D7}"/>
              </a:ext>
            </a:extLst>
          </p:cNvPr>
          <p:cNvCxnSpPr/>
          <p:nvPr/>
        </p:nvCxnSpPr>
        <p:spPr>
          <a:xfrm>
            <a:off x="1457325" y="1133475"/>
            <a:ext cx="107346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FA7231E-DAA1-439E-BCAA-65133773B487}"/>
              </a:ext>
            </a:extLst>
          </p:cNvPr>
          <p:cNvCxnSpPr>
            <a:cxnSpLocks/>
          </p:cNvCxnSpPr>
          <p:nvPr/>
        </p:nvCxnSpPr>
        <p:spPr>
          <a:xfrm>
            <a:off x="6888122" y="0"/>
            <a:ext cx="0" cy="52006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val 23">
            <a:extLst>
              <a:ext uri="{FF2B5EF4-FFF2-40B4-BE49-F238E27FC236}">
                <a16:creationId xmlns:a16="http://schemas.microsoft.com/office/drawing/2014/main" id="{68F18486-1214-433F-A1F6-13C80C73B449}"/>
              </a:ext>
            </a:extLst>
          </p:cNvPr>
          <p:cNvSpPr/>
          <p:nvPr/>
        </p:nvSpPr>
        <p:spPr>
          <a:xfrm>
            <a:off x="2028049" y="3290892"/>
            <a:ext cx="268247" cy="2762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DEB2879A-F732-4F7E-B679-19E75147A73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17127" y="2139779"/>
            <a:ext cx="969348" cy="286537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08242B50-FAEC-4E20-BF6D-EDD5751BD86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02477" y="2712853"/>
            <a:ext cx="719390" cy="286537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E2B724C9-EF6B-4D38-B2DB-E861235C224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49398" y="3734909"/>
            <a:ext cx="560881" cy="408467"/>
          </a:xfrm>
          <a:prstGeom prst="rect">
            <a:avLst/>
          </a:prstGeom>
        </p:spPr>
      </p:pic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CC3F6931-9206-41EE-AF2A-8E8C81269697}"/>
              </a:ext>
            </a:extLst>
          </p:cNvPr>
          <p:cNvSpPr/>
          <p:nvPr/>
        </p:nvSpPr>
        <p:spPr>
          <a:xfrm>
            <a:off x="5473700" y="1968500"/>
            <a:ext cx="2819400" cy="1504950"/>
          </a:xfrm>
          <a:prstGeom prst="roundRect">
            <a:avLst/>
          </a:prstGeom>
          <a:noFill/>
          <a:ln w="1270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786058D-A6B3-4FC9-8175-2A8D67DE1C58}"/>
              </a:ext>
            </a:extLst>
          </p:cNvPr>
          <p:cNvSpPr txBox="1"/>
          <p:nvPr/>
        </p:nvSpPr>
        <p:spPr>
          <a:xfrm>
            <a:off x="10779962" y="209256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1/A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77DED3E-425A-4652-8DF1-25C469933F47}"/>
              </a:ext>
            </a:extLst>
          </p:cNvPr>
          <p:cNvSpPr txBox="1"/>
          <p:nvPr/>
        </p:nvSpPr>
        <p:spPr>
          <a:xfrm>
            <a:off x="10804948" y="687285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2/A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9F6FA8C0-AD17-4FB9-BA93-BFD49A12FDAD}"/>
              </a:ext>
            </a:extLst>
          </p:cNvPr>
          <p:cNvSpPr txBox="1"/>
          <p:nvPr/>
        </p:nvSpPr>
        <p:spPr>
          <a:xfrm>
            <a:off x="10804947" y="1165314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3/A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13E4A846-D971-48AD-BCBF-2F7D3111E1A1}"/>
              </a:ext>
            </a:extLst>
          </p:cNvPr>
          <p:cNvSpPr txBox="1"/>
          <p:nvPr/>
        </p:nvSpPr>
        <p:spPr>
          <a:xfrm>
            <a:off x="10787340" y="3151685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3/B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F6273818-AA62-4D61-8F6F-9283F1DA42FE}"/>
              </a:ext>
            </a:extLst>
          </p:cNvPr>
          <p:cNvSpPr txBox="1"/>
          <p:nvPr/>
        </p:nvSpPr>
        <p:spPr>
          <a:xfrm>
            <a:off x="10817248" y="2703051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2/B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54B267D0-705B-4E47-A265-187649444847}"/>
              </a:ext>
            </a:extLst>
          </p:cNvPr>
          <p:cNvSpPr txBox="1"/>
          <p:nvPr/>
        </p:nvSpPr>
        <p:spPr>
          <a:xfrm>
            <a:off x="10787341" y="2266951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1/B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6CAF1577-EBD4-4F3F-A66C-2A1F6C99E50A}"/>
              </a:ext>
            </a:extLst>
          </p:cNvPr>
          <p:cNvSpPr txBox="1"/>
          <p:nvPr/>
        </p:nvSpPr>
        <p:spPr>
          <a:xfrm>
            <a:off x="10768229" y="4571821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1/C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6DA08810-F63F-4A65-9864-0D7DDBCA5495}"/>
              </a:ext>
            </a:extLst>
          </p:cNvPr>
          <p:cNvSpPr txBox="1"/>
          <p:nvPr/>
        </p:nvSpPr>
        <p:spPr>
          <a:xfrm>
            <a:off x="10793215" y="5049850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2/C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54B7B48F-4D4E-4754-8262-749DA7B8632C}"/>
              </a:ext>
            </a:extLst>
          </p:cNvPr>
          <p:cNvSpPr txBox="1"/>
          <p:nvPr/>
        </p:nvSpPr>
        <p:spPr>
          <a:xfrm>
            <a:off x="10793214" y="5527879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3/C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F5E1D6D8-2C84-41E2-9CE2-D673E177E426}"/>
              </a:ext>
            </a:extLst>
          </p:cNvPr>
          <p:cNvSpPr txBox="1"/>
          <p:nvPr/>
        </p:nvSpPr>
        <p:spPr>
          <a:xfrm>
            <a:off x="10302939" y="1643211"/>
            <a:ext cx="19157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WPN/A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F14E6313-7602-4123-8BC4-6FEDC25223AA}"/>
              </a:ext>
            </a:extLst>
          </p:cNvPr>
          <p:cNvSpPr txBox="1"/>
          <p:nvPr/>
        </p:nvSpPr>
        <p:spPr>
          <a:xfrm>
            <a:off x="10318102" y="3584573"/>
            <a:ext cx="19157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WPN/B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4329C3CE-D3CA-4856-ACFC-8D3292A50F64}"/>
              </a:ext>
            </a:extLst>
          </p:cNvPr>
          <p:cNvSpPr txBox="1"/>
          <p:nvPr/>
        </p:nvSpPr>
        <p:spPr>
          <a:xfrm>
            <a:off x="10248952" y="6002910"/>
            <a:ext cx="19157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WPN/C</a:t>
            </a:r>
          </a:p>
        </p:txBody>
      </p:sp>
    </p:spTree>
    <p:extLst>
      <p:ext uri="{BB962C8B-B14F-4D97-AF65-F5344CB8AC3E}">
        <p14:creationId xmlns:p14="http://schemas.microsoft.com/office/powerpoint/2010/main" val="35266862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687925F-597E-425A-AA72-8D5BF9F7EF53}"/>
              </a:ext>
            </a:extLst>
          </p:cNvPr>
          <p:cNvSpPr/>
          <p:nvPr/>
        </p:nvSpPr>
        <p:spPr>
          <a:xfrm>
            <a:off x="4391025" y="1323976"/>
            <a:ext cx="5000624" cy="2800350"/>
          </a:xfrm>
          <a:prstGeom prst="rect">
            <a:avLst/>
          </a:prstGeom>
          <a:noFill/>
          <a:ln w="1270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4F0DECA-FBE9-4C7D-81B2-4BE8AE7ED00C}"/>
              </a:ext>
            </a:extLst>
          </p:cNvPr>
          <p:cNvCxnSpPr>
            <a:cxnSpLocks/>
          </p:cNvCxnSpPr>
          <p:nvPr/>
        </p:nvCxnSpPr>
        <p:spPr>
          <a:xfrm flipV="1">
            <a:off x="4391026" y="1323976"/>
            <a:ext cx="5000623" cy="2800350"/>
          </a:xfrm>
          <a:prstGeom prst="line">
            <a:avLst/>
          </a:prstGeom>
          <a:ln w="1270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93F51EE-F971-40D4-8478-13DB8C15C500}"/>
              </a:ext>
            </a:extLst>
          </p:cNvPr>
          <p:cNvCxnSpPr>
            <a:cxnSpLocks/>
          </p:cNvCxnSpPr>
          <p:nvPr/>
        </p:nvCxnSpPr>
        <p:spPr>
          <a:xfrm>
            <a:off x="4391024" y="1323976"/>
            <a:ext cx="5000625" cy="2800350"/>
          </a:xfrm>
          <a:prstGeom prst="line">
            <a:avLst/>
          </a:prstGeom>
          <a:ln w="1270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>
            <a:extLst>
              <a:ext uri="{FF2B5EF4-FFF2-40B4-BE49-F238E27FC236}">
                <a16:creationId xmlns:a16="http://schemas.microsoft.com/office/drawing/2014/main" id="{CC0190B1-175B-4877-86EB-24433198C3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8051" y="499849"/>
            <a:ext cx="268247" cy="524301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4F0543D1-1AFF-4AFC-8141-137B28C8E4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22546" y="1323976"/>
            <a:ext cx="79255" cy="524301"/>
          </a:xfrm>
          <a:prstGeom prst="rect">
            <a:avLst/>
          </a:prstGeom>
        </p:spPr>
      </p:pic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10C06D1D-E004-4E31-8A76-568C393FE7D7}"/>
              </a:ext>
            </a:extLst>
          </p:cNvPr>
          <p:cNvCxnSpPr/>
          <p:nvPr/>
        </p:nvCxnSpPr>
        <p:spPr>
          <a:xfrm>
            <a:off x="1457325" y="1133475"/>
            <a:ext cx="107346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FA7231E-DAA1-439E-BCAA-65133773B487}"/>
              </a:ext>
            </a:extLst>
          </p:cNvPr>
          <p:cNvCxnSpPr>
            <a:cxnSpLocks/>
          </p:cNvCxnSpPr>
          <p:nvPr/>
        </p:nvCxnSpPr>
        <p:spPr>
          <a:xfrm>
            <a:off x="6888122" y="0"/>
            <a:ext cx="0" cy="52006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val 23">
            <a:extLst>
              <a:ext uri="{FF2B5EF4-FFF2-40B4-BE49-F238E27FC236}">
                <a16:creationId xmlns:a16="http://schemas.microsoft.com/office/drawing/2014/main" id="{68F18486-1214-433F-A1F6-13C80C73B449}"/>
              </a:ext>
            </a:extLst>
          </p:cNvPr>
          <p:cNvSpPr/>
          <p:nvPr/>
        </p:nvSpPr>
        <p:spPr>
          <a:xfrm>
            <a:off x="2028049" y="3290892"/>
            <a:ext cx="268247" cy="2762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DEB2879A-F732-4F7E-B679-19E75147A73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17127" y="2139779"/>
            <a:ext cx="969348" cy="286537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08242B50-FAEC-4E20-BF6D-EDD5751BD86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02477" y="2712853"/>
            <a:ext cx="719390" cy="286537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E2B724C9-EF6B-4D38-B2DB-E861235C224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49398" y="3734909"/>
            <a:ext cx="560881" cy="408467"/>
          </a:xfrm>
          <a:prstGeom prst="rect">
            <a:avLst/>
          </a:prstGeom>
        </p:spPr>
      </p:pic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CC3F6931-9206-41EE-AF2A-8E8C81269697}"/>
              </a:ext>
            </a:extLst>
          </p:cNvPr>
          <p:cNvSpPr/>
          <p:nvPr/>
        </p:nvSpPr>
        <p:spPr>
          <a:xfrm>
            <a:off x="5473700" y="1968500"/>
            <a:ext cx="2819400" cy="1504950"/>
          </a:xfrm>
          <a:prstGeom prst="roundRect">
            <a:avLst/>
          </a:prstGeom>
          <a:noFill/>
          <a:ln w="1270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B2B04E1-D78A-4840-9A07-A9978CE29330}"/>
              </a:ext>
            </a:extLst>
          </p:cNvPr>
          <p:cNvSpPr txBox="1"/>
          <p:nvPr/>
        </p:nvSpPr>
        <p:spPr>
          <a:xfrm>
            <a:off x="10779962" y="209256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1/A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5FD9B66-27CD-46CE-B438-C973FC501E3D}"/>
              </a:ext>
            </a:extLst>
          </p:cNvPr>
          <p:cNvSpPr txBox="1"/>
          <p:nvPr/>
        </p:nvSpPr>
        <p:spPr>
          <a:xfrm>
            <a:off x="10804948" y="687285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2/A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EB45D79C-4B0D-442E-9E20-7C7C853FBED8}"/>
              </a:ext>
            </a:extLst>
          </p:cNvPr>
          <p:cNvSpPr txBox="1"/>
          <p:nvPr/>
        </p:nvSpPr>
        <p:spPr>
          <a:xfrm>
            <a:off x="10804947" y="1165314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3/A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6F15340C-FB87-4B1E-A816-4CA62842FF63}"/>
              </a:ext>
            </a:extLst>
          </p:cNvPr>
          <p:cNvSpPr txBox="1"/>
          <p:nvPr/>
        </p:nvSpPr>
        <p:spPr>
          <a:xfrm>
            <a:off x="10787340" y="3151685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3/B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C4BA703D-28D5-4D61-940F-DCD9012031AF}"/>
              </a:ext>
            </a:extLst>
          </p:cNvPr>
          <p:cNvSpPr txBox="1"/>
          <p:nvPr/>
        </p:nvSpPr>
        <p:spPr>
          <a:xfrm>
            <a:off x="10817248" y="2703051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2/B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7C425B93-D596-43A3-9440-D3AD2DB214AF}"/>
              </a:ext>
            </a:extLst>
          </p:cNvPr>
          <p:cNvSpPr txBox="1"/>
          <p:nvPr/>
        </p:nvSpPr>
        <p:spPr>
          <a:xfrm>
            <a:off x="10787341" y="2266951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1/B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EF5C0224-ED7A-46FF-99D6-8DB820D70FDE}"/>
              </a:ext>
            </a:extLst>
          </p:cNvPr>
          <p:cNvSpPr txBox="1"/>
          <p:nvPr/>
        </p:nvSpPr>
        <p:spPr>
          <a:xfrm>
            <a:off x="10768229" y="4571821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1/C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9840A0F2-F0C4-42D8-ACD1-853A17597891}"/>
              </a:ext>
            </a:extLst>
          </p:cNvPr>
          <p:cNvSpPr txBox="1"/>
          <p:nvPr/>
        </p:nvSpPr>
        <p:spPr>
          <a:xfrm>
            <a:off x="10793215" y="5049850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2/C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C01CE315-A4FA-4BE5-8DD5-2A7C118B52A7}"/>
              </a:ext>
            </a:extLst>
          </p:cNvPr>
          <p:cNvSpPr txBox="1"/>
          <p:nvPr/>
        </p:nvSpPr>
        <p:spPr>
          <a:xfrm>
            <a:off x="10793214" y="5527879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3/C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515D5A04-421D-4607-8E56-E599CD10A1A5}"/>
              </a:ext>
            </a:extLst>
          </p:cNvPr>
          <p:cNvSpPr txBox="1"/>
          <p:nvPr/>
        </p:nvSpPr>
        <p:spPr>
          <a:xfrm>
            <a:off x="10302939" y="1643211"/>
            <a:ext cx="19157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WPN/A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E52820F8-8DE6-4791-AC12-744E49FC1B69}"/>
              </a:ext>
            </a:extLst>
          </p:cNvPr>
          <p:cNvSpPr txBox="1"/>
          <p:nvPr/>
        </p:nvSpPr>
        <p:spPr>
          <a:xfrm>
            <a:off x="10318102" y="3584573"/>
            <a:ext cx="19157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WPN/B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D3AB9D60-0187-469C-BBE0-FF8DC2B7A432}"/>
              </a:ext>
            </a:extLst>
          </p:cNvPr>
          <p:cNvSpPr txBox="1"/>
          <p:nvPr/>
        </p:nvSpPr>
        <p:spPr>
          <a:xfrm>
            <a:off x="10248952" y="6002910"/>
            <a:ext cx="19157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WPN/C</a:t>
            </a:r>
          </a:p>
        </p:txBody>
      </p:sp>
    </p:spTree>
    <p:extLst>
      <p:ext uri="{BB962C8B-B14F-4D97-AF65-F5344CB8AC3E}">
        <p14:creationId xmlns:p14="http://schemas.microsoft.com/office/powerpoint/2010/main" val="32394199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687925F-597E-425A-AA72-8D5BF9F7EF53}"/>
              </a:ext>
            </a:extLst>
          </p:cNvPr>
          <p:cNvSpPr/>
          <p:nvPr/>
        </p:nvSpPr>
        <p:spPr>
          <a:xfrm>
            <a:off x="4391025" y="1323976"/>
            <a:ext cx="5000624" cy="2800350"/>
          </a:xfrm>
          <a:prstGeom prst="rect">
            <a:avLst/>
          </a:prstGeom>
          <a:noFill/>
          <a:ln w="1270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4F0DECA-FBE9-4C7D-81B2-4BE8AE7ED00C}"/>
              </a:ext>
            </a:extLst>
          </p:cNvPr>
          <p:cNvCxnSpPr>
            <a:cxnSpLocks/>
          </p:cNvCxnSpPr>
          <p:nvPr/>
        </p:nvCxnSpPr>
        <p:spPr>
          <a:xfrm flipV="1">
            <a:off x="4391026" y="1323976"/>
            <a:ext cx="5000623" cy="2800350"/>
          </a:xfrm>
          <a:prstGeom prst="line">
            <a:avLst/>
          </a:prstGeom>
          <a:ln w="1270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93F51EE-F971-40D4-8478-13DB8C15C500}"/>
              </a:ext>
            </a:extLst>
          </p:cNvPr>
          <p:cNvCxnSpPr>
            <a:cxnSpLocks/>
          </p:cNvCxnSpPr>
          <p:nvPr/>
        </p:nvCxnSpPr>
        <p:spPr>
          <a:xfrm>
            <a:off x="4391024" y="1323976"/>
            <a:ext cx="5000625" cy="2800350"/>
          </a:xfrm>
          <a:prstGeom prst="line">
            <a:avLst/>
          </a:prstGeom>
          <a:ln w="1270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>
            <a:extLst>
              <a:ext uri="{FF2B5EF4-FFF2-40B4-BE49-F238E27FC236}">
                <a16:creationId xmlns:a16="http://schemas.microsoft.com/office/drawing/2014/main" id="{CC0190B1-175B-4877-86EB-24433198C3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8051" y="499849"/>
            <a:ext cx="268247" cy="524301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4F0543D1-1AFF-4AFC-8141-137B28C8E4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22546" y="1323976"/>
            <a:ext cx="79255" cy="524301"/>
          </a:xfrm>
          <a:prstGeom prst="rect">
            <a:avLst/>
          </a:prstGeom>
        </p:spPr>
      </p:pic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10C06D1D-E004-4E31-8A76-568C393FE7D7}"/>
              </a:ext>
            </a:extLst>
          </p:cNvPr>
          <p:cNvCxnSpPr/>
          <p:nvPr/>
        </p:nvCxnSpPr>
        <p:spPr>
          <a:xfrm>
            <a:off x="1457325" y="1133475"/>
            <a:ext cx="107346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FA7231E-DAA1-439E-BCAA-65133773B487}"/>
              </a:ext>
            </a:extLst>
          </p:cNvPr>
          <p:cNvCxnSpPr>
            <a:cxnSpLocks/>
          </p:cNvCxnSpPr>
          <p:nvPr/>
        </p:nvCxnSpPr>
        <p:spPr>
          <a:xfrm>
            <a:off x="6888122" y="0"/>
            <a:ext cx="0" cy="52006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val 23">
            <a:extLst>
              <a:ext uri="{FF2B5EF4-FFF2-40B4-BE49-F238E27FC236}">
                <a16:creationId xmlns:a16="http://schemas.microsoft.com/office/drawing/2014/main" id="{68F18486-1214-433F-A1F6-13C80C73B449}"/>
              </a:ext>
            </a:extLst>
          </p:cNvPr>
          <p:cNvSpPr/>
          <p:nvPr/>
        </p:nvSpPr>
        <p:spPr>
          <a:xfrm>
            <a:off x="2028049" y="3290892"/>
            <a:ext cx="268247" cy="2762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DEB2879A-F732-4F7E-B679-19E75147A73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17127" y="2139779"/>
            <a:ext cx="969348" cy="286537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08242B50-FAEC-4E20-BF6D-EDD5751BD86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02477" y="2712853"/>
            <a:ext cx="719390" cy="286537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E2B724C9-EF6B-4D38-B2DB-E861235C224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49398" y="3734909"/>
            <a:ext cx="560881" cy="408467"/>
          </a:xfrm>
          <a:prstGeom prst="rect">
            <a:avLst/>
          </a:prstGeom>
        </p:spPr>
      </p:pic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CC3F6931-9206-41EE-AF2A-8E8C81269697}"/>
              </a:ext>
            </a:extLst>
          </p:cNvPr>
          <p:cNvSpPr/>
          <p:nvPr/>
        </p:nvSpPr>
        <p:spPr>
          <a:xfrm>
            <a:off x="5473700" y="1968500"/>
            <a:ext cx="2819400" cy="1504950"/>
          </a:xfrm>
          <a:prstGeom prst="roundRect">
            <a:avLst/>
          </a:prstGeom>
          <a:noFill/>
          <a:ln w="1270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BFA2D124-32CC-4470-A4A6-93F7260C721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780941" y="1391479"/>
            <a:ext cx="210958" cy="514441"/>
          </a:xfrm>
          <a:prstGeom prst="rect">
            <a:avLst/>
          </a:prstGeom>
          <a:ln>
            <a:noFill/>
          </a:ln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355F6AA6-97A8-4A2D-A697-168C0CB115F2}"/>
              </a:ext>
            </a:extLst>
          </p:cNvPr>
          <p:cNvSpPr txBox="1"/>
          <p:nvPr/>
        </p:nvSpPr>
        <p:spPr>
          <a:xfrm>
            <a:off x="10779962" y="209256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1/A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69746A05-B695-4408-9C28-12300F511113}"/>
              </a:ext>
            </a:extLst>
          </p:cNvPr>
          <p:cNvSpPr txBox="1"/>
          <p:nvPr/>
        </p:nvSpPr>
        <p:spPr>
          <a:xfrm>
            <a:off x="10804948" y="687285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2/A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8E388B85-658C-4977-AFB4-80FA4066D048}"/>
              </a:ext>
            </a:extLst>
          </p:cNvPr>
          <p:cNvSpPr txBox="1"/>
          <p:nvPr/>
        </p:nvSpPr>
        <p:spPr>
          <a:xfrm>
            <a:off x="10804947" y="1165314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3/A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AC879F5E-A7D1-42FE-98EC-D09C5E588D83}"/>
              </a:ext>
            </a:extLst>
          </p:cNvPr>
          <p:cNvSpPr txBox="1"/>
          <p:nvPr/>
        </p:nvSpPr>
        <p:spPr>
          <a:xfrm>
            <a:off x="10787340" y="3151685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3/B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CF5B2F30-8EA9-4995-9AD1-0FC26E93FB62}"/>
              </a:ext>
            </a:extLst>
          </p:cNvPr>
          <p:cNvSpPr txBox="1"/>
          <p:nvPr/>
        </p:nvSpPr>
        <p:spPr>
          <a:xfrm>
            <a:off x="10817248" y="2703051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2/B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DA1EA0D9-832B-4FF5-8836-A42B1C170A8F}"/>
              </a:ext>
            </a:extLst>
          </p:cNvPr>
          <p:cNvSpPr txBox="1"/>
          <p:nvPr/>
        </p:nvSpPr>
        <p:spPr>
          <a:xfrm>
            <a:off x="10787341" y="2266951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1/B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656AD860-628D-46E3-93AC-6C07BD4AEA7A}"/>
              </a:ext>
            </a:extLst>
          </p:cNvPr>
          <p:cNvSpPr txBox="1"/>
          <p:nvPr/>
        </p:nvSpPr>
        <p:spPr>
          <a:xfrm>
            <a:off x="10768229" y="4571821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1/C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751EE709-232E-49FC-B105-0428A6B451E3}"/>
              </a:ext>
            </a:extLst>
          </p:cNvPr>
          <p:cNvSpPr txBox="1"/>
          <p:nvPr/>
        </p:nvSpPr>
        <p:spPr>
          <a:xfrm>
            <a:off x="10793215" y="5049850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2/C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88955AF9-7E62-4813-8A02-3F4F768D55B7}"/>
              </a:ext>
            </a:extLst>
          </p:cNvPr>
          <p:cNvSpPr txBox="1"/>
          <p:nvPr/>
        </p:nvSpPr>
        <p:spPr>
          <a:xfrm>
            <a:off x="10793214" y="5527879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3/C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47109EED-67A7-47C6-BFAE-6CFA93911FE4}"/>
              </a:ext>
            </a:extLst>
          </p:cNvPr>
          <p:cNvSpPr txBox="1"/>
          <p:nvPr/>
        </p:nvSpPr>
        <p:spPr>
          <a:xfrm>
            <a:off x="10302939" y="1643211"/>
            <a:ext cx="19157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WPN/A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892864B1-4D12-44D1-9C40-2E0711373421}"/>
              </a:ext>
            </a:extLst>
          </p:cNvPr>
          <p:cNvSpPr txBox="1"/>
          <p:nvPr/>
        </p:nvSpPr>
        <p:spPr>
          <a:xfrm>
            <a:off x="10318102" y="3584573"/>
            <a:ext cx="19157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WPN/B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F530E089-A978-4137-99E9-47E7979EFC47}"/>
              </a:ext>
            </a:extLst>
          </p:cNvPr>
          <p:cNvSpPr txBox="1"/>
          <p:nvPr/>
        </p:nvSpPr>
        <p:spPr>
          <a:xfrm>
            <a:off x="10248952" y="6002910"/>
            <a:ext cx="19157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WPN/C</a:t>
            </a:r>
          </a:p>
        </p:txBody>
      </p:sp>
    </p:spTree>
    <p:extLst>
      <p:ext uri="{BB962C8B-B14F-4D97-AF65-F5344CB8AC3E}">
        <p14:creationId xmlns:p14="http://schemas.microsoft.com/office/powerpoint/2010/main" val="16699045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687925F-597E-425A-AA72-8D5BF9F7EF53}"/>
              </a:ext>
            </a:extLst>
          </p:cNvPr>
          <p:cNvSpPr/>
          <p:nvPr/>
        </p:nvSpPr>
        <p:spPr>
          <a:xfrm>
            <a:off x="4391025" y="1323976"/>
            <a:ext cx="5000624" cy="2800350"/>
          </a:xfrm>
          <a:prstGeom prst="rect">
            <a:avLst/>
          </a:prstGeom>
          <a:noFill/>
          <a:ln w="1270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4F0DECA-FBE9-4C7D-81B2-4BE8AE7ED00C}"/>
              </a:ext>
            </a:extLst>
          </p:cNvPr>
          <p:cNvCxnSpPr>
            <a:cxnSpLocks/>
          </p:cNvCxnSpPr>
          <p:nvPr/>
        </p:nvCxnSpPr>
        <p:spPr>
          <a:xfrm flipV="1">
            <a:off x="4391026" y="1323976"/>
            <a:ext cx="5000623" cy="2800350"/>
          </a:xfrm>
          <a:prstGeom prst="line">
            <a:avLst/>
          </a:prstGeom>
          <a:ln w="1270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>
            <a:extLst>
              <a:ext uri="{FF2B5EF4-FFF2-40B4-BE49-F238E27FC236}">
                <a16:creationId xmlns:a16="http://schemas.microsoft.com/office/drawing/2014/main" id="{CC0190B1-175B-4877-86EB-24433198C3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8051" y="499849"/>
            <a:ext cx="268247" cy="524301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4F0543D1-1AFF-4AFC-8141-137B28C8E4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22546" y="1323976"/>
            <a:ext cx="79255" cy="524301"/>
          </a:xfrm>
          <a:prstGeom prst="rect">
            <a:avLst/>
          </a:prstGeom>
        </p:spPr>
      </p:pic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10C06D1D-E004-4E31-8A76-568C393FE7D7}"/>
              </a:ext>
            </a:extLst>
          </p:cNvPr>
          <p:cNvCxnSpPr/>
          <p:nvPr/>
        </p:nvCxnSpPr>
        <p:spPr>
          <a:xfrm>
            <a:off x="1457325" y="1133475"/>
            <a:ext cx="107346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FA7231E-DAA1-439E-BCAA-65133773B487}"/>
              </a:ext>
            </a:extLst>
          </p:cNvPr>
          <p:cNvCxnSpPr>
            <a:cxnSpLocks/>
          </p:cNvCxnSpPr>
          <p:nvPr/>
        </p:nvCxnSpPr>
        <p:spPr>
          <a:xfrm>
            <a:off x="6888122" y="0"/>
            <a:ext cx="0" cy="52006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val 23">
            <a:extLst>
              <a:ext uri="{FF2B5EF4-FFF2-40B4-BE49-F238E27FC236}">
                <a16:creationId xmlns:a16="http://schemas.microsoft.com/office/drawing/2014/main" id="{68F18486-1214-433F-A1F6-13C80C73B449}"/>
              </a:ext>
            </a:extLst>
          </p:cNvPr>
          <p:cNvSpPr/>
          <p:nvPr/>
        </p:nvSpPr>
        <p:spPr>
          <a:xfrm>
            <a:off x="2028049" y="3290892"/>
            <a:ext cx="268247" cy="2762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DEB2879A-F732-4F7E-B679-19E75147A73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17127" y="2139779"/>
            <a:ext cx="969348" cy="286537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08242B50-FAEC-4E20-BF6D-EDD5751BD86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02477" y="2712853"/>
            <a:ext cx="719390" cy="286537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E2B724C9-EF6B-4D38-B2DB-E861235C224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49398" y="3734909"/>
            <a:ext cx="560881" cy="408467"/>
          </a:xfrm>
          <a:prstGeom prst="rect">
            <a:avLst/>
          </a:prstGeom>
        </p:spPr>
      </p:pic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D11D7174-7CEB-42D9-83EE-659257488316}"/>
              </a:ext>
            </a:extLst>
          </p:cNvPr>
          <p:cNvSpPr/>
          <p:nvPr/>
        </p:nvSpPr>
        <p:spPr>
          <a:xfrm>
            <a:off x="5473700" y="1968500"/>
            <a:ext cx="2819400" cy="1504950"/>
          </a:xfrm>
          <a:prstGeom prst="roundRect">
            <a:avLst/>
          </a:prstGeom>
          <a:noFill/>
          <a:ln w="1270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E2A14AE-1FF1-429B-B903-A8ECC09E8622}"/>
              </a:ext>
            </a:extLst>
          </p:cNvPr>
          <p:cNvSpPr txBox="1"/>
          <p:nvPr/>
        </p:nvSpPr>
        <p:spPr>
          <a:xfrm>
            <a:off x="10779962" y="209256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1/A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3FA8C1E-EE94-4F1C-BB82-17354582C3E0}"/>
              </a:ext>
            </a:extLst>
          </p:cNvPr>
          <p:cNvSpPr txBox="1"/>
          <p:nvPr/>
        </p:nvSpPr>
        <p:spPr>
          <a:xfrm>
            <a:off x="10804948" y="687285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2/A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E4BA811-C498-4875-BC09-472350EC392A}"/>
              </a:ext>
            </a:extLst>
          </p:cNvPr>
          <p:cNvSpPr txBox="1"/>
          <p:nvPr/>
        </p:nvSpPr>
        <p:spPr>
          <a:xfrm>
            <a:off x="10804947" y="1165314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3/A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CBE869E-552A-402D-A635-19938118E7E1}"/>
              </a:ext>
            </a:extLst>
          </p:cNvPr>
          <p:cNvSpPr txBox="1"/>
          <p:nvPr/>
        </p:nvSpPr>
        <p:spPr>
          <a:xfrm>
            <a:off x="10787340" y="3151685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3/B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5DF8DAA6-A8B5-467F-8AD1-E3557E6BD031}"/>
              </a:ext>
            </a:extLst>
          </p:cNvPr>
          <p:cNvSpPr txBox="1"/>
          <p:nvPr/>
        </p:nvSpPr>
        <p:spPr>
          <a:xfrm>
            <a:off x="10817248" y="2703051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2/B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BD109B0D-E138-488F-A1D3-0DBFE6BDC509}"/>
              </a:ext>
            </a:extLst>
          </p:cNvPr>
          <p:cNvSpPr txBox="1"/>
          <p:nvPr/>
        </p:nvSpPr>
        <p:spPr>
          <a:xfrm>
            <a:off x="10787341" y="2266951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1/B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E75F594-D61A-4DC4-A0EE-5F428EFE9E0C}"/>
              </a:ext>
            </a:extLst>
          </p:cNvPr>
          <p:cNvSpPr txBox="1"/>
          <p:nvPr/>
        </p:nvSpPr>
        <p:spPr>
          <a:xfrm>
            <a:off x="10768229" y="4571821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1/C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B5F58297-234E-4FE5-9AA8-00BABD78BD80}"/>
              </a:ext>
            </a:extLst>
          </p:cNvPr>
          <p:cNvSpPr txBox="1"/>
          <p:nvPr/>
        </p:nvSpPr>
        <p:spPr>
          <a:xfrm>
            <a:off x="10793215" y="5049850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2/C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A6A70047-E0EF-4C11-A9C6-8EEAC3F55A31}"/>
              </a:ext>
            </a:extLst>
          </p:cNvPr>
          <p:cNvSpPr txBox="1"/>
          <p:nvPr/>
        </p:nvSpPr>
        <p:spPr>
          <a:xfrm>
            <a:off x="10793214" y="5527879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3/C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26B5BA36-4A9E-46C3-9CD1-08A3B7A05AC2}"/>
              </a:ext>
            </a:extLst>
          </p:cNvPr>
          <p:cNvSpPr txBox="1"/>
          <p:nvPr/>
        </p:nvSpPr>
        <p:spPr>
          <a:xfrm>
            <a:off x="10302939" y="1643211"/>
            <a:ext cx="19157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WPN/A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F59226FF-69BE-47DA-A1A6-817435345E75}"/>
              </a:ext>
            </a:extLst>
          </p:cNvPr>
          <p:cNvSpPr txBox="1"/>
          <p:nvPr/>
        </p:nvSpPr>
        <p:spPr>
          <a:xfrm>
            <a:off x="10318102" y="3584573"/>
            <a:ext cx="19157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WPN/B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56B77096-3A1A-401F-B721-602AD774CAE1}"/>
              </a:ext>
            </a:extLst>
          </p:cNvPr>
          <p:cNvSpPr txBox="1"/>
          <p:nvPr/>
        </p:nvSpPr>
        <p:spPr>
          <a:xfrm>
            <a:off x="10248952" y="6002910"/>
            <a:ext cx="19157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WPN/C</a:t>
            </a:r>
          </a:p>
        </p:txBody>
      </p:sp>
    </p:spTree>
    <p:extLst>
      <p:ext uri="{BB962C8B-B14F-4D97-AF65-F5344CB8AC3E}">
        <p14:creationId xmlns:p14="http://schemas.microsoft.com/office/powerpoint/2010/main" val="29980519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687925F-597E-425A-AA72-8D5BF9F7EF53}"/>
              </a:ext>
            </a:extLst>
          </p:cNvPr>
          <p:cNvSpPr/>
          <p:nvPr/>
        </p:nvSpPr>
        <p:spPr>
          <a:xfrm>
            <a:off x="4391025" y="1323976"/>
            <a:ext cx="5000624" cy="2800350"/>
          </a:xfrm>
          <a:prstGeom prst="rect">
            <a:avLst/>
          </a:prstGeom>
          <a:noFill/>
          <a:ln w="1270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CC0190B1-175B-4877-86EB-24433198C3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8051" y="499849"/>
            <a:ext cx="268247" cy="524301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4F0543D1-1AFF-4AFC-8141-137B28C8E4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22546" y="1323976"/>
            <a:ext cx="79255" cy="524301"/>
          </a:xfrm>
          <a:prstGeom prst="rect">
            <a:avLst/>
          </a:prstGeom>
        </p:spPr>
      </p:pic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10C06D1D-E004-4E31-8A76-568C393FE7D7}"/>
              </a:ext>
            </a:extLst>
          </p:cNvPr>
          <p:cNvCxnSpPr/>
          <p:nvPr/>
        </p:nvCxnSpPr>
        <p:spPr>
          <a:xfrm>
            <a:off x="1457325" y="1133475"/>
            <a:ext cx="107346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FA7231E-DAA1-439E-BCAA-65133773B487}"/>
              </a:ext>
            </a:extLst>
          </p:cNvPr>
          <p:cNvCxnSpPr>
            <a:cxnSpLocks/>
          </p:cNvCxnSpPr>
          <p:nvPr/>
        </p:nvCxnSpPr>
        <p:spPr>
          <a:xfrm>
            <a:off x="6888122" y="0"/>
            <a:ext cx="0" cy="52006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val 23">
            <a:extLst>
              <a:ext uri="{FF2B5EF4-FFF2-40B4-BE49-F238E27FC236}">
                <a16:creationId xmlns:a16="http://schemas.microsoft.com/office/drawing/2014/main" id="{68F18486-1214-433F-A1F6-13C80C73B449}"/>
              </a:ext>
            </a:extLst>
          </p:cNvPr>
          <p:cNvSpPr/>
          <p:nvPr/>
        </p:nvSpPr>
        <p:spPr>
          <a:xfrm>
            <a:off x="2028049" y="3290892"/>
            <a:ext cx="268247" cy="2762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DEB2879A-F732-4F7E-B679-19E75147A73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17127" y="2139779"/>
            <a:ext cx="969348" cy="286537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08242B50-FAEC-4E20-BF6D-EDD5751BD86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02477" y="2712853"/>
            <a:ext cx="719390" cy="286537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E2B724C9-EF6B-4D38-B2DB-E861235C224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49398" y="3734909"/>
            <a:ext cx="560881" cy="408467"/>
          </a:xfrm>
          <a:prstGeom prst="rect">
            <a:avLst/>
          </a:prstGeom>
        </p:spPr>
      </p:pic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B3BFD2DE-3D44-4475-A375-AAC4CC4D5A72}"/>
              </a:ext>
            </a:extLst>
          </p:cNvPr>
          <p:cNvSpPr/>
          <p:nvPr/>
        </p:nvSpPr>
        <p:spPr>
          <a:xfrm>
            <a:off x="5080000" y="1854627"/>
            <a:ext cx="3651250" cy="1718831"/>
          </a:xfrm>
          <a:prstGeom prst="roundRect">
            <a:avLst/>
          </a:prstGeom>
          <a:noFill/>
          <a:ln w="1270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EDC80058-DD8A-4D8A-AEDD-5D9F03E3CF79}"/>
              </a:ext>
            </a:extLst>
          </p:cNvPr>
          <p:cNvCxnSpPr>
            <a:cxnSpLocks/>
          </p:cNvCxnSpPr>
          <p:nvPr/>
        </p:nvCxnSpPr>
        <p:spPr>
          <a:xfrm>
            <a:off x="5145047" y="1987550"/>
            <a:ext cx="3486150" cy="1504950"/>
          </a:xfrm>
          <a:prstGeom prst="line">
            <a:avLst/>
          </a:prstGeom>
          <a:ln w="1270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9FAF6451-DA1A-453C-9C65-870DF1D75A4F}"/>
              </a:ext>
            </a:extLst>
          </p:cNvPr>
          <p:cNvCxnSpPr>
            <a:cxnSpLocks/>
          </p:cNvCxnSpPr>
          <p:nvPr/>
        </p:nvCxnSpPr>
        <p:spPr>
          <a:xfrm flipV="1">
            <a:off x="5149850" y="1987550"/>
            <a:ext cx="3486150" cy="1504950"/>
          </a:xfrm>
          <a:prstGeom prst="line">
            <a:avLst/>
          </a:prstGeom>
          <a:ln w="1270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FAB88ACC-9EEA-4809-B012-9FB85D282576}"/>
              </a:ext>
            </a:extLst>
          </p:cNvPr>
          <p:cNvSpPr txBox="1"/>
          <p:nvPr/>
        </p:nvSpPr>
        <p:spPr>
          <a:xfrm>
            <a:off x="10779962" y="209256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1/A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FBBD4CC-C20B-4F4D-9DA5-74FD0F8D1D9B}"/>
              </a:ext>
            </a:extLst>
          </p:cNvPr>
          <p:cNvSpPr txBox="1"/>
          <p:nvPr/>
        </p:nvSpPr>
        <p:spPr>
          <a:xfrm>
            <a:off x="10804948" y="687285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2/A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761CF9C7-1818-434F-B135-2E367AB507F4}"/>
              </a:ext>
            </a:extLst>
          </p:cNvPr>
          <p:cNvSpPr txBox="1"/>
          <p:nvPr/>
        </p:nvSpPr>
        <p:spPr>
          <a:xfrm>
            <a:off x="10804947" y="1165314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3/A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B904593E-B2B3-45C7-833D-67E4305CCCBC}"/>
              </a:ext>
            </a:extLst>
          </p:cNvPr>
          <p:cNvSpPr txBox="1"/>
          <p:nvPr/>
        </p:nvSpPr>
        <p:spPr>
          <a:xfrm>
            <a:off x="10787340" y="3151685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3/B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58B852A4-F02F-4196-A703-DDF1B97CCBE5}"/>
              </a:ext>
            </a:extLst>
          </p:cNvPr>
          <p:cNvSpPr txBox="1"/>
          <p:nvPr/>
        </p:nvSpPr>
        <p:spPr>
          <a:xfrm>
            <a:off x="10817248" y="2703051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2/B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9D8A6FE2-0988-450E-BB01-B9F3D29202A3}"/>
              </a:ext>
            </a:extLst>
          </p:cNvPr>
          <p:cNvSpPr txBox="1"/>
          <p:nvPr/>
        </p:nvSpPr>
        <p:spPr>
          <a:xfrm>
            <a:off x="10787341" y="2266951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1/B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D0C3427E-3BDE-48C0-A4D1-E88DBAC9F3BC}"/>
              </a:ext>
            </a:extLst>
          </p:cNvPr>
          <p:cNvSpPr txBox="1"/>
          <p:nvPr/>
        </p:nvSpPr>
        <p:spPr>
          <a:xfrm>
            <a:off x="10768229" y="4571821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1/C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59E4871F-6A15-4A09-8BD9-37DB85103999}"/>
              </a:ext>
            </a:extLst>
          </p:cNvPr>
          <p:cNvSpPr txBox="1"/>
          <p:nvPr/>
        </p:nvSpPr>
        <p:spPr>
          <a:xfrm>
            <a:off x="10793215" y="5049850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2/C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EC6BB45F-40DE-45D7-BC18-D1F8ABCA2AE3}"/>
              </a:ext>
            </a:extLst>
          </p:cNvPr>
          <p:cNvSpPr txBox="1"/>
          <p:nvPr/>
        </p:nvSpPr>
        <p:spPr>
          <a:xfrm>
            <a:off x="10793214" y="5527879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3/C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1FBB0E30-B743-454C-9571-6F3DFDFB5D41}"/>
              </a:ext>
            </a:extLst>
          </p:cNvPr>
          <p:cNvSpPr txBox="1"/>
          <p:nvPr/>
        </p:nvSpPr>
        <p:spPr>
          <a:xfrm>
            <a:off x="10302939" y="1643211"/>
            <a:ext cx="19157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WPN/A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35AA1B0D-405A-4595-89A5-2B0C293D3E2E}"/>
              </a:ext>
            </a:extLst>
          </p:cNvPr>
          <p:cNvSpPr txBox="1"/>
          <p:nvPr/>
        </p:nvSpPr>
        <p:spPr>
          <a:xfrm>
            <a:off x="10318102" y="3584573"/>
            <a:ext cx="19157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WPN/B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EE679887-2DFF-483C-B8F8-925054193273}"/>
              </a:ext>
            </a:extLst>
          </p:cNvPr>
          <p:cNvSpPr txBox="1"/>
          <p:nvPr/>
        </p:nvSpPr>
        <p:spPr>
          <a:xfrm>
            <a:off x="10248952" y="6002910"/>
            <a:ext cx="19157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WPN/C</a:t>
            </a:r>
          </a:p>
        </p:txBody>
      </p:sp>
    </p:spTree>
    <p:extLst>
      <p:ext uri="{BB962C8B-B14F-4D97-AF65-F5344CB8AC3E}">
        <p14:creationId xmlns:p14="http://schemas.microsoft.com/office/powerpoint/2010/main" val="24264143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687925F-597E-425A-AA72-8D5BF9F7EF53}"/>
              </a:ext>
            </a:extLst>
          </p:cNvPr>
          <p:cNvSpPr/>
          <p:nvPr/>
        </p:nvSpPr>
        <p:spPr>
          <a:xfrm>
            <a:off x="4391025" y="1323976"/>
            <a:ext cx="5000624" cy="2800350"/>
          </a:xfrm>
          <a:prstGeom prst="rect">
            <a:avLst/>
          </a:prstGeom>
          <a:noFill/>
          <a:ln w="1270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CC0190B1-175B-4877-86EB-24433198C3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8051" y="499849"/>
            <a:ext cx="268247" cy="524301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4F0543D1-1AFF-4AFC-8141-137B28C8E4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22546" y="1323976"/>
            <a:ext cx="79255" cy="524301"/>
          </a:xfrm>
          <a:prstGeom prst="rect">
            <a:avLst/>
          </a:prstGeom>
        </p:spPr>
      </p:pic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10C06D1D-E004-4E31-8A76-568C393FE7D7}"/>
              </a:ext>
            </a:extLst>
          </p:cNvPr>
          <p:cNvCxnSpPr/>
          <p:nvPr/>
        </p:nvCxnSpPr>
        <p:spPr>
          <a:xfrm>
            <a:off x="1457325" y="1133475"/>
            <a:ext cx="107346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FA7231E-DAA1-439E-BCAA-65133773B487}"/>
              </a:ext>
            </a:extLst>
          </p:cNvPr>
          <p:cNvCxnSpPr>
            <a:cxnSpLocks/>
          </p:cNvCxnSpPr>
          <p:nvPr/>
        </p:nvCxnSpPr>
        <p:spPr>
          <a:xfrm>
            <a:off x="6888122" y="0"/>
            <a:ext cx="0" cy="52006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val 23">
            <a:extLst>
              <a:ext uri="{FF2B5EF4-FFF2-40B4-BE49-F238E27FC236}">
                <a16:creationId xmlns:a16="http://schemas.microsoft.com/office/drawing/2014/main" id="{68F18486-1214-433F-A1F6-13C80C73B449}"/>
              </a:ext>
            </a:extLst>
          </p:cNvPr>
          <p:cNvSpPr/>
          <p:nvPr/>
        </p:nvSpPr>
        <p:spPr>
          <a:xfrm>
            <a:off x="2028049" y="3290892"/>
            <a:ext cx="268247" cy="2762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DEB2879A-F732-4F7E-B679-19E75147A73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17127" y="2139779"/>
            <a:ext cx="969348" cy="286537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08242B50-FAEC-4E20-BF6D-EDD5751BD86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02477" y="2712853"/>
            <a:ext cx="719390" cy="286537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E2B724C9-EF6B-4D38-B2DB-E861235C224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49398" y="3734909"/>
            <a:ext cx="560881" cy="408467"/>
          </a:xfrm>
          <a:prstGeom prst="rect">
            <a:avLst/>
          </a:prstGeom>
        </p:spPr>
      </p:pic>
      <p:sp>
        <p:nvSpPr>
          <p:cNvPr id="3" name="Oval 2">
            <a:extLst>
              <a:ext uri="{FF2B5EF4-FFF2-40B4-BE49-F238E27FC236}">
                <a16:creationId xmlns:a16="http://schemas.microsoft.com/office/drawing/2014/main" id="{13D740B4-DB75-465A-B444-AE74A9651E79}"/>
              </a:ext>
            </a:extLst>
          </p:cNvPr>
          <p:cNvSpPr/>
          <p:nvPr/>
        </p:nvSpPr>
        <p:spPr>
          <a:xfrm>
            <a:off x="6134100" y="2034540"/>
            <a:ext cx="1508760" cy="147828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14C3A6F-A714-40F4-9D07-72D2577DD95D}"/>
              </a:ext>
            </a:extLst>
          </p:cNvPr>
          <p:cNvSpPr txBox="1"/>
          <p:nvPr/>
        </p:nvSpPr>
        <p:spPr>
          <a:xfrm>
            <a:off x="10793214" y="1282684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1/A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1F707FA-B6C9-468E-AD77-222559412E0F}"/>
              </a:ext>
            </a:extLst>
          </p:cNvPr>
          <p:cNvSpPr txBox="1"/>
          <p:nvPr/>
        </p:nvSpPr>
        <p:spPr>
          <a:xfrm>
            <a:off x="10818200" y="1760713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2/A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0DDA6D8-2848-4BC3-9E82-350FD8212F77}"/>
              </a:ext>
            </a:extLst>
          </p:cNvPr>
          <p:cNvSpPr txBox="1"/>
          <p:nvPr/>
        </p:nvSpPr>
        <p:spPr>
          <a:xfrm>
            <a:off x="10818199" y="2238742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3/A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B17E914D-3561-4B2C-97AF-B8C62F8B3C51}"/>
              </a:ext>
            </a:extLst>
          </p:cNvPr>
          <p:cNvSpPr txBox="1"/>
          <p:nvPr/>
        </p:nvSpPr>
        <p:spPr>
          <a:xfrm>
            <a:off x="10763306" y="3884124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3/B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55E20C90-168B-4AF7-A573-AC933AF61E98}"/>
              </a:ext>
            </a:extLst>
          </p:cNvPr>
          <p:cNvSpPr txBox="1"/>
          <p:nvPr/>
        </p:nvSpPr>
        <p:spPr>
          <a:xfrm>
            <a:off x="10793214" y="3435490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2/B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9C5D3948-D1A1-40CA-9BFC-82D09357C8A9}"/>
              </a:ext>
            </a:extLst>
          </p:cNvPr>
          <p:cNvSpPr txBox="1"/>
          <p:nvPr/>
        </p:nvSpPr>
        <p:spPr>
          <a:xfrm>
            <a:off x="10763307" y="2999390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1/B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F365F7E-4FFE-40A2-9B0A-69E7FC5F4672}"/>
              </a:ext>
            </a:extLst>
          </p:cNvPr>
          <p:cNvSpPr txBox="1"/>
          <p:nvPr/>
        </p:nvSpPr>
        <p:spPr>
          <a:xfrm>
            <a:off x="10768229" y="4571821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1/C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A1036C88-61A9-489C-A776-EF5A52D7C0FF}"/>
              </a:ext>
            </a:extLst>
          </p:cNvPr>
          <p:cNvSpPr txBox="1"/>
          <p:nvPr/>
        </p:nvSpPr>
        <p:spPr>
          <a:xfrm>
            <a:off x="10793215" y="5049850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2/C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160F1FBB-2312-432C-BAA6-474822E5A3B3}"/>
              </a:ext>
            </a:extLst>
          </p:cNvPr>
          <p:cNvSpPr txBox="1"/>
          <p:nvPr/>
        </p:nvSpPr>
        <p:spPr>
          <a:xfrm>
            <a:off x="10793214" y="5527879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3/C</a:t>
            </a:r>
          </a:p>
        </p:txBody>
      </p:sp>
    </p:spTree>
    <p:extLst>
      <p:ext uri="{BB962C8B-B14F-4D97-AF65-F5344CB8AC3E}">
        <p14:creationId xmlns:p14="http://schemas.microsoft.com/office/powerpoint/2010/main" val="30226934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687925F-597E-425A-AA72-8D5BF9F7EF53}"/>
              </a:ext>
            </a:extLst>
          </p:cNvPr>
          <p:cNvSpPr/>
          <p:nvPr/>
        </p:nvSpPr>
        <p:spPr>
          <a:xfrm>
            <a:off x="4391025" y="1323976"/>
            <a:ext cx="5000624" cy="2800350"/>
          </a:xfrm>
          <a:prstGeom prst="rect">
            <a:avLst/>
          </a:prstGeom>
          <a:solidFill>
            <a:schemeClr val="accent1"/>
          </a:solidFill>
          <a:ln w="1270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4F0DECA-FBE9-4C7D-81B2-4BE8AE7ED00C}"/>
              </a:ext>
            </a:extLst>
          </p:cNvPr>
          <p:cNvCxnSpPr>
            <a:cxnSpLocks/>
          </p:cNvCxnSpPr>
          <p:nvPr/>
        </p:nvCxnSpPr>
        <p:spPr>
          <a:xfrm flipV="1">
            <a:off x="4391026" y="1323976"/>
            <a:ext cx="5000623" cy="2800350"/>
          </a:xfrm>
          <a:prstGeom prst="line">
            <a:avLst/>
          </a:prstGeom>
          <a:ln w="1270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93F51EE-F971-40D4-8478-13DB8C15C500}"/>
              </a:ext>
            </a:extLst>
          </p:cNvPr>
          <p:cNvCxnSpPr>
            <a:cxnSpLocks/>
          </p:cNvCxnSpPr>
          <p:nvPr/>
        </p:nvCxnSpPr>
        <p:spPr>
          <a:xfrm>
            <a:off x="4391024" y="1323976"/>
            <a:ext cx="5000625" cy="2800350"/>
          </a:xfrm>
          <a:prstGeom prst="line">
            <a:avLst/>
          </a:prstGeom>
          <a:ln w="1270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>
            <a:extLst>
              <a:ext uri="{FF2B5EF4-FFF2-40B4-BE49-F238E27FC236}">
                <a16:creationId xmlns:a16="http://schemas.microsoft.com/office/drawing/2014/main" id="{CC0190B1-175B-4877-86EB-24433198C3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8051" y="499849"/>
            <a:ext cx="268247" cy="524301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4F0543D1-1AFF-4AFC-8141-137B28C8E4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22546" y="1323976"/>
            <a:ext cx="79255" cy="524301"/>
          </a:xfrm>
          <a:prstGeom prst="rect">
            <a:avLst/>
          </a:prstGeom>
        </p:spPr>
      </p:pic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10C06D1D-E004-4E31-8A76-568C393FE7D7}"/>
              </a:ext>
            </a:extLst>
          </p:cNvPr>
          <p:cNvCxnSpPr/>
          <p:nvPr/>
        </p:nvCxnSpPr>
        <p:spPr>
          <a:xfrm>
            <a:off x="1457325" y="1133475"/>
            <a:ext cx="107346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FA7231E-DAA1-439E-BCAA-65133773B487}"/>
              </a:ext>
            </a:extLst>
          </p:cNvPr>
          <p:cNvCxnSpPr>
            <a:cxnSpLocks/>
          </p:cNvCxnSpPr>
          <p:nvPr/>
        </p:nvCxnSpPr>
        <p:spPr>
          <a:xfrm>
            <a:off x="6888122" y="0"/>
            <a:ext cx="0" cy="52006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val 23">
            <a:extLst>
              <a:ext uri="{FF2B5EF4-FFF2-40B4-BE49-F238E27FC236}">
                <a16:creationId xmlns:a16="http://schemas.microsoft.com/office/drawing/2014/main" id="{68F18486-1214-433F-A1F6-13C80C73B449}"/>
              </a:ext>
            </a:extLst>
          </p:cNvPr>
          <p:cNvSpPr/>
          <p:nvPr/>
        </p:nvSpPr>
        <p:spPr>
          <a:xfrm>
            <a:off x="2028049" y="3290892"/>
            <a:ext cx="268247" cy="2762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DEB2879A-F732-4F7E-B679-19E75147A73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17127" y="2134814"/>
            <a:ext cx="969348" cy="286537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08242B50-FAEC-4E20-BF6D-EDD5751BD86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02477" y="2712853"/>
            <a:ext cx="719390" cy="286537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E2B724C9-EF6B-4D38-B2DB-E861235C224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49398" y="3734909"/>
            <a:ext cx="560881" cy="408467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7F42C23C-9166-4936-8A32-00596EC8D6D4}"/>
              </a:ext>
            </a:extLst>
          </p:cNvPr>
          <p:cNvSpPr txBox="1"/>
          <p:nvPr/>
        </p:nvSpPr>
        <p:spPr>
          <a:xfrm>
            <a:off x="10779962" y="209256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1/A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0D94C04-CA3B-4D5F-A8CC-E3CE241D45C9}"/>
              </a:ext>
            </a:extLst>
          </p:cNvPr>
          <p:cNvSpPr txBox="1"/>
          <p:nvPr/>
        </p:nvSpPr>
        <p:spPr>
          <a:xfrm>
            <a:off x="10804948" y="687285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2/A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9435FD4-4AC5-49CF-B206-EBD10BC195A4}"/>
              </a:ext>
            </a:extLst>
          </p:cNvPr>
          <p:cNvSpPr txBox="1"/>
          <p:nvPr/>
        </p:nvSpPr>
        <p:spPr>
          <a:xfrm>
            <a:off x="10804947" y="1165314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3/A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00023819-3F9E-419C-B2C9-B8CF9A7D0744}"/>
              </a:ext>
            </a:extLst>
          </p:cNvPr>
          <p:cNvSpPr txBox="1"/>
          <p:nvPr/>
        </p:nvSpPr>
        <p:spPr>
          <a:xfrm>
            <a:off x="10787340" y="3151685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3/B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F3F0C70-DE3A-474B-89FA-37DABA556B6E}"/>
              </a:ext>
            </a:extLst>
          </p:cNvPr>
          <p:cNvSpPr txBox="1"/>
          <p:nvPr/>
        </p:nvSpPr>
        <p:spPr>
          <a:xfrm>
            <a:off x="10817248" y="2703051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2/B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4724895-78E8-4458-9011-0094FD8CBE99}"/>
              </a:ext>
            </a:extLst>
          </p:cNvPr>
          <p:cNvSpPr txBox="1"/>
          <p:nvPr/>
        </p:nvSpPr>
        <p:spPr>
          <a:xfrm>
            <a:off x="10787341" y="2266951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1/B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B809D6F0-DB80-45B4-917F-2C717DBE1325}"/>
              </a:ext>
            </a:extLst>
          </p:cNvPr>
          <p:cNvSpPr txBox="1"/>
          <p:nvPr/>
        </p:nvSpPr>
        <p:spPr>
          <a:xfrm>
            <a:off x="10768229" y="4571821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1/C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6523F7C-398B-4DAE-85E3-F681F331DACF}"/>
              </a:ext>
            </a:extLst>
          </p:cNvPr>
          <p:cNvSpPr txBox="1"/>
          <p:nvPr/>
        </p:nvSpPr>
        <p:spPr>
          <a:xfrm>
            <a:off x="10793215" y="5049850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2/C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0476A34C-5535-41FD-9060-E6345909CF36}"/>
              </a:ext>
            </a:extLst>
          </p:cNvPr>
          <p:cNvSpPr txBox="1"/>
          <p:nvPr/>
        </p:nvSpPr>
        <p:spPr>
          <a:xfrm>
            <a:off x="10793214" y="5527879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3/C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3C764ADB-5977-43CC-B049-CD1FAD2CBDE5}"/>
              </a:ext>
            </a:extLst>
          </p:cNvPr>
          <p:cNvSpPr txBox="1"/>
          <p:nvPr/>
        </p:nvSpPr>
        <p:spPr>
          <a:xfrm>
            <a:off x="10302939" y="1643211"/>
            <a:ext cx="19157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WPN/A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8437AC38-2CE4-4E5E-90A9-CAC1B7B7C8DE}"/>
              </a:ext>
            </a:extLst>
          </p:cNvPr>
          <p:cNvSpPr txBox="1"/>
          <p:nvPr/>
        </p:nvSpPr>
        <p:spPr>
          <a:xfrm>
            <a:off x="10318102" y="3584573"/>
            <a:ext cx="19157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WPN/B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686A7871-89F9-42EF-907F-424E4AE1FA49}"/>
              </a:ext>
            </a:extLst>
          </p:cNvPr>
          <p:cNvSpPr txBox="1"/>
          <p:nvPr/>
        </p:nvSpPr>
        <p:spPr>
          <a:xfrm>
            <a:off x="10248952" y="6002910"/>
            <a:ext cx="19157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WPN/C</a:t>
            </a:r>
          </a:p>
        </p:txBody>
      </p:sp>
    </p:spTree>
    <p:extLst>
      <p:ext uri="{BB962C8B-B14F-4D97-AF65-F5344CB8AC3E}">
        <p14:creationId xmlns:p14="http://schemas.microsoft.com/office/powerpoint/2010/main" val="330439752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687925F-597E-425A-AA72-8D5BF9F7EF53}"/>
              </a:ext>
            </a:extLst>
          </p:cNvPr>
          <p:cNvSpPr/>
          <p:nvPr/>
        </p:nvSpPr>
        <p:spPr>
          <a:xfrm>
            <a:off x="4391025" y="1323976"/>
            <a:ext cx="5000624" cy="2800350"/>
          </a:xfrm>
          <a:prstGeom prst="rect">
            <a:avLst/>
          </a:prstGeom>
          <a:noFill/>
          <a:ln w="1270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CC0190B1-175B-4877-86EB-24433198C3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8051" y="499849"/>
            <a:ext cx="268247" cy="524301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4F0543D1-1AFF-4AFC-8141-137B28C8E4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22546" y="1323976"/>
            <a:ext cx="79255" cy="524301"/>
          </a:xfrm>
          <a:prstGeom prst="rect">
            <a:avLst/>
          </a:prstGeom>
        </p:spPr>
      </p:pic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10C06D1D-E004-4E31-8A76-568C393FE7D7}"/>
              </a:ext>
            </a:extLst>
          </p:cNvPr>
          <p:cNvCxnSpPr/>
          <p:nvPr/>
        </p:nvCxnSpPr>
        <p:spPr>
          <a:xfrm>
            <a:off x="1457325" y="1133475"/>
            <a:ext cx="107346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FA7231E-DAA1-439E-BCAA-65133773B487}"/>
              </a:ext>
            </a:extLst>
          </p:cNvPr>
          <p:cNvCxnSpPr>
            <a:cxnSpLocks/>
          </p:cNvCxnSpPr>
          <p:nvPr/>
        </p:nvCxnSpPr>
        <p:spPr>
          <a:xfrm>
            <a:off x="6888122" y="0"/>
            <a:ext cx="0" cy="52006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val 23">
            <a:extLst>
              <a:ext uri="{FF2B5EF4-FFF2-40B4-BE49-F238E27FC236}">
                <a16:creationId xmlns:a16="http://schemas.microsoft.com/office/drawing/2014/main" id="{68F18486-1214-433F-A1F6-13C80C73B449}"/>
              </a:ext>
            </a:extLst>
          </p:cNvPr>
          <p:cNvSpPr/>
          <p:nvPr/>
        </p:nvSpPr>
        <p:spPr>
          <a:xfrm>
            <a:off x="2028049" y="3290892"/>
            <a:ext cx="268247" cy="2762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DEB2879A-F732-4F7E-B679-19E75147A73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17127" y="2139779"/>
            <a:ext cx="969348" cy="286537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08242B50-FAEC-4E20-BF6D-EDD5751BD86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02477" y="2712853"/>
            <a:ext cx="719390" cy="286537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E2B724C9-EF6B-4D38-B2DB-E861235C224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49398" y="3734909"/>
            <a:ext cx="560881" cy="408467"/>
          </a:xfrm>
          <a:prstGeom prst="rect">
            <a:avLst/>
          </a:prstGeom>
        </p:spPr>
      </p:pic>
      <p:sp>
        <p:nvSpPr>
          <p:cNvPr id="3" name="Oval 2">
            <a:extLst>
              <a:ext uri="{FF2B5EF4-FFF2-40B4-BE49-F238E27FC236}">
                <a16:creationId xmlns:a16="http://schemas.microsoft.com/office/drawing/2014/main" id="{13D740B4-DB75-465A-B444-AE74A9651E79}"/>
              </a:ext>
            </a:extLst>
          </p:cNvPr>
          <p:cNvSpPr/>
          <p:nvPr/>
        </p:nvSpPr>
        <p:spPr>
          <a:xfrm>
            <a:off x="6134100" y="2034540"/>
            <a:ext cx="1508760" cy="147828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828F8D4-0180-4F4C-AA1F-D4771DF29579}"/>
              </a:ext>
            </a:extLst>
          </p:cNvPr>
          <p:cNvCxnSpPr>
            <a:cxnSpLocks/>
          </p:cNvCxnSpPr>
          <p:nvPr/>
        </p:nvCxnSpPr>
        <p:spPr>
          <a:xfrm flipH="1">
            <a:off x="6168122" y="1760220"/>
            <a:ext cx="742861" cy="379559"/>
          </a:xfrm>
          <a:prstGeom prst="line">
            <a:avLst/>
          </a:prstGeom>
          <a:ln w="1270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BEB69EB-0D9A-4ADA-9911-F46E49056143}"/>
              </a:ext>
            </a:extLst>
          </p:cNvPr>
          <p:cNvCxnSpPr>
            <a:cxnSpLocks/>
          </p:cNvCxnSpPr>
          <p:nvPr/>
        </p:nvCxnSpPr>
        <p:spPr>
          <a:xfrm flipH="1" flipV="1">
            <a:off x="6864904" y="1760220"/>
            <a:ext cx="762537" cy="379559"/>
          </a:xfrm>
          <a:prstGeom prst="line">
            <a:avLst/>
          </a:prstGeom>
          <a:ln w="1270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0C0CED7E-C9B6-461D-BD2D-A587450025E1}"/>
              </a:ext>
            </a:extLst>
          </p:cNvPr>
          <p:cNvSpPr txBox="1"/>
          <p:nvPr/>
        </p:nvSpPr>
        <p:spPr>
          <a:xfrm>
            <a:off x="10793214" y="1282684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1/A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3207EF4-EADE-4F19-88C3-E69EDDF96B7E}"/>
              </a:ext>
            </a:extLst>
          </p:cNvPr>
          <p:cNvSpPr txBox="1"/>
          <p:nvPr/>
        </p:nvSpPr>
        <p:spPr>
          <a:xfrm>
            <a:off x="10818200" y="1760713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2/A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BC14CCD-ACBD-413D-9E3C-5749D8B0ADE4}"/>
              </a:ext>
            </a:extLst>
          </p:cNvPr>
          <p:cNvSpPr txBox="1"/>
          <p:nvPr/>
        </p:nvSpPr>
        <p:spPr>
          <a:xfrm>
            <a:off x="10818199" y="2238742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3/A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4483A847-54F0-407F-B183-9861D7EBBEC5}"/>
              </a:ext>
            </a:extLst>
          </p:cNvPr>
          <p:cNvSpPr txBox="1"/>
          <p:nvPr/>
        </p:nvSpPr>
        <p:spPr>
          <a:xfrm>
            <a:off x="10763306" y="3884124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3/B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691C3F8-9B1F-4818-B4BB-82BFFC061637}"/>
              </a:ext>
            </a:extLst>
          </p:cNvPr>
          <p:cNvSpPr txBox="1"/>
          <p:nvPr/>
        </p:nvSpPr>
        <p:spPr>
          <a:xfrm>
            <a:off x="10793214" y="3435490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2/B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60C594B-D6F3-4E8A-8AE2-CD7E9FD87245}"/>
              </a:ext>
            </a:extLst>
          </p:cNvPr>
          <p:cNvSpPr txBox="1"/>
          <p:nvPr/>
        </p:nvSpPr>
        <p:spPr>
          <a:xfrm>
            <a:off x="10763307" y="2999390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1/B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E3BD779-B753-4CBC-B346-FC7E94DB2773}"/>
              </a:ext>
            </a:extLst>
          </p:cNvPr>
          <p:cNvSpPr txBox="1"/>
          <p:nvPr/>
        </p:nvSpPr>
        <p:spPr>
          <a:xfrm>
            <a:off x="10768229" y="4571821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1/C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46CF6844-D55C-42B7-BD20-56C55CE402D3}"/>
              </a:ext>
            </a:extLst>
          </p:cNvPr>
          <p:cNvSpPr txBox="1"/>
          <p:nvPr/>
        </p:nvSpPr>
        <p:spPr>
          <a:xfrm>
            <a:off x="10793215" y="5049850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2/C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0AB6A90-06B1-4AA2-B8C1-3B471F0E738E}"/>
              </a:ext>
            </a:extLst>
          </p:cNvPr>
          <p:cNvSpPr txBox="1"/>
          <p:nvPr/>
        </p:nvSpPr>
        <p:spPr>
          <a:xfrm>
            <a:off x="10793214" y="5527879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3/C</a:t>
            </a:r>
          </a:p>
        </p:txBody>
      </p:sp>
    </p:spTree>
    <p:extLst>
      <p:ext uri="{BB962C8B-B14F-4D97-AF65-F5344CB8AC3E}">
        <p14:creationId xmlns:p14="http://schemas.microsoft.com/office/powerpoint/2010/main" val="45942288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687925F-597E-425A-AA72-8D5BF9F7EF53}"/>
              </a:ext>
            </a:extLst>
          </p:cNvPr>
          <p:cNvSpPr/>
          <p:nvPr/>
        </p:nvSpPr>
        <p:spPr>
          <a:xfrm>
            <a:off x="4391025" y="1323976"/>
            <a:ext cx="5000624" cy="2800350"/>
          </a:xfrm>
          <a:prstGeom prst="rect">
            <a:avLst/>
          </a:prstGeom>
          <a:noFill/>
          <a:ln w="1270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CC0190B1-175B-4877-86EB-24433198C3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8051" y="499849"/>
            <a:ext cx="268247" cy="524301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4F0543D1-1AFF-4AFC-8141-137B28C8E4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22546" y="1323976"/>
            <a:ext cx="79255" cy="524301"/>
          </a:xfrm>
          <a:prstGeom prst="rect">
            <a:avLst/>
          </a:prstGeom>
        </p:spPr>
      </p:pic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10C06D1D-E004-4E31-8A76-568C393FE7D7}"/>
              </a:ext>
            </a:extLst>
          </p:cNvPr>
          <p:cNvCxnSpPr/>
          <p:nvPr/>
        </p:nvCxnSpPr>
        <p:spPr>
          <a:xfrm>
            <a:off x="1457325" y="1133475"/>
            <a:ext cx="107346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FA7231E-DAA1-439E-BCAA-65133773B487}"/>
              </a:ext>
            </a:extLst>
          </p:cNvPr>
          <p:cNvCxnSpPr>
            <a:cxnSpLocks/>
          </p:cNvCxnSpPr>
          <p:nvPr/>
        </p:nvCxnSpPr>
        <p:spPr>
          <a:xfrm>
            <a:off x="6888122" y="0"/>
            <a:ext cx="0" cy="52006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val 23">
            <a:extLst>
              <a:ext uri="{FF2B5EF4-FFF2-40B4-BE49-F238E27FC236}">
                <a16:creationId xmlns:a16="http://schemas.microsoft.com/office/drawing/2014/main" id="{68F18486-1214-433F-A1F6-13C80C73B449}"/>
              </a:ext>
            </a:extLst>
          </p:cNvPr>
          <p:cNvSpPr/>
          <p:nvPr/>
        </p:nvSpPr>
        <p:spPr>
          <a:xfrm>
            <a:off x="2028049" y="3290892"/>
            <a:ext cx="268247" cy="2762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DEB2879A-F732-4F7E-B679-19E75147A73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17127" y="2139779"/>
            <a:ext cx="969348" cy="286537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08242B50-FAEC-4E20-BF6D-EDD5751BD86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02477" y="2712853"/>
            <a:ext cx="719390" cy="286537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E2B724C9-EF6B-4D38-B2DB-E861235C224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49398" y="3734909"/>
            <a:ext cx="560881" cy="408467"/>
          </a:xfrm>
          <a:prstGeom prst="rect">
            <a:avLst/>
          </a:prstGeom>
        </p:spPr>
      </p:pic>
      <p:sp>
        <p:nvSpPr>
          <p:cNvPr id="3" name="Oval 2">
            <a:extLst>
              <a:ext uri="{FF2B5EF4-FFF2-40B4-BE49-F238E27FC236}">
                <a16:creationId xmlns:a16="http://schemas.microsoft.com/office/drawing/2014/main" id="{13D740B4-DB75-465A-B444-AE74A9651E79}"/>
              </a:ext>
            </a:extLst>
          </p:cNvPr>
          <p:cNvSpPr/>
          <p:nvPr/>
        </p:nvSpPr>
        <p:spPr>
          <a:xfrm>
            <a:off x="6134100" y="2034540"/>
            <a:ext cx="1508760" cy="147828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828F8D4-0180-4F4C-AA1F-D4771DF29579}"/>
              </a:ext>
            </a:extLst>
          </p:cNvPr>
          <p:cNvCxnSpPr>
            <a:cxnSpLocks/>
          </p:cNvCxnSpPr>
          <p:nvPr/>
        </p:nvCxnSpPr>
        <p:spPr>
          <a:xfrm flipH="1">
            <a:off x="6168122" y="1760220"/>
            <a:ext cx="742861" cy="379559"/>
          </a:xfrm>
          <a:prstGeom prst="line">
            <a:avLst/>
          </a:prstGeom>
          <a:ln w="1270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BEB69EB-0D9A-4ADA-9911-F46E49056143}"/>
              </a:ext>
            </a:extLst>
          </p:cNvPr>
          <p:cNvCxnSpPr>
            <a:cxnSpLocks/>
          </p:cNvCxnSpPr>
          <p:nvPr/>
        </p:nvCxnSpPr>
        <p:spPr>
          <a:xfrm flipH="1" flipV="1">
            <a:off x="6864904" y="1760220"/>
            <a:ext cx="762537" cy="379559"/>
          </a:xfrm>
          <a:prstGeom prst="line">
            <a:avLst/>
          </a:prstGeom>
          <a:ln w="1270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9B60612F-9FD8-4D25-8A95-015BB40828D8}"/>
              </a:ext>
            </a:extLst>
          </p:cNvPr>
          <p:cNvCxnSpPr>
            <a:cxnSpLocks/>
          </p:cNvCxnSpPr>
          <p:nvPr/>
        </p:nvCxnSpPr>
        <p:spPr>
          <a:xfrm flipH="1">
            <a:off x="6175831" y="1517821"/>
            <a:ext cx="742861" cy="379559"/>
          </a:xfrm>
          <a:prstGeom prst="line">
            <a:avLst/>
          </a:prstGeom>
          <a:ln w="1270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1A4620F-4752-4C17-8661-D7F3491A6912}"/>
              </a:ext>
            </a:extLst>
          </p:cNvPr>
          <p:cNvCxnSpPr>
            <a:cxnSpLocks/>
          </p:cNvCxnSpPr>
          <p:nvPr/>
        </p:nvCxnSpPr>
        <p:spPr>
          <a:xfrm flipH="1" flipV="1">
            <a:off x="6865083" y="1517820"/>
            <a:ext cx="762537" cy="379559"/>
          </a:xfrm>
          <a:prstGeom prst="line">
            <a:avLst/>
          </a:prstGeom>
          <a:ln w="1270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D717C2CC-7288-4A0A-B730-08F7B7E9569E}"/>
              </a:ext>
            </a:extLst>
          </p:cNvPr>
          <p:cNvSpPr txBox="1"/>
          <p:nvPr/>
        </p:nvSpPr>
        <p:spPr>
          <a:xfrm>
            <a:off x="10793214" y="1282684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1/A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6278197-46AE-454C-A9A8-A2BAD43DB2E6}"/>
              </a:ext>
            </a:extLst>
          </p:cNvPr>
          <p:cNvSpPr txBox="1"/>
          <p:nvPr/>
        </p:nvSpPr>
        <p:spPr>
          <a:xfrm>
            <a:off x="10818200" y="1760713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2/A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728C354-CA2D-476E-B427-6207BF491463}"/>
              </a:ext>
            </a:extLst>
          </p:cNvPr>
          <p:cNvSpPr txBox="1"/>
          <p:nvPr/>
        </p:nvSpPr>
        <p:spPr>
          <a:xfrm>
            <a:off x="10818199" y="2238742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3/A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43846DDA-37BC-46C9-AC8D-96A70FA3CF81}"/>
              </a:ext>
            </a:extLst>
          </p:cNvPr>
          <p:cNvSpPr txBox="1"/>
          <p:nvPr/>
        </p:nvSpPr>
        <p:spPr>
          <a:xfrm>
            <a:off x="10763306" y="3884124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3/B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B911839-815C-4A2A-A956-3119D8CE3B9A}"/>
              </a:ext>
            </a:extLst>
          </p:cNvPr>
          <p:cNvSpPr txBox="1"/>
          <p:nvPr/>
        </p:nvSpPr>
        <p:spPr>
          <a:xfrm>
            <a:off x="10793214" y="3435490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2/B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78E57243-0992-4BC9-9C7B-328CBB555B1E}"/>
              </a:ext>
            </a:extLst>
          </p:cNvPr>
          <p:cNvSpPr txBox="1"/>
          <p:nvPr/>
        </p:nvSpPr>
        <p:spPr>
          <a:xfrm>
            <a:off x="10763307" y="2999390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1/B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60BE57F-204D-47F8-93BE-178B9B9C72C9}"/>
              </a:ext>
            </a:extLst>
          </p:cNvPr>
          <p:cNvSpPr txBox="1"/>
          <p:nvPr/>
        </p:nvSpPr>
        <p:spPr>
          <a:xfrm>
            <a:off x="10768229" y="4571821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1/C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DF95123-04CE-4CDF-AC30-9E2CE5D1F87A}"/>
              </a:ext>
            </a:extLst>
          </p:cNvPr>
          <p:cNvSpPr txBox="1"/>
          <p:nvPr/>
        </p:nvSpPr>
        <p:spPr>
          <a:xfrm>
            <a:off x="10793215" y="5049850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2/C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0FF1CC6-99A1-4D62-8FF7-CA680210E249}"/>
              </a:ext>
            </a:extLst>
          </p:cNvPr>
          <p:cNvSpPr txBox="1"/>
          <p:nvPr/>
        </p:nvSpPr>
        <p:spPr>
          <a:xfrm>
            <a:off x="10793214" y="5527879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3/C</a:t>
            </a:r>
          </a:p>
        </p:txBody>
      </p:sp>
    </p:spTree>
    <p:extLst>
      <p:ext uri="{BB962C8B-B14F-4D97-AF65-F5344CB8AC3E}">
        <p14:creationId xmlns:p14="http://schemas.microsoft.com/office/powerpoint/2010/main" val="398594745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687925F-597E-425A-AA72-8D5BF9F7EF53}"/>
              </a:ext>
            </a:extLst>
          </p:cNvPr>
          <p:cNvSpPr/>
          <p:nvPr/>
        </p:nvSpPr>
        <p:spPr>
          <a:xfrm>
            <a:off x="4391025" y="1323976"/>
            <a:ext cx="5000624" cy="2800350"/>
          </a:xfrm>
          <a:prstGeom prst="rect">
            <a:avLst/>
          </a:prstGeom>
          <a:noFill/>
          <a:ln w="1270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CC0190B1-175B-4877-86EB-24433198C3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8051" y="499849"/>
            <a:ext cx="268247" cy="524301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4F0543D1-1AFF-4AFC-8141-137B28C8E4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22546" y="1323976"/>
            <a:ext cx="79255" cy="524301"/>
          </a:xfrm>
          <a:prstGeom prst="rect">
            <a:avLst/>
          </a:prstGeom>
        </p:spPr>
      </p:pic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10C06D1D-E004-4E31-8A76-568C393FE7D7}"/>
              </a:ext>
            </a:extLst>
          </p:cNvPr>
          <p:cNvCxnSpPr/>
          <p:nvPr/>
        </p:nvCxnSpPr>
        <p:spPr>
          <a:xfrm>
            <a:off x="1457325" y="1133475"/>
            <a:ext cx="107346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FA7231E-DAA1-439E-BCAA-65133773B487}"/>
              </a:ext>
            </a:extLst>
          </p:cNvPr>
          <p:cNvCxnSpPr>
            <a:cxnSpLocks/>
          </p:cNvCxnSpPr>
          <p:nvPr/>
        </p:nvCxnSpPr>
        <p:spPr>
          <a:xfrm>
            <a:off x="6888122" y="0"/>
            <a:ext cx="0" cy="52006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val 23">
            <a:extLst>
              <a:ext uri="{FF2B5EF4-FFF2-40B4-BE49-F238E27FC236}">
                <a16:creationId xmlns:a16="http://schemas.microsoft.com/office/drawing/2014/main" id="{68F18486-1214-433F-A1F6-13C80C73B449}"/>
              </a:ext>
            </a:extLst>
          </p:cNvPr>
          <p:cNvSpPr/>
          <p:nvPr/>
        </p:nvSpPr>
        <p:spPr>
          <a:xfrm>
            <a:off x="2028049" y="3290892"/>
            <a:ext cx="268247" cy="2762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DEB2879A-F732-4F7E-B679-19E75147A73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17127" y="2139779"/>
            <a:ext cx="969348" cy="286537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08242B50-FAEC-4E20-BF6D-EDD5751BD86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02477" y="2712853"/>
            <a:ext cx="719390" cy="286537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E2B724C9-EF6B-4D38-B2DB-E861235C224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49398" y="3734909"/>
            <a:ext cx="560881" cy="408467"/>
          </a:xfrm>
          <a:prstGeom prst="rect">
            <a:avLst/>
          </a:prstGeom>
        </p:spPr>
      </p:pic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9B60612F-9FD8-4D25-8A95-015BB40828D8}"/>
              </a:ext>
            </a:extLst>
          </p:cNvPr>
          <p:cNvCxnSpPr>
            <a:cxnSpLocks/>
          </p:cNvCxnSpPr>
          <p:nvPr/>
        </p:nvCxnSpPr>
        <p:spPr>
          <a:xfrm flipH="1">
            <a:off x="5552662" y="2386560"/>
            <a:ext cx="2557670" cy="0"/>
          </a:xfrm>
          <a:prstGeom prst="line">
            <a:avLst/>
          </a:prstGeom>
          <a:ln w="168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BB9F4D31-1B1C-4244-96C5-BB96173814E2}"/>
              </a:ext>
            </a:extLst>
          </p:cNvPr>
          <p:cNvCxnSpPr>
            <a:cxnSpLocks/>
          </p:cNvCxnSpPr>
          <p:nvPr/>
        </p:nvCxnSpPr>
        <p:spPr>
          <a:xfrm>
            <a:off x="8030820" y="2307048"/>
            <a:ext cx="0" cy="1002684"/>
          </a:xfrm>
          <a:prstGeom prst="line">
            <a:avLst/>
          </a:prstGeom>
          <a:ln w="168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032005FA-C130-4917-92CF-68AF8694CD43}"/>
              </a:ext>
            </a:extLst>
          </p:cNvPr>
          <p:cNvCxnSpPr>
            <a:cxnSpLocks/>
          </p:cNvCxnSpPr>
          <p:nvPr/>
        </p:nvCxnSpPr>
        <p:spPr>
          <a:xfrm>
            <a:off x="6888122" y="2301771"/>
            <a:ext cx="0" cy="1002684"/>
          </a:xfrm>
          <a:prstGeom prst="line">
            <a:avLst/>
          </a:prstGeom>
          <a:ln w="168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48C8C475-8A72-440B-881F-854898AD3618}"/>
              </a:ext>
            </a:extLst>
          </p:cNvPr>
          <p:cNvCxnSpPr>
            <a:cxnSpLocks/>
          </p:cNvCxnSpPr>
          <p:nvPr/>
        </p:nvCxnSpPr>
        <p:spPr>
          <a:xfrm>
            <a:off x="5632178" y="2307048"/>
            <a:ext cx="0" cy="1002684"/>
          </a:xfrm>
          <a:prstGeom prst="line">
            <a:avLst/>
          </a:prstGeom>
          <a:ln w="168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02966764-C966-4528-A5EF-37EED86BA48C}"/>
              </a:ext>
            </a:extLst>
          </p:cNvPr>
          <p:cNvSpPr txBox="1"/>
          <p:nvPr/>
        </p:nvSpPr>
        <p:spPr>
          <a:xfrm>
            <a:off x="10793214" y="1282684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1/A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B998E0E-89DA-432E-B5F4-6F7213299410}"/>
              </a:ext>
            </a:extLst>
          </p:cNvPr>
          <p:cNvSpPr txBox="1"/>
          <p:nvPr/>
        </p:nvSpPr>
        <p:spPr>
          <a:xfrm>
            <a:off x="10818200" y="1760713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2/A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E9E81BE1-98A8-4D3E-B8A5-A65E1F8A52A5}"/>
              </a:ext>
            </a:extLst>
          </p:cNvPr>
          <p:cNvSpPr txBox="1"/>
          <p:nvPr/>
        </p:nvSpPr>
        <p:spPr>
          <a:xfrm>
            <a:off x="10818199" y="2238742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3/A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24868360-18E1-4E9E-889E-5292A39CCAF9}"/>
              </a:ext>
            </a:extLst>
          </p:cNvPr>
          <p:cNvSpPr txBox="1"/>
          <p:nvPr/>
        </p:nvSpPr>
        <p:spPr>
          <a:xfrm>
            <a:off x="10763306" y="3884124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3/B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A891EAC-67AA-4844-8174-9E9088712F52}"/>
              </a:ext>
            </a:extLst>
          </p:cNvPr>
          <p:cNvSpPr txBox="1"/>
          <p:nvPr/>
        </p:nvSpPr>
        <p:spPr>
          <a:xfrm>
            <a:off x="10793214" y="3435490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2/B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FB718358-EA9C-4C5E-B070-9D2D613E861D}"/>
              </a:ext>
            </a:extLst>
          </p:cNvPr>
          <p:cNvSpPr txBox="1"/>
          <p:nvPr/>
        </p:nvSpPr>
        <p:spPr>
          <a:xfrm>
            <a:off x="10763307" y="2999390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1/B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04B6A66A-312C-426F-80C4-8EA53EBC1440}"/>
              </a:ext>
            </a:extLst>
          </p:cNvPr>
          <p:cNvSpPr txBox="1"/>
          <p:nvPr/>
        </p:nvSpPr>
        <p:spPr>
          <a:xfrm>
            <a:off x="10768229" y="4571821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1/C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6BDDEF31-0152-4BF6-9883-12D374D1E22C}"/>
              </a:ext>
            </a:extLst>
          </p:cNvPr>
          <p:cNvSpPr txBox="1"/>
          <p:nvPr/>
        </p:nvSpPr>
        <p:spPr>
          <a:xfrm>
            <a:off x="10793215" y="5049850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2/C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EA9D6256-945B-4495-A71F-30C2D48402F0}"/>
              </a:ext>
            </a:extLst>
          </p:cNvPr>
          <p:cNvSpPr txBox="1"/>
          <p:nvPr/>
        </p:nvSpPr>
        <p:spPr>
          <a:xfrm>
            <a:off x="10793214" y="5527879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3/C</a:t>
            </a:r>
          </a:p>
        </p:txBody>
      </p:sp>
    </p:spTree>
    <p:extLst>
      <p:ext uri="{BB962C8B-B14F-4D97-AF65-F5344CB8AC3E}">
        <p14:creationId xmlns:p14="http://schemas.microsoft.com/office/powerpoint/2010/main" val="127923798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687925F-597E-425A-AA72-8D5BF9F7EF53}"/>
              </a:ext>
            </a:extLst>
          </p:cNvPr>
          <p:cNvSpPr/>
          <p:nvPr/>
        </p:nvSpPr>
        <p:spPr>
          <a:xfrm>
            <a:off x="4391025" y="1323976"/>
            <a:ext cx="5000624" cy="2800350"/>
          </a:xfrm>
          <a:prstGeom prst="rect">
            <a:avLst/>
          </a:prstGeom>
          <a:noFill/>
          <a:ln w="1270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CC0190B1-175B-4877-86EB-24433198C3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8051" y="499849"/>
            <a:ext cx="268247" cy="524301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4F0543D1-1AFF-4AFC-8141-137B28C8E4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22546" y="1323976"/>
            <a:ext cx="79255" cy="524301"/>
          </a:xfrm>
          <a:prstGeom prst="rect">
            <a:avLst/>
          </a:prstGeom>
        </p:spPr>
      </p:pic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10C06D1D-E004-4E31-8A76-568C393FE7D7}"/>
              </a:ext>
            </a:extLst>
          </p:cNvPr>
          <p:cNvCxnSpPr/>
          <p:nvPr/>
        </p:nvCxnSpPr>
        <p:spPr>
          <a:xfrm>
            <a:off x="1457325" y="1133475"/>
            <a:ext cx="107346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FA7231E-DAA1-439E-BCAA-65133773B487}"/>
              </a:ext>
            </a:extLst>
          </p:cNvPr>
          <p:cNvCxnSpPr>
            <a:cxnSpLocks/>
          </p:cNvCxnSpPr>
          <p:nvPr/>
        </p:nvCxnSpPr>
        <p:spPr>
          <a:xfrm>
            <a:off x="6888122" y="0"/>
            <a:ext cx="0" cy="52006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val 23">
            <a:extLst>
              <a:ext uri="{FF2B5EF4-FFF2-40B4-BE49-F238E27FC236}">
                <a16:creationId xmlns:a16="http://schemas.microsoft.com/office/drawing/2014/main" id="{68F18486-1214-433F-A1F6-13C80C73B449}"/>
              </a:ext>
            </a:extLst>
          </p:cNvPr>
          <p:cNvSpPr/>
          <p:nvPr/>
        </p:nvSpPr>
        <p:spPr>
          <a:xfrm>
            <a:off x="2028049" y="3290892"/>
            <a:ext cx="268247" cy="2762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DEB2879A-F732-4F7E-B679-19E75147A73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17127" y="2139779"/>
            <a:ext cx="969348" cy="286537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08242B50-FAEC-4E20-BF6D-EDD5751BD86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02477" y="2712853"/>
            <a:ext cx="719390" cy="286537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E2B724C9-EF6B-4D38-B2DB-E861235C224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49398" y="3734909"/>
            <a:ext cx="560881" cy="408467"/>
          </a:xfrm>
          <a:prstGeom prst="rect">
            <a:avLst/>
          </a:prstGeom>
        </p:spPr>
      </p:pic>
      <p:sp>
        <p:nvSpPr>
          <p:cNvPr id="2" name="Isosceles Triangle 1">
            <a:extLst>
              <a:ext uri="{FF2B5EF4-FFF2-40B4-BE49-F238E27FC236}">
                <a16:creationId xmlns:a16="http://schemas.microsoft.com/office/drawing/2014/main" id="{469A47B3-180A-4AEA-B42E-4252FC0B91DD}"/>
              </a:ext>
            </a:extLst>
          </p:cNvPr>
          <p:cNvSpPr/>
          <p:nvPr/>
        </p:nvSpPr>
        <p:spPr>
          <a:xfrm rot="5400000">
            <a:off x="5418147" y="1886097"/>
            <a:ext cx="1286436" cy="1653513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Isosceles Triangle 17">
            <a:extLst>
              <a:ext uri="{FF2B5EF4-FFF2-40B4-BE49-F238E27FC236}">
                <a16:creationId xmlns:a16="http://schemas.microsoft.com/office/drawing/2014/main" id="{C5A11180-D726-4041-B162-272D0A4BB13A}"/>
              </a:ext>
            </a:extLst>
          </p:cNvPr>
          <p:cNvSpPr/>
          <p:nvPr/>
        </p:nvSpPr>
        <p:spPr>
          <a:xfrm rot="16200000">
            <a:off x="7087268" y="1887222"/>
            <a:ext cx="1286436" cy="1653513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41A8770B-42F4-487E-9098-8CEB46FAB77D}"/>
              </a:ext>
            </a:extLst>
          </p:cNvPr>
          <p:cNvSpPr txBox="1"/>
          <p:nvPr/>
        </p:nvSpPr>
        <p:spPr>
          <a:xfrm>
            <a:off x="10793214" y="1282684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1/A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91DA04A-7B4E-4F61-A270-63C712DCE37B}"/>
              </a:ext>
            </a:extLst>
          </p:cNvPr>
          <p:cNvSpPr txBox="1"/>
          <p:nvPr/>
        </p:nvSpPr>
        <p:spPr>
          <a:xfrm>
            <a:off x="10818200" y="1760713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2/A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17ABA76-EB83-4D5D-BA96-4EFE6B0314C7}"/>
              </a:ext>
            </a:extLst>
          </p:cNvPr>
          <p:cNvSpPr txBox="1"/>
          <p:nvPr/>
        </p:nvSpPr>
        <p:spPr>
          <a:xfrm>
            <a:off x="10818199" y="2238742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3/A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B31A904-BE76-4F98-A186-8DB68F7A5767}"/>
              </a:ext>
            </a:extLst>
          </p:cNvPr>
          <p:cNvSpPr txBox="1"/>
          <p:nvPr/>
        </p:nvSpPr>
        <p:spPr>
          <a:xfrm>
            <a:off x="10763306" y="3884124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3/B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6A2989F-ED12-4C93-961F-1C753A8946BE}"/>
              </a:ext>
            </a:extLst>
          </p:cNvPr>
          <p:cNvSpPr txBox="1"/>
          <p:nvPr/>
        </p:nvSpPr>
        <p:spPr>
          <a:xfrm>
            <a:off x="10793214" y="3435490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2/B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B3EF5BC5-456C-4DF5-ACCF-56CD393583E6}"/>
              </a:ext>
            </a:extLst>
          </p:cNvPr>
          <p:cNvSpPr txBox="1"/>
          <p:nvPr/>
        </p:nvSpPr>
        <p:spPr>
          <a:xfrm>
            <a:off x="10763307" y="2999390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1/B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E59DD7B6-3AF7-4C90-B855-A37584594CD5}"/>
              </a:ext>
            </a:extLst>
          </p:cNvPr>
          <p:cNvSpPr txBox="1"/>
          <p:nvPr/>
        </p:nvSpPr>
        <p:spPr>
          <a:xfrm>
            <a:off x="10768229" y="4571821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1/C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DD2238E8-B66C-43E9-8F91-7357373A5164}"/>
              </a:ext>
            </a:extLst>
          </p:cNvPr>
          <p:cNvSpPr txBox="1"/>
          <p:nvPr/>
        </p:nvSpPr>
        <p:spPr>
          <a:xfrm>
            <a:off x="10793215" y="5049850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2/C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079AF527-9066-4F48-96AE-7453EC51CD69}"/>
              </a:ext>
            </a:extLst>
          </p:cNvPr>
          <p:cNvSpPr txBox="1"/>
          <p:nvPr/>
        </p:nvSpPr>
        <p:spPr>
          <a:xfrm>
            <a:off x="10793214" y="5527879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3/C</a:t>
            </a:r>
          </a:p>
        </p:txBody>
      </p:sp>
    </p:spTree>
    <p:extLst>
      <p:ext uri="{BB962C8B-B14F-4D97-AF65-F5344CB8AC3E}">
        <p14:creationId xmlns:p14="http://schemas.microsoft.com/office/powerpoint/2010/main" val="424427871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687925F-597E-425A-AA72-8D5BF9F7EF53}"/>
              </a:ext>
            </a:extLst>
          </p:cNvPr>
          <p:cNvSpPr/>
          <p:nvPr/>
        </p:nvSpPr>
        <p:spPr>
          <a:xfrm>
            <a:off x="4391025" y="1323976"/>
            <a:ext cx="5000624" cy="2800350"/>
          </a:xfrm>
          <a:prstGeom prst="rect">
            <a:avLst/>
          </a:prstGeom>
          <a:noFill/>
          <a:ln w="1270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CC0190B1-175B-4877-86EB-24433198C3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8051" y="499849"/>
            <a:ext cx="268247" cy="524301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4F0543D1-1AFF-4AFC-8141-137B28C8E4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22546" y="1323976"/>
            <a:ext cx="79255" cy="524301"/>
          </a:xfrm>
          <a:prstGeom prst="rect">
            <a:avLst/>
          </a:prstGeom>
        </p:spPr>
      </p:pic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10C06D1D-E004-4E31-8A76-568C393FE7D7}"/>
              </a:ext>
            </a:extLst>
          </p:cNvPr>
          <p:cNvCxnSpPr/>
          <p:nvPr/>
        </p:nvCxnSpPr>
        <p:spPr>
          <a:xfrm>
            <a:off x="1457325" y="1133475"/>
            <a:ext cx="107346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FA7231E-DAA1-439E-BCAA-65133773B487}"/>
              </a:ext>
            </a:extLst>
          </p:cNvPr>
          <p:cNvCxnSpPr>
            <a:cxnSpLocks/>
          </p:cNvCxnSpPr>
          <p:nvPr/>
        </p:nvCxnSpPr>
        <p:spPr>
          <a:xfrm>
            <a:off x="6888122" y="0"/>
            <a:ext cx="0" cy="52006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val 23">
            <a:extLst>
              <a:ext uri="{FF2B5EF4-FFF2-40B4-BE49-F238E27FC236}">
                <a16:creationId xmlns:a16="http://schemas.microsoft.com/office/drawing/2014/main" id="{68F18486-1214-433F-A1F6-13C80C73B449}"/>
              </a:ext>
            </a:extLst>
          </p:cNvPr>
          <p:cNvSpPr/>
          <p:nvPr/>
        </p:nvSpPr>
        <p:spPr>
          <a:xfrm>
            <a:off x="2028049" y="3290892"/>
            <a:ext cx="268247" cy="2762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DEB2879A-F732-4F7E-B679-19E75147A73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17127" y="2139779"/>
            <a:ext cx="969348" cy="286537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08242B50-FAEC-4E20-BF6D-EDD5751BD86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02477" y="2712853"/>
            <a:ext cx="719390" cy="286537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E2B724C9-EF6B-4D38-B2DB-E861235C224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49398" y="3734909"/>
            <a:ext cx="560881" cy="408467"/>
          </a:xfrm>
          <a:prstGeom prst="rect">
            <a:avLst/>
          </a:prstGeom>
        </p:spPr>
      </p:pic>
      <p:sp>
        <p:nvSpPr>
          <p:cNvPr id="2" name="Isosceles Triangle 1">
            <a:extLst>
              <a:ext uri="{FF2B5EF4-FFF2-40B4-BE49-F238E27FC236}">
                <a16:creationId xmlns:a16="http://schemas.microsoft.com/office/drawing/2014/main" id="{469A47B3-180A-4AEA-B42E-4252FC0B91DD}"/>
              </a:ext>
            </a:extLst>
          </p:cNvPr>
          <p:cNvSpPr/>
          <p:nvPr/>
        </p:nvSpPr>
        <p:spPr>
          <a:xfrm rot="5400000">
            <a:off x="5644839" y="2047612"/>
            <a:ext cx="1151113" cy="1335450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artial Circle 2">
            <a:extLst>
              <a:ext uri="{FF2B5EF4-FFF2-40B4-BE49-F238E27FC236}">
                <a16:creationId xmlns:a16="http://schemas.microsoft.com/office/drawing/2014/main" id="{A3093D3D-2E87-4DC8-9B97-E2B6A91CA53C}"/>
              </a:ext>
            </a:extLst>
          </p:cNvPr>
          <p:cNvSpPr/>
          <p:nvPr/>
        </p:nvSpPr>
        <p:spPr>
          <a:xfrm>
            <a:off x="4921816" y="2139777"/>
            <a:ext cx="1295706" cy="1151113"/>
          </a:xfrm>
          <a:prstGeom prst="pie">
            <a:avLst>
              <a:gd name="adj1" fmla="val 5482742"/>
              <a:gd name="adj2" fmla="val 16146995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E325C14-096B-4B55-BECD-C9A2DAD6819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10800000">
            <a:off x="6875006" y="2125068"/>
            <a:ext cx="1993565" cy="1176630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FE67D264-8B5C-4CD7-B29A-A71B81386F1D}"/>
              </a:ext>
            </a:extLst>
          </p:cNvPr>
          <p:cNvSpPr txBox="1"/>
          <p:nvPr/>
        </p:nvSpPr>
        <p:spPr>
          <a:xfrm>
            <a:off x="10793214" y="1282684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1/A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0647C76-6141-4042-AE51-EC7BF8E87BF6}"/>
              </a:ext>
            </a:extLst>
          </p:cNvPr>
          <p:cNvSpPr txBox="1"/>
          <p:nvPr/>
        </p:nvSpPr>
        <p:spPr>
          <a:xfrm>
            <a:off x="10818200" y="1760713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2/A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3D44476-BEA8-44BA-B754-C01456EBBB50}"/>
              </a:ext>
            </a:extLst>
          </p:cNvPr>
          <p:cNvSpPr txBox="1"/>
          <p:nvPr/>
        </p:nvSpPr>
        <p:spPr>
          <a:xfrm>
            <a:off x="10818199" y="2238742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3/A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732FE1B-2FE1-4F7D-A6ED-6DA30F62C5EF}"/>
              </a:ext>
            </a:extLst>
          </p:cNvPr>
          <p:cNvSpPr txBox="1"/>
          <p:nvPr/>
        </p:nvSpPr>
        <p:spPr>
          <a:xfrm>
            <a:off x="10763306" y="3884124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3/B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2064CB3-2748-4030-953A-AE72E742B921}"/>
              </a:ext>
            </a:extLst>
          </p:cNvPr>
          <p:cNvSpPr txBox="1"/>
          <p:nvPr/>
        </p:nvSpPr>
        <p:spPr>
          <a:xfrm>
            <a:off x="10793214" y="3435490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2/B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9E0D50F-BF1E-4725-BEA1-4928B46EAA74}"/>
              </a:ext>
            </a:extLst>
          </p:cNvPr>
          <p:cNvSpPr txBox="1"/>
          <p:nvPr/>
        </p:nvSpPr>
        <p:spPr>
          <a:xfrm>
            <a:off x="10763307" y="2999390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1/B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DAD12C7D-2D05-418A-A15E-15797D6EE30B}"/>
              </a:ext>
            </a:extLst>
          </p:cNvPr>
          <p:cNvSpPr txBox="1"/>
          <p:nvPr/>
        </p:nvSpPr>
        <p:spPr>
          <a:xfrm>
            <a:off x="10768229" y="4571821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1/C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289A2EC7-6D97-49DA-BC46-F9830E3D87F8}"/>
              </a:ext>
            </a:extLst>
          </p:cNvPr>
          <p:cNvSpPr txBox="1"/>
          <p:nvPr/>
        </p:nvSpPr>
        <p:spPr>
          <a:xfrm>
            <a:off x="10793215" y="5049850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2/C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D62E45DA-F7F6-4C06-9B60-2152A1455A0B}"/>
              </a:ext>
            </a:extLst>
          </p:cNvPr>
          <p:cNvSpPr txBox="1"/>
          <p:nvPr/>
        </p:nvSpPr>
        <p:spPr>
          <a:xfrm>
            <a:off x="10793214" y="5527879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3/C</a:t>
            </a:r>
          </a:p>
        </p:txBody>
      </p:sp>
    </p:spTree>
    <p:extLst>
      <p:ext uri="{BB962C8B-B14F-4D97-AF65-F5344CB8AC3E}">
        <p14:creationId xmlns:p14="http://schemas.microsoft.com/office/powerpoint/2010/main" val="401871585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687925F-597E-425A-AA72-8D5BF9F7EF53}"/>
              </a:ext>
            </a:extLst>
          </p:cNvPr>
          <p:cNvSpPr/>
          <p:nvPr/>
        </p:nvSpPr>
        <p:spPr>
          <a:xfrm>
            <a:off x="4391025" y="1323976"/>
            <a:ext cx="5000624" cy="2800350"/>
          </a:xfrm>
          <a:prstGeom prst="rect">
            <a:avLst/>
          </a:prstGeom>
          <a:noFill/>
          <a:ln w="1270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CC0190B1-175B-4877-86EB-24433198C3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8051" y="499849"/>
            <a:ext cx="268247" cy="524301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4F0543D1-1AFF-4AFC-8141-137B28C8E4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22546" y="1323976"/>
            <a:ext cx="79255" cy="524301"/>
          </a:xfrm>
          <a:prstGeom prst="rect">
            <a:avLst/>
          </a:prstGeom>
        </p:spPr>
      </p:pic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10C06D1D-E004-4E31-8A76-568C393FE7D7}"/>
              </a:ext>
            </a:extLst>
          </p:cNvPr>
          <p:cNvCxnSpPr/>
          <p:nvPr/>
        </p:nvCxnSpPr>
        <p:spPr>
          <a:xfrm>
            <a:off x="1457325" y="1133475"/>
            <a:ext cx="107346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FA7231E-DAA1-439E-BCAA-65133773B487}"/>
              </a:ext>
            </a:extLst>
          </p:cNvPr>
          <p:cNvCxnSpPr>
            <a:cxnSpLocks/>
          </p:cNvCxnSpPr>
          <p:nvPr/>
        </p:nvCxnSpPr>
        <p:spPr>
          <a:xfrm>
            <a:off x="6888122" y="0"/>
            <a:ext cx="0" cy="52006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val 23">
            <a:extLst>
              <a:ext uri="{FF2B5EF4-FFF2-40B4-BE49-F238E27FC236}">
                <a16:creationId xmlns:a16="http://schemas.microsoft.com/office/drawing/2014/main" id="{68F18486-1214-433F-A1F6-13C80C73B449}"/>
              </a:ext>
            </a:extLst>
          </p:cNvPr>
          <p:cNvSpPr/>
          <p:nvPr/>
        </p:nvSpPr>
        <p:spPr>
          <a:xfrm>
            <a:off x="2028049" y="3290892"/>
            <a:ext cx="268247" cy="2762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DEB2879A-F732-4F7E-B679-19E75147A73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17127" y="2139779"/>
            <a:ext cx="969348" cy="286537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08242B50-FAEC-4E20-BF6D-EDD5751BD86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02477" y="2712853"/>
            <a:ext cx="719390" cy="286537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E2B724C9-EF6B-4D38-B2DB-E861235C224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49398" y="3734909"/>
            <a:ext cx="560881" cy="408467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5873241-BF58-4695-A960-94C4F07665A0}"/>
              </a:ext>
            </a:extLst>
          </p:cNvPr>
          <p:cNvSpPr txBox="1"/>
          <p:nvPr/>
        </p:nvSpPr>
        <p:spPr>
          <a:xfrm>
            <a:off x="5539740" y="1518918"/>
            <a:ext cx="366522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800" b="1" dirty="0">
                <a:latin typeface="Arial" panose="020B0604020202020204" pitchFamily="34" charset="0"/>
                <a:cs typeface="Arial" panose="020B0604020202020204" pitchFamily="34" charset="0"/>
              </a:rPr>
              <a:t>CA</a:t>
            </a:r>
          </a:p>
        </p:txBody>
      </p:sp>
    </p:spTree>
    <p:extLst>
      <p:ext uri="{BB962C8B-B14F-4D97-AF65-F5344CB8AC3E}">
        <p14:creationId xmlns:p14="http://schemas.microsoft.com/office/powerpoint/2010/main" val="274024966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687925F-597E-425A-AA72-8D5BF9F7EF53}"/>
              </a:ext>
            </a:extLst>
          </p:cNvPr>
          <p:cNvSpPr/>
          <p:nvPr/>
        </p:nvSpPr>
        <p:spPr>
          <a:xfrm>
            <a:off x="4391025" y="1323976"/>
            <a:ext cx="5000624" cy="2800350"/>
          </a:xfrm>
          <a:prstGeom prst="rect">
            <a:avLst/>
          </a:prstGeom>
          <a:noFill/>
          <a:ln w="1270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CC0190B1-175B-4877-86EB-24433198C3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8051" y="499849"/>
            <a:ext cx="268247" cy="524301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4F0543D1-1AFF-4AFC-8141-137B28C8E4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22546" y="1323976"/>
            <a:ext cx="79255" cy="524301"/>
          </a:xfrm>
          <a:prstGeom prst="rect">
            <a:avLst/>
          </a:prstGeom>
        </p:spPr>
      </p:pic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10C06D1D-E004-4E31-8A76-568C393FE7D7}"/>
              </a:ext>
            </a:extLst>
          </p:cNvPr>
          <p:cNvCxnSpPr/>
          <p:nvPr/>
        </p:nvCxnSpPr>
        <p:spPr>
          <a:xfrm>
            <a:off x="1457325" y="1133475"/>
            <a:ext cx="107346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FA7231E-DAA1-439E-BCAA-65133773B487}"/>
              </a:ext>
            </a:extLst>
          </p:cNvPr>
          <p:cNvCxnSpPr>
            <a:cxnSpLocks/>
          </p:cNvCxnSpPr>
          <p:nvPr/>
        </p:nvCxnSpPr>
        <p:spPr>
          <a:xfrm>
            <a:off x="6888122" y="0"/>
            <a:ext cx="0" cy="52006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val 23">
            <a:extLst>
              <a:ext uri="{FF2B5EF4-FFF2-40B4-BE49-F238E27FC236}">
                <a16:creationId xmlns:a16="http://schemas.microsoft.com/office/drawing/2014/main" id="{68F18486-1214-433F-A1F6-13C80C73B449}"/>
              </a:ext>
            </a:extLst>
          </p:cNvPr>
          <p:cNvSpPr/>
          <p:nvPr/>
        </p:nvSpPr>
        <p:spPr>
          <a:xfrm>
            <a:off x="2028049" y="3290892"/>
            <a:ext cx="268247" cy="2762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DEB2879A-F732-4F7E-B679-19E75147A73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17127" y="2139779"/>
            <a:ext cx="969348" cy="286537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08242B50-FAEC-4E20-BF6D-EDD5751BD86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02477" y="2712853"/>
            <a:ext cx="719390" cy="286537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E2B724C9-EF6B-4D38-B2DB-E861235C224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49398" y="3734909"/>
            <a:ext cx="560881" cy="408467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5873241-BF58-4695-A960-94C4F07665A0}"/>
              </a:ext>
            </a:extLst>
          </p:cNvPr>
          <p:cNvSpPr txBox="1"/>
          <p:nvPr/>
        </p:nvSpPr>
        <p:spPr>
          <a:xfrm>
            <a:off x="4723491" y="1581044"/>
            <a:ext cx="4329261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800" b="1" dirty="0">
                <a:latin typeface="Arial" panose="020B0604020202020204" pitchFamily="34" charset="0"/>
                <a:cs typeface="Arial" panose="020B0604020202020204" pitchFamily="34" charset="0"/>
              </a:rPr>
              <a:t>RGR</a:t>
            </a:r>
          </a:p>
        </p:txBody>
      </p:sp>
    </p:spTree>
    <p:extLst>
      <p:ext uri="{BB962C8B-B14F-4D97-AF65-F5344CB8AC3E}">
        <p14:creationId xmlns:p14="http://schemas.microsoft.com/office/powerpoint/2010/main" val="423546745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687925F-597E-425A-AA72-8D5BF9F7EF53}"/>
              </a:ext>
            </a:extLst>
          </p:cNvPr>
          <p:cNvSpPr/>
          <p:nvPr/>
        </p:nvSpPr>
        <p:spPr>
          <a:xfrm>
            <a:off x="4391025" y="1323976"/>
            <a:ext cx="5000624" cy="2800350"/>
          </a:xfrm>
          <a:prstGeom prst="rect">
            <a:avLst/>
          </a:prstGeom>
          <a:noFill/>
          <a:ln w="1270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CC0190B1-175B-4877-86EB-24433198C3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8051" y="499849"/>
            <a:ext cx="268247" cy="524301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4F0543D1-1AFF-4AFC-8141-137B28C8E4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22546" y="1323976"/>
            <a:ext cx="79255" cy="524301"/>
          </a:xfrm>
          <a:prstGeom prst="rect">
            <a:avLst/>
          </a:prstGeom>
        </p:spPr>
      </p:pic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10C06D1D-E004-4E31-8A76-568C393FE7D7}"/>
              </a:ext>
            </a:extLst>
          </p:cNvPr>
          <p:cNvCxnSpPr/>
          <p:nvPr/>
        </p:nvCxnSpPr>
        <p:spPr>
          <a:xfrm>
            <a:off x="1457325" y="1133475"/>
            <a:ext cx="107346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FA7231E-DAA1-439E-BCAA-65133773B487}"/>
              </a:ext>
            </a:extLst>
          </p:cNvPr>
          <p:cNvCxnSpPr>
            <a:cxnSpLocks/>
          </p:cNvCxnSpPr>
          <p:nvPr/>
        </p:nvCxnSpPr>
        <p:spPr>
          <a:xfrm>
            <a:off x="6888122" y="0"/>
            <a:ext cx="0" cy="52006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val 23">
            <a:extLst>
              <a:ext uri="{FF2B5EF4-FFF2-40B4-BE49-F238E27FC236}">
                <a16:creationId xmlns:a16="http://schemas.microsoft.com/office/drawing/2014/main" id="{68F18486-1214-433F-A1F6-13C80C73B449}"/>
              </a:ext>
            </a:extLst>
          </p:cNvPr>
          <p:cNvSpPr/>
          <p:nvPr/>
        </p:nvSpPr>
        <p:spPr>
          <a:xfrm>
            <a:off x="2028049" y="3290892"/>
            <a:ext cx="268247" cy="2762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DEB2879A-F732-4F7E-B679-19E75147A73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17127" y="2139779"/>
            <a:ext cx="969348" cy="286537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08242B50-FAEC-4E20-BF6D-EDD5751BD86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02477" y="2712853"/>
            <a:ext cx="719390" cy="286537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E2B724C9-EF6B-4D38-B2DB-E861235C224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49398" y="3734909"/>
            <a:ext cx="560881" cy="408467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5873241-BF58-4695-A960-94C4F07665A0}"/>
              </a:ext>
            </a:extLst>
          </p:cNvPr>
          <p:cNvSpPr txBox="1"/>
          <p:nvPr/>
        </p:nvSpPr>
        <p:spPr>
          <a:xfrm>
            <a:off x="5539740" y="1518918"/>
            <a:ext cx="366522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800" b="1" dirty="0">
                <a:latin typeface="Arial" panose="020B0604020202020204" pitchFamily="34" charset="0"/>
                <a:cs typeface="Arial" panose="020B0604020202020204" pitchFamily="34" charset="0"/>
              </a:rPr>
              <a:t>SF</a:t>
            </a:r>
          </a:p>
        </p:txBody>
      </p:sp>
    </p:spTree>
    <p:extLst>
      <p:ext uri="{BB962C8B-B14F-4D97-AF65-F5344CB8AC3E}">
        <p14:creationId xmlns:p14="http://schemas.microsoft.com/office/powerpoint/2010/main" val="306913818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687925F-597E-425A-AA72-8D5BF9F7EF53}"/>
              </a:ext>
            </a:extLst>
          </p:cNvPr>
          <p:cNvSpPr/>
          <p:nvPr/>
        </p:nvSpPr>
        <p:spPr>
          <a:xfrm>
            <a:off x="4391025" y="1323976"/>
            <a:ext cx="5000624" cy="2800350"/>
          </a:xfrm>
          <a:prstGeom prst="rect">
            <a:avLst/>
          </a:prstGeom>
          <a:noFill/>
          <a:ln w="1270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CC0190B1-175B-4877-86EB-24433198C3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8051" y="499849"/>
            <a:ext cx="268247" cy="524301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4F0543D1-1AFF-4AFC-8141-137B28C8E4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22546" y="1323976"/>
            <a:ext cx="79255" cy="524301"/>
          </a:xfrm>
          <a:prstGeom prst="rect">
            <a:avLst/>
          </a:prstGeom>
        </p:spPr>
      </p:pic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10C06D1D-E004-4E31-8A76-568C393FE7D7}"/>
              </a:ext>
            </a:extLst>
          </p:cNvPr>
          <p:cNvCxnSpPr/>
          <p:nvPr/>
        </p:nvCxnSpPr>
        <p:spPr>
          <a:xfrm>
            <a:off x="1457325" y="1133475"/>
            <a:ext cx="107346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FA7231E-DAA1-439E-BCAA-65133773B487}"/>
              </a:ext>
            </a:extLst>
          </p:cNvPr>
          <p:cNvCxnSpPr>
            <a:cxnSpLocks/>
          </p:cNvCxnSpPr>
          <p:nvPr/>
        </p:nvCxnSpPr>
        <p:spPr>
          <a:xfrm>
            <a:off x="6888122" y="0"/>
            <a:ext cx="0" cy="52006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val 23">
            <a:extLst>
              <a:ext uri="{FF2B5EF4-FFF2-40B4-BE49-F238E27FC236}">
                <a16:creationId xmlns:a16="http://schemas.microsoft.com/office/drawing/2014/main" id="{68F18486-1214-433F-A1F6-13C80C73B449}"/>
              </a:ext>
            </a:extLst>
          </p:cNvPr>
          <p:cNvSpPr/>
          <p:nvPr/>
        </p:nvSpPr>
        <p:spPr>
          <a:xfrm>
            <a:off x="2028049" y="3290892"/>
            <a:ext cx="268247" cy="2762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DEB2879A-F732-4F7E-B679-19E75147A73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17127" y="2139779"/>
            <a:ext cx="969348" cy="286537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08242B50-FAEC-4E20-BF6D-EDD5751BD86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02477" y="2712853"/>
            <a:ext cx="719390" cy="286537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E2B724C9-EF6B-4D38-B2DB-E861235C224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49398" y="3734909"/>
            <a:ext cx="560881" cy="408467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C3B2B085-1008-4A88-8765-EEDEF753299F}"/>
              </a:ext>
            </a:extLst>
          </p:cNvPr>
          <p:cNvSpPr/>
          <p:nvPr/>
        </p:nvSpPr>
        <p:spPr>
          <a:xfrm>
            <a:off x="5807100" y="2020956"/>
            <a:ext cx="1463040" cy="138589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rapezoid 4">
            <a:extLst>
              <a:ext uri="{FF2B5EF4-FFF2-40B4-BE49-F238E27FC236}">
                <a16:creationId xmlns:a16="http://schemas.microsoft.com/office/drawing/2014/main" id="{0951FD65-7918-434D-8D35-00D28E7D8396}"/>
              </a:ext>
            </a:extLst>
          </p:cNvPr>
          <p:cNvSpPr/>
          <p:nvPr/>
        </p:nvSpPr>
        <p:spPr>
          <a:xfrm rot="16200000">
            <a:off x="6368521" y="2385431"/>
            <a:ext cx="1642633" cy="663073"/>
          </a:xfrm>
          <a:prstGeom prst="trapezoid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137C3DC9-8768-4670-92FE-AAAC424EF275}"/>
              </a:ext>
            </a:extLst>
          </p:cNvPr>
          <p:cNvCxnSpPr/>
          <p:nvPr/>
        </p:nvCxnSpPr>
        <p:spPr>
          <a:xfrm>
            <a:off x="7460415" y="2225704"/>
            <a:ext cx="335505" cy="0"/>
          </a:xfrm>
          <a:prstGeom prst="line">
            <a:avLst/>
          </a:prstGeom>
          <a:ln w="152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F2C28127-C080-4EE5-B1F7-0FAB5C791A16}"/>
              </a:ext>
            </a:extLst>
          </p:cNvPr>
          <p:cNvCxnSpPr/>
          <p:nvPr/>
        </p:nvCxnSpPr>
        <p:spPr>
          <a:xfrm>
            <a:off x="7467810" y="2553032"/>
            <a:ext cx="335505" cy="0"/>
          </a:xfrm>
          <a:prstGeom prst="line">
            <a:avLst/>
          </a:prstGeom>
          <a:ln w="152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11FB1856-9F53-4A72-8205-B84EDDE89C35}"/>
              </a:ext>
            </a:extLst>
          </p:cNvPr>
          <p:cNvCxnSpPr/>
          <p:nvPr/>
        </p:nvCxnSpPr>
        <p:spPr>
          <a:xfrm>
            <a:off x="7467810" y="2905208"/>
            <a:ext cx="335505" cy="0"/>
          </a:xfrm>
          <a:prstGeom prst="line">
            <a:avLst/>
          </a:prstGeom>
          <a:ln w="152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43033E33-3B17-4DA4-8A9E-9C3951551CBF}"/>
              </a:ext>
            </a:extLst>
          </p:cNvPr>
          <p:cNvCxnSpPr/>
          <p:nvPr/>
        </p:nvCxnSpPr>
        <p:spPr>
          <a:xfrm>
            <a:off x="7460190" y="3215640"/>
            <a:ext cx="335505" cy="0"/>
          </a:xfrm>
          <a:prstGeom prst="line">
            <a:avLst/>
          </a:prstGeom>
          <a:ln w="152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37409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687925F-597E-425A-AA72-8D5BF9F7EF53}"/>
              </a:ext>
            </a:extLst>
          </p:cNvPr>
          <p:cNvSpPr/>
          <p:nvPr/>
        </p:nvSpPr>
        <p:spPr>
          <a:xfrm>
            <a:off x="4391025" y="1323976"/>
            <a:ext cx="5000624" cy="2800350"/>
          </a:xfrm>
          <a:prstGeom prst="rect">
            <a:avLst/>
          </a:prstGeom>
          <a:noFill/>
          <a:ln w="1270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4F0DECA-FBE9-4C7D-81B2-4BE8AE7ED00C}"/>
              </a:ext>
            </a:extLst>
          </p:cNvPr>
          <p:cNvCxnSpPr>
            <a:cxnSpLocks/>
          </p:cNvCxnSpPr>
          <p:nvPr/>
        </p:nvCxnSpPr>
        <p:spPr>
          <a:xfrm flipV="1">
            <a:off x="4391026" y="1323976"/>
            <a:ext cx="5000623" cy="2800350"/>
          </a:xfrm>
          <a:prstGeom prst="line">
            <a:avLst/>
          </a:prstGeom>
          <a:ln w="1270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93F51EE-F971-40D4-8478-13DB8C15C500}"/>
              </a:ext>
            </a:extLst>
          </p:cNvPr>
          <p:cNvCxnSpPr>
            <a:cxnSpLocks/>
          </p:cNvCxnSpPr>
          <p:nvPr/>
        </p:nvCxnSpPr>
        <p:spPr>
          <a:xfrm>
            <a:off x="4391024" y="1323976"/>
            <a:ext cx="5000625" cy="2800350"/>
          </a:xfrm>
          <a:prstGeom prst="line">
            <a:avLst/>
          </a:prstGeom>
          <a:ln w="1270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>
            <a:extLst>
              <a:ext uri="{FF2B5EF4-FFF2-40B4-BE49-F238E27FC236}">
                <a16:creationId xmlns:a16="http://schemas.microsoft.com/office/drawing/2014/main" id="{CC0190B1-175B-4877-86EB-24433198C3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8051" y="499849"/>
            <a:ext cx="268247" cy="524301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4F0543D1-1AFF-4AFC-8141-137B28C8E4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22546" y="1323976"/>
            <a:ext cx="79255" cy="524301"/>
          </a:xfrm>
          <a:prstGeom prst="rect">
            <a:avLst/>
          </a:prstGeom>
        </p:spPr>
      </p:pic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10C06D1D-E004-4E31-8A76-568C393FE7D7}"/>
              </a:ext>
            </a:extLst>
          </p:cNvPr>
          <p:cNvCxnSpPr/>
          <p:nvPr/>
        </p:nvCxnSpPr>
        <p:spPr>
          <a:xfrm>
            <a:off x="1457325" y="1133475"/>
            <a:ext cx="107346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FA7231E-DAA1-439E-BCAA-65133773B487}"/>
              </a:ext>
            </a:extLst>
          </p:cNvPr>
          <p:cNvCxnSpPr>
            <a:cxnSpLocks/>
          </p:cNvCxnSpPr>
          <p:nvPr/>
        </p:nvCxnSpPr>
        <p:spPr>
          <a:xfrm>
            <a:off x="6888122" y="0"/>
            <a:ext cx="0" cy="52006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val 23">
            <a:extLst>
              <a:ext uri="{FF2B5EF4-FFF2-40B4-BE49-F238E27FC236}">
                <a16:creationId xmlns:a16="http://schemas.microsoft.com/office/drawing/2014/main" id="{68F18486-1214-433F-A1F6-13C80C73B449}"/>
              </a:ext>
            </a:extLst>
          </p:cNvPr>
          <p:cNvSpPr/>
          <p:nvPr/>
        </p:nvSpPr>
        <p:spPr>
          <a:xfrm>
            <a:off x="2028049" y="3290892"/>
            <a:ext cx="268247" cy="2762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DEB2879A-F732-4F7E-B679-19E75147A73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17127" y="2139779"/>
            <a:ext cx="969348" cy="286537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08242B50-FAEC-4E20-BF6D-EDD5751BD86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02477" y="2712853"/>
            <a:ext cx="719390" cy="286537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E2B724C9-EF6B-4D38-B2DB-E861235C224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49398" y="3734909"/>
            <a:ext cx="560881" cy="408467"/>
          </a:xfrm>
          <a:prstGeom prst="rect">
            <a:avLst/>
          </a:prstGeom>
        </p:spPr>
      </p:pic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7CCD46B-93E9-477F-9471-5A0E7B6C8ADA}"/>
              </a:ext>
            </a:extLst>
          </p:cNvPr>
          <p:cNvCxnSpPr>
            <a:cxnSpLocks/>
          </p:cNvCxnSpPr>
          <p:nvPr/>
        </p:nvCxnSpPr>
        <p:spPr>
          <a:xfrm>
            <a:off x="6319552" y="3567108"/>
            <a:ext cx="581821" cy="386102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8283AC2F-5CE5-44BD-9AE2-200714737016}"/>
              </a:ext>
            </a:extLst>
          </p:cNvPr>
          <p:cNvCxnSpPr>
            <a:cxnSpLocks/>
          </p:cNvCxnSpPr>
          <p:nvPr/>
        </p:nvCxnSpPr>
        <p:spPr>
          <a:xfrm flipH="1">
            <a:off x="6874870" y="3567108"/>
            <a:ext cx="581823" cy="393643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C1A43E4D-F0E8-4F78-A828-E973D8237A48}"/>
              </a:ext>
            </a:extLst>
          </p:cNvPr>
          <p:cNvSpPr txBox="1"/>
          <p:nvPr/>
        </p:nvSpPr>
        <p:spPr>
          <a:xfrm>
            <a:off x="10779962" y="209256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1/A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0465357A-5565-45FD-AAA4-26B7BD1D5716}"/>
              </a:ext>
            </a:extLst>
          </p:cNvPr>
          <p:cNvSpPr txBox="1"/>
          <p:nvPr/>
        </p:nvSpPr>
        <p:spPr>
          <a:xfrm>
            <a:off x="10804948" y="687285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2/A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0F99D443-4B19-4CB3-A88A-DE2A8E85B841}"/>
              </a:ext>
            </a:extLst>
          </p:cNvPr>
          <p:cNvSpPr txBox="1"/>
          <p:nvPr/>
        </p:nvSpPr>
        <p:spPr>
          <a:xfrm>
            <a:off x="10804947" y="1165314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3/A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A8E37BB2-F606-4D4C-8DF8-C474D6A4FAA1}"/>
              </a:ext>
            </a:extLst>
          </p:cNvPr>
          <p:cNvSpPr txBox="1"/>
          <p:nvPr/>
        </p:nvSpPr>
        <p:spPr>
          <a:xfrm>
            <a:off x="10787340" y="3151685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3/B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80F7424E-CD4D-45A4-AB15-469C331AD3E6}"/>
              </a:ext>
            </a:extLst>
          </p:cNvPr>
          <p:cNvSpPr txBox="1"/>
          <p:nvPr/>
        </p:nvSpPr>
        <p:spPr>
          <a:xfrm>
            <a:off x="10817248" y="2703051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2/B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A189744F-2CE4-4411-A19C-920402CB9EFC}"/>
              </a:ext>
            </a:extLst>
          </p:cNvPr>
          <p:cNvSpPr txBox="1"/>
          <p:nvPr/>
        </p:nvSpPr>
        <p:spPr>
          <a:xfrm>
            <a:off x="10787341" y="2266951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1/B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FA8369ED-3E1F-4DD9-9039-2FB17A08B507}"/>
              </a:ext>
            </a:extLst>
          </p:cNvPr>
          <p:cNvSpPr txBox="1"/>
          <p:nvPr/>
        </p:nvSpPr>
        <p:spPr>
          <a:xfrm>
            <a:off x="10768229" y="4571821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1/C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57AB2DF4-8DE6-469A-9F1B-90FC13BEC9DF}"/>
              </a:ext>
            </a:extLst>
          </p:cNvPr>
          <p:cNvSpPr txBox="1"/>
          <p:nvPr/>
        </p:nvSpPr>
        <p:spPr>
          <a:xfrm>
            <a:off x="10793215" y="5049850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2/C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B0C4B352-49DC-46A2-9633-8384FD86CF29}"/>
              </a:ext>
            </a:extLst>
          </p:cNvPr>
          <p:cNvSpPr txBox="1"/>
          <p:nvPr/>
        </p:nvSpPr>
        <p:spPr>
          <a:xfrm>
            <a:off x="10793214" y="5527879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3/C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DE343706-C02A-414F-945B-A050C95744AB}"/>
              </a:ext>
            </a:extLst>
          </p:cNvPr>
          <p:cNvSpPr txBox="1"/>
          <p:nvPr/>
        </p:nvSpPr>
        <p:spPr>
          <a:xfrm>
            <a:off x="10302939" y="1643211"/>
            <a:ext cx="19157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WPN/A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D1B124E1-11E5-4E69-B3A7-5A5F1384004F}"/>
              </a:ext>
            </a:extLst>
          </p:cNvPr>
          <p:cNvSpPr txBox="1"/>
          <p:nvPr/>
        </p:nvSpPr>
        <p:spPr>
          <a:xfrm>
            <a:off x="10318102" y="3584573"/>
            <a:ext cx="19157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WPN/B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B3160E9A-1C6C-4258-BCCC-BB30FEFC530D}"/>
              </a:ext>
            </a:extLst>
          </p:cNvPr>
          <p:cNvSpPr txBox="1"/>
          <p:nvPr/>
        </p:nvSpPr>
        <p:spPr>
          <a:xfrm>
            <a:off x="10248952" y="6002910"/>
            <a:ext cx="19157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WPN/C</a:t>
            </a:r>
          </a:p>
        </p:txBody>
      </p:sp>
    </p:spTree>
    <p:extLst>
      <p:ext uri="{BB962C8B-B14F-4D97-AF65-F5344CB8AC3E}">
        <p14:creationId xmlns:p14="http://schemas.microsoft.com/office/powerpoint/2010/main" val="4393845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687925F-597E-425A-AA72-8D5BF9F7EF53}"/>
              </a:ext>
            </a:extLst>
          </p:cNvPr>
          <p:cNvSpPr/>
          <p:nvPr/>
        </p:nvSpPr>
        <p:spPr>
          <a:xfrm>
            <a:off x="4391025" y="1323976"/>
            <a:ext cx="5000624" cy="2800350"/>
          </a:xfrm>
          <a:prstGeom prst="rect">
            <a:avLst/>
          </a:prstGeom>
          <a:noFill/>
          <a:ln w="1270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4F0DECA-FBE9-4C7D-81B2-4BE8AE7ED00C}"/>
              </a:ext>
            </a:extLst>
          </p:cNvPr>
          <p:cNvCxnSpPr>
            <a:cxnSpLocks/>
          </p:cNvCxnSpPr>
          <p:nvPr/>
        </p:nvCxnSpPr>
        <p:spPr>
          <a:xfrm flipV="1">
            <a:off x="4391026" y="1323976"/>
            <a:ext cx="5000623" cy="2800350"/>
          </a:xfrm>
          <a:prstGeom prst="line">
            <a:avLst/>
          </a:prstGeom>
          <a:ln w="1270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93F51EE-F971-40D4-8478-13DB8C15C500}"/>
              </a:ext>
            </a:extLst>
          </p:cNvPr>
          <p:cNvCxnSpPr>
            <a:cxnSpLocks/>
          </p:cNvCxnSpPr>
          <p:nvPr/>
        </p:nvCxnSpPr>
        <p:spPr>
          <a:xfrm>
            <a:off x="4391024" y="1323976"/>
            <a:ext cx="5000625" cy="2800350"/>
          </a:xfrm>
          <a:prstGeom prst="line">
            <a:avLst/>
          </a:prstGeom>
          <a:ln w="1270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>
            <a:extLst>
              <a:ext uri="{FF2B5EF4-FFF2-40B4-BE49-F238E27FC236}">
                <a16:creationId xmlns:a16="http://schemas.microsoft.com/office/drawing/2014/main" id="{CC0190B1-175B-4877-86EB-24433198C3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8051" y="499849"/>
            <a:ext cx="268247" cy="524301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4F0543D1-1AFF-4AFC-8141-137B28C8E4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22546" y="1323976"/>
            <a:ext cx="79255" cy="524301"/>
          </a:xfrm>
          <a:prstGeom prst="rect">
            <a:avLst/>
          </a:prstGeom>
        </p:spPr>
      </p:pic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10C06D1D-E004-4E31-8A76-568C393FE7D7}"/>
              </a:ext>
            </a:extLst>
          </p:cNvPr>
          <p:cNvCxnSpPr/>
          <p:nvPr/>
        </p:nvCxnSpPr>
        <p:spPr>
          <a:xfrm>
            <a:off x="1457325" y="1133475"/>
            <a:ext cx="107346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FA7231E-DAA1-439E-BCAA-65133773B487}"/>
              </a:ext>
            </a:extLst>
          </p:cNvPr>
          <p:cNvCxnSpPr>
            <a:cxnSpLocks/>
          </p:cNvCxnSpPr>
          <p:nvPr/>
        </p:nvCxnSpPr>
        <p:spPr>
          <a:xfrm>
            <a:off x="6888122" y="0"/>
            <a:ext cx="0" cy="52006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val 23">
            <a:extLst>
              <a:ext uri="{FF2B5EF4-FFF2-40B4-BE49-F238E27FC236}">
                <a16:creationId xmlns:a16="http://schemas.microsoft.com/office/drawing/2014/main" id="{68F18486-1214-433F-A1F6-13C80C73B449}"/>
              </a:ext>
            </a:extLst>
          </p:cNvPr>
          <p:cNvSpPr/>
          <p:nvPr/>
        </p:nvSpPr>
        <p:spPr>
          <a:xfrm>
            <a:off x="2028049" y="3290892"/>
            <a:ext cx="268247" cy="2762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DEB2879A-F732-4F7E-B679-19E75147A73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17127" y="2139779"/>
            <a:ext cx="969348" cy="286537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08242B50-FAEC-4E20-BF6D-EDD5751BD86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02477" y="2712853"/>
            <a:ext cx="719390" cy="286537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E2B724C9-EF6B-4D38-B2DB-E861235C224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49398" y="3734909"/>
            <a:ext cx="560881" cy="408467"/>
          </a:xfrm>
          <a:prstGeom prst="rect">
            <a:avLst/>
          </a:prstGeom>
        </p:spPr>
      </p:pic>
      <p:sp>
        <p:nvSpPr>
          <p:cNvPr id="20" name="Arc 19">
            <a:extLst>
              <a:ext uri="{FF2B5EF4-FFF2-40B4-BE49-F238E27FC236}">
                <a16:creationId xmlns:a16="http://schemas.microsoft.com/office/drawing/2014/main" id="{7EBDAFBB-B979-4FB6-BC9E-DB96F9AF065B}"/>
              </a:ext>
            </a:extLst>
          </p:cNvPr>
          <p:cNvSpPr/>
          <p:nvPr/>
        </p:nvSpPr>
        <p:spPr>
          <a:xfrm>
            <a:off x="6096000" y="3615401"/>
            <a:ext cx="791800" cy="633046"/>
          </a:xfrm>
          <a:prstGeom prst="arc">
            <a:avLst>
              <a:gd name="adj1" fmla="val 10836634"/>
              <a:gd name="adj2" fmla="val 0"/>
            </a:avLst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Arc 21">
            <a:extLst>
              <a:ext uri="{FF2B5EF4-FFF2-40B4-BE49-F238E27FC236}">
                <a16:creationId xmlns:a16="http://schemas.microsoft.com/office/drawing/2014/main" id="{7BFEACB7-566A-4709-A30C-208B2F99BB8A}"/>
              </a:ext>
            </a:extLst>
          </p:cNvPr>
          <p:cNvSpPr/>
          <p:nvPr/>
        </p:nvSpPr>
        <p:spPr>
          <a:xfrm>
            <a:off x="6909582" y="3613058"/>
            <a:ext cx="791800" cy="633046"/>
          </a:xfrm>
          <a:prstGeom prst="arc">
            <a:avLst>
              <a:gd name="adj1" fmla="val 10836634"/>
              <a:gd name="adj2" fmla="val 0"/>
            </a:avLst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4260027-062C-4B6C-99C6-5CF256BBD07C}"/>
              </a:ext>
            </a:extLst>
          </p:cNvPr>
          <p:cNvSpPr txBox="1"/>
          <p:nvPr/>
        </p:nvSpPr>
        <p:spPr>
          <a:xfrm>
            <a:off x="10779962" y="209256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1/A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B72E4A23-A7A6-4A1A-A0AF-DF0C9469ECEE}"/>
              </a:ext>
            </a:extLst>
          </p:cNvPr>
          <p:cNvSpPr txBox="1"/>
          <p:nvPr/>
        </p:nvSpPr>
        <p:spPr>
          <a:xfrm>
            <a:off x="10804948" y="687285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2/A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DB6F412E-3112-4504-9F08-D45A5CE6FFC6}"/>
              </a:ext>
            </a:extLst>
          </p:cNvPr>
          <p:cNvSpPr txBox="1"/>
          <p:nvPr/>
        </p:nvSpPr>
        <p:spPr>
          <a:xfrm>
            <a:off x="10804947" y="1165314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3/A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8DBFA113-0A65-408C-86E7-A731E177355B}"/>
              </a:ext>
            </a:extLst>
          </p:cNvPr>
          <p:cNvSpPr txBox="1"/>
          <p:nvPr/>
        </p:nvSpPr>
        <p:spPr>
          <a:xfrm>
            <a:off x="10787340" y="3151685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3/B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33DEE428-6BBD-4201-A1A5-E4A4687B5937}"/>
              </a:ext>
            </a:extLst>
          </p:cNvPr>
          <p:cNvSpPr txBox="1"/>
          <p:nvPr/>
        </p:nvSpPr>
        <p:spPr>
          <a:xfrm>
            <a:off x="10817248" y="2703051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2/B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FA131B15-09D5-4399-8DFE-25399848501A}"/>
              </a:ext>
            </a:extLst>
          </p:cNvPr>
          <p:cNvSpPr txBox="1"/>
          <p:nvPr/>
        </p:nvSpPr>
        <p:spPr>
          <a:xfrm>
            <a:off x="10787341" y="2266951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1/B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FECFF38A-1CBE-48BF-82B0-B2B49FB38C70}"/>
              </a:ext>
            </a:extLst>
          </p:cNvPr>
          <p:cNvSpPr txBox="1"/>
          <p:nvPr/>
        </p:nvSpPr>
        <p:spPr>
          <a:xfrm>
            <a:off x="10768229" y="4571821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1/C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B8536B6F-4D21-4DD2-9AF7-338D8ECDEB53}"/>
              </a:ext>
            </a:extLst>
          </p:cNvPr>
          <p:cNvSpPr txBox="1"/>
          <p:nvPr/>
        </p:nvSpPr>
        <p:spPr>
          <a:xfrm>
            <a:off x="10793215" y="5049850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2/C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D22EF9DA-5A87-4E33-BE55-120D7E9958B9}"/>
              </a:ext>
            </a:extLst>
          </p:cNvPr>
          <p:cNvSpPr txBox="1"/>
          <p:nvPr/>
        </p:nvSpPr>
        <p:spPr>
          <a:xfrm>
            <a:off x="10793214" y="5527879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3/C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4A45597E-0956-4632-8DFE-3F598502E726}"/>
              </a:ext>
            </a:extLst>
          </p:cNvPr>
          <p:cNvSpPr txBox="1"/>
          <p:nvPr/>
        </p:nvSpPr>
        <p:spPr>
          <a:xfrm>
            <a:off x="10302939" y="1643211"/>
            <a:ext cx="19157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WPN/A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508E8CAB-5131-4EAF-B3E6-59E2CEB8A01A}"/>
              </a:ext>
            </a:extLst>
          </p:cNvPr>
          <p:cNvSpPr txBox="1"/>
          <p:nvPr/>
        </p:nvSpPr>
        <p:spPr>
          <a:xfrm>
            <a:off x="10318102" y="3584573"/>
            <a:ext cx="19157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WPN/B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B83C0E00-6961-4A96-896B-F9B5217127DD}"/>
              </a:ext>
            </a:extLst>
          </p:cNvPr>
          <p:cNvSpPr txBox="1"/>
          <p:nvPr/>
        </p:nvSpPr>
        <p:spPr>
          <a:xfrm>
            <a:off x="10248952" y="6002910"/>
            <a:ext cx="19157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WPN/C</a:t>
            </a:r>
          </a:p>
        </p:txBody>
      </p:sp>
    </p:spTree>
    <p:extLst>
      <p:ext uri="{BB962C8B-B14F-4D97-AF65-F5344CB8AC3E}">
        <p14:creationId xmlns:p14="http://schemas.microsoft.com/office/powerpoint/2010/main" val="41054311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687925F-597E-425A-AA72-8D5BF9F7EF53}"/>
              </a:ext>
            </a:extLst>
          </p:cNvPr>
          <p:cNvSpPr/>
          <p:nvPr/>
        </p:nvSpPr>
        <p:spPr>
          <a:xfrm>
            <a:off x="4391025" y="1323976"/>
            <a:ext cx="5000624" cy="2800350"/>
          </a:xfrm>
          <a:prstGeom prst="rect">
            <a:avLst/>
          </a:prstGeom>
          <a:noFill/>
          <a:ln w="1270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4F0DECA-FBE9-4C7D-81B2-4BE8AE7ED00C}"/>
              </a:ext>
            </a:extLst>
          </p:cNvPr>
          <p:cNvCxnSpPr>
            <a:cxnSpLocks/>
          </p:cNvCxnSpPr>
          <p:nvPr/>
        </p:nvCxnSpPr>
        <p:spPr>
          <a:xfrm flipV="1">
            <a:off x="4391026" y="1323976"/>
            <a:ext cx="5000623" cy="2800350"/>
          </a:xfrm>
          <a:prstGeom prst="line">
            <a:avLst/>
          </a:prstGeom>
          <a:ln w="1270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93F51EE-F971-40D4-8478-13DB8C15C500}"/>
              </a:ext>
            </a:extLst>
          </p:cNvPr>
          <p:cNvCxnSpPr>
            <a:cxnSpLocks/>
          </p:cNvCxnSpPr>
          <p:nvPr/>
        </p:nvCxnSpPr>
        <p:spPr>
          <a:xfrm>
            <a:off x="4391024" y="1323976"/>
            <a:ext cx="5000625" cy="2800350"/>
          </a:xfrm>
          <a:prstGeom prst="line">
            <a:avLst/>
          </a:prstGeom>
          <a:ln w="1270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>
            <a:extLst>
              <a:ext uri="{FF2B5EF4-FFF2-40B4-BE49-F238E27FC236}">
                <a16:creationId xmlns:a16="http://schemas.microsoft.com/office/drawing/2014/main" id="{CC0190B1-175B-4877-86EB-24433198C3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8051" y="499849"/>
            <a:ext cx="268247" cy="524301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4F0543D1-1AFF-4AFC-8141-137B28C8E4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22546" y="1323976"/>
            <a:ext cx="79255" cy="524301"/>
          </a:xfrm>
          <a:prstGeom prst="rect">
            <a:avLst/>
          </a:prstGeom>
        </p:spPr>
      </p:pic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10C06D1D-E004-4E31-8A76-568C393FE7D7}"/>
              </a:ext>
            </a:extLst>
          </p:cNvPr>
          <p:cNvCxnSpPr/>
          <p:nvPr/>
        </p:nvCxnSpPr>
        <p:spPr>
          <a:xfrm>
            <a:off x="1457325" y="1133475"/>
            <a:ext cx="107346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FA7231E-DAA1-439E-BCAA-65133773B487}"/>
              </a:ext>
            </a:extLst>
          </p:cNvPr>
          <p:cNvCxnSpPr>
            <a:cxnSpLocks/>
          </p:cNvCxnSpPr>
          <p:nvPr/>
        </p:nvCxnSpPr>
        <p:spPr>
          <a:xfrm>
            <a:off x="6888122" y="0"/>
            <a:ext cx="0" cy="52006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val 23">
            <a:extLst>
              <a:ext uri="{FF2B5EF4-FFF2-40B4-BE49-F238E27FC236}">
                <a16:creationId xmlns:a16="http://schemas.microsoft.com/office/drawing/2014/main" id="{68F18486-1214-433F-A1F6-13C80C73B449}"/>
              </a:ext>
            </a:extLst>
          </p:cNvPr>
          <p:cNvSpPr/>
          <p:nvPr/>
        </p:nvSpPr>
        <p:spPr>
          <a:xfrm>
            <a:off x="2028049" y="3290892"/>
            <a:ext cx="268247" cy="2762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DEB2879A-F732-4F7E-B679-19E75147A73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17127" y="2139779"/>
            <a:ext cx="969348" cy="286537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08242B50-FAEC-4E20-BF6D-EDD5751BD86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02477" y="2712853"/>
            <a:ext cx="719390" cy="286537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E2B724C9-EF6B-4D38-B2DB-E861235C224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49398" y="3734909"/>
            <a:ext cx="560881" cy="408467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2172E89-ECF4-4A91-BFB7-3C9FE3D167BD}"/>
              </a:ext>
            </a:extLst>
          </p:cNvPr>
          <p:cNvSpPr txBox="1"/>
          <p:nvPr/>
        </p:nvSpPr>
        <p:spPr>
          <a:xfrm>
            <a:off x="6096000" y="1352302"/>
            <a:ext cx="185224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WPN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BDB7986C-FAED-4B79-B786-B09988F7E2FD}"/>
              </a:ext>
            </a:extLst>
          </p:cNvPr>
          <p:cNvSpPr txBox="1"/>
          <p:nvPr/>
        </p:nvSpPr>
        <p:spPr>
          <a:xfrm>
            <a:off x="10779962" y="209256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1/A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ED006B2C-3506-453E-8A75-87822597EFD6}"/>
              </a:ext>
            </a:extLst>
          </p:cNvPr>
          <p:cNvSpPr txBox="1"/>
          <p:nvPr/>
        </p:nvSpPr>
        <p:spPr>
          <a:xfrm>
            <a:off x="10804948" y="687285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2/A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34D3F865-A24C-403D-98DB-B4AAF0EF1EBD}"/>
              </a:ext>
            </a:extLst>
          </p:cNvPr>
          <p:cNvSpPr txBox="1"/>
          <p:nvPr/>
        </p:nvSpPr>
        <p:spPr>
          <a:xfrm>
            <a:off x="10804947" y="1165314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3/A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ECEF6782-46EF-413E-A147-D1F9AD5BCECF}"/>
              </a:ext>
            </a:extLst>
          </p:cNvPr>
          <p:cNvSpPr txBox="1"/>
          <p:nvPr/>
        </p:nvSpPr>
        <p:spPr>
          <a:xfrm>
            <a:off x="10787340" y="3151685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3/B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3E641732-C045-4CF7-A55A-FCE40FB25EC3}"/>
              </a:ext>
            </a:extLst>
          </p:cNvPr>
          <p:cNvSpPr txBox="1"/>
          <p:nvPr/>
        </p:nvSpPr>
        <p:spPr>
          <a:xfrm>
            <a:off x="10817248" y="2703051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2/B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38A8DAF2-2651-4B9F-9C38-BCB2AA785AF1}"/>
              </a:ext>
            </a:extLst>
          </p:cNvPr>
          <p:cNvSpPr txBox="1"/>
          <p:nvPr/>
        </p:nvSpPr>
        <p:spPr>
          <a:xfrm>
            <a:off x="10787341" y="2266951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1/B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8600E9E4-790F-4B2E-9F87-1F5A6D9BB53F}"/>
              </a:ext>
            </a:extLst>
          </p:cNvPr>
          <p:cNvSpPr txBox="1"/>
          <p:nvPr/>
        </p:nvSpPr>
        <p:spPr>
          <a:xfrm>
            <a:off x="10768229" y="4571821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1/C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27CCF1C7-6B83-42AC-B019-FDD14091A157}"/>
              </a:ext>
            </a:extLst>
          </p:cNvPr>
          <p:cNvSpPr txBox="1"/>
          <p:nvPr/>
        </p:nvSpPr>
        <p:spPr>
          <a:xfrm>
            <a:off x="10793215" y="5049850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2/C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509A62D2-C886-432E-8FF7-377DC7E80FFB}"/>
              </a:ext>
            </a:extLst>
          </p:cNvPr>
          <p:cNvSpPr txBox="1"/>
          <p:nvPr/>
        </p:nvSpPr>
        <p:spPr>
          <a:xfrm>
            <a:off x="10793214" y="5527879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3/C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4889AFCC-69A1-4881-9D68-3DE0620C66DD}"/>
              </a:ext>
            </a:extLst>
          </p:cNvPr>
          <p:cNvSpPr txBox="1"/>
          <p:nvPr/>
        </p:nvSpPr>
        <p:spPr>
          <a:xfrm>
            <a:off x="10302939" y="1643211"/>
            <a:ext cx="19157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WPN/A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88FA11D7-2873-405D-8A8D-9AC5A47582D9}"/>
              </a:ext>
            </a:extLst>
          </p:cNvPr>
          <p:cNvSpPr txBox="1"/>
          <p:nvPr/>
        </p:nvSpPr>
        <p:spPr>
          <a:xfrm>
            <a:off x="10318102" y="3584573"/>
            <a:ext cx="19157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WPN/B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686E06A1-1721-49DA-9868-28FE87AD3987}"/>
              </a:ext>
            </a:extLst>
          </p:cNvPr>
          <p:cNvSpPr txBox="1"/>
          <p:nvPr/>
        </p:nvSpPr>
        <p:spPr>
          <a:xfrm>
            <a:off x="10248952" y="6002910"/>
            <a:ext cx="19157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WPN/C</a:t>
            </a:r>
          </a:p>
        </p:txBody>
      </p:sp>
    </p:spTree>
    <p:extLst>
      <p:ext uri="{BB962C8B-B14F-4D97-AF65-F5344CB8AC3E}">
        <p14:creationId xmlns:p14="http://schemas.microsoft.com/office/powerpoint/2010/main" val="31768566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687925F-597E-425A-AA72-8D5BF9F7EF53}"/>
              </a:ext>
            </a:extLst>
          </p:cNvPr>
          <p:cNvSpPr/>
          <p:nvPr/>
        </p:nvSpPr>
        <p:spPr>
          <a:xfrm>
            <a:off x="4391025" y="1323976"/>
            <a:ext cx="5000624" cy="2800350"/>
          </a:xfrm>
          <a:prstGeom prst="rect">
            <a:avLst/>
          </a:prstGeom>
          <a:noFill/>
          <a:ln w="1270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4F0DECA-FBE9-4C7D-81B2-4BE8AE7ED00C}"/>
              </a:ext>
            </a:extLst>
          </p:cNvPr>
          <p:cNvCxnSpPr>
            <a:cxnSpLocks/>
          </p:cNvCxnSpPr>
          <p:nvPr/>
        </p:nvCxnSpPr>
        <p:spPr>
          <a:xfrm flipV="1">
            <a:off x="4391026" y="1323976"/>
            <a:ext cx="5000623" cy="2800350"/>
          </a:xfrm>
          <a:prstGeom prst="line">
            <a:avLst/>
          </a:prstGeom>
          <a:ln w="1270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93F51EE-F971-40D4-8478-13DB8C15C500}"/>
              </a:ext>
            </a:extLst>
          </p:cNvPr>
          <p:cNvCxnSpPr>
            <a:cxnSpLocks/>
          </p:cNvCxnSpPr>
          <p:nvPr/>
        </p:nvCxnSpPr>
        <p:spPr>
          <a:xfrm>
            <a:off x="4391024" y="1323976"/>
            <a:ext cx="5000625" cy="2800350"/>
          </a:xfrm>
          <a:prstGeom prst="line">
            <a:avLst/>
          </a:prstGeom>
          <a:ln w="1270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>
            <a:extLst>
              <a:ext uri="{FF2B5EF4-FFF2-40B4-BE49-F238E27FC236}">
                <a16:creationId xmlns:a16="http://schemas.microsoft.com/office/drawing/2014/main" id="{CC0190B1-175B-4877-86EB-24433198C3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8051" y="499849"/>
            <a:ext cx="268247" cy="524301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4F0543D1-1AFF-4AFC-8141-137B28C8E4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22546" y="1323976"/>
            <a:ext cx="79255" cy="524301"/>
          </a:xfrm>
          <a:prstGeom prst="rect">
            <a:avLst/>
          </a:prstGeom>
        </p:spPr>
      </p:pic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10C06D1D-E004-4E31-8A76-568C393FE7D7}"/>
              </a:ext>
            </a:extLst>
          </p:cNvPr>
          <p:cNvCxnSpPr/>
          <p:nvPr/>
        </p:nvCxnSpPr>
        <p:spPr>
          <a:xfrm>
            <a:off x="1457325" y="1133475"/>
            <a:ext cx="107346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FA7231E-DAA1-439E-BCAA-65133773B487}"/>
              </a:ext>
            </a:extLst>
          </p:cNvPr>
          <p:cNvCxnSpPr>
            <a:cxnSpLocks/>
          </p:cNvCxnSpPr>
          <p:nvPr/>
        </p:nvCxnSpPr>
        <p:spPr>
          <a:xfrm>
            <a:off x="6888122" y="0"/>
            <a:ext cx="0" cy="52006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val 23">
            <a:extLst>
              <a:ext uri="{FF2B5EF4-FFF2-40B4-BE49-F238E27FC236}">
                <a16:creationId xmlns:a16="http://schemas.microsoft.com/office/drawing/2014/main" id="{68F18486-1214-433F-A1F6-13C80C73B449}"/>
              </a:ext>
            </a:extLst>
          </p:cNvPr>
          <p:cNvSpPr/>
          <p:nvPr/>
        </p:nvSpPr>
        <p:spPr>
          <a:xfrm>
            <a:off x="2028049" y="3290892"/>
            <a:ext cx="268247" cy="2762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DEB2879A-F732-4F7E-B679-19E75147A73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17127" y="2139779"/>
            <a:ext cx="969348" cy="286537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08242B50-FAEC-4E20-BF6D-EDD5751BD86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02477" y="2712853"/>
            <a:ext cx="719390" cy="286537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E2B724C9-EF6B-4D38-B2DB-E861235C224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49398" y="3734909"/>
            <a:ext cx="560881" cy="408467"/>
          </a:xfrm>
          <a:prstGeom prst="rect">
            <a:avLst/>
          </a:prstGeom>
        </p:spPr>
      </p:pic>
      <p:sp>
        <p:nvSpPr>
          <p:cNvPr id="3" name="Oval 2">
            <a:extLst>
              <a:ext uri="{FF2B5EF4-FFF2-40B4-BE49-F238E27FC236}">
                <a16:creationId xmlns:a16="http://schemas.microsoft.com/office/drawing/2014/main" id="{2C118FB1-35E0-4C5A-9AC5-DB559B4546E3}"/>
              </a:ext>
            </a:extLst>
          </p:cNvPr>
          <p:cNvSpPr/>
          <p:nvPr/>
        </p:nvSpPr>
        <p:spPr>
          <a:xfrm>
            <a:off x="6743700" y="1979542"/>
            <a:ext cx="292100" cy="266700"/>
          </a:xfrm>
          <a:prstGeom prst="ellipse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85FD8FEA-4807-4EEF-A329-086866FF769B}"/>
              </a:ext>
            </a:extLst>
          </p:cNvPr>
          <p:cNvCxnSpPr>
            <a:cxnSpLocks/>
            <a:endCxn id="3" idx="0"/>
          </p:cNvCxnSpPr>
          <p:nvPr/>
        </p:nvCxnSpPr>
        <p:spPr>
          <a:xfrm>
            <a:off x="6889750" y="1446142"/>
            <a:ext cx="0" cy="53340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853DF47A-BB46-4EBE-9F64-AFB3E4EA2B4D}"/>
              </a:ext>
            </a:extLst>
          </p:cNvPr>
          <p:cNvCxnSpPr>
            <a:cxnSpLocks/>
          </p:cNvCxnSpPr>
          <p:nvPr/>
        </p:nvCxnSpPr>
        <p:spPr>
          <a:xfrm flipH="1">
            <a:off x="6743700" y="1446142"/>
            <a:ext cx="165100" cy="17145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D570B120-15A2-43B3-928C-AFF75F2524B1}"/>
              </a:ext>
            </a:extLst>
          </p:cNvPr>
          <p:cNvCxnSpPr>
            <a:cxnSpLocks/>
          </p:cNvCxnSpPr>
          <p:nvPr/>
        </p:nvCxnSpPr>
        <p:spPr>
          <a:xfrm>
            <a:off x="6883400" y="1446142"/>
            <a:ext cx="144422" cy="17145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E17173AA-61B5-44F0-95F6-101DE95CE868}"/>
              </a:ext>
            </a:extLst>
          </p:cNvPr>
          <p:cNvSpPr txBox="1"/>
          <p:nvPr/>
        </p:nvSpPr>
        <p:spPr>
          <a:xfrm>
            <a:off x="10779962" y="209256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1/A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58159D71-D52E-4F50-BF59-3112B43EF5E3}"/>
              </a:ext>
            </a:extLst>
          </p:cNvPr>
          <p:cNvSpPr txBox="1"/>
          <p:nvPr/>
        </p:nvSpPr>
        <p:spPr>
          <a:xfrm>
            <a:off x="10804948" y="687285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2/A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589AE04B-24EA-4368-9D97-31C33B73A455}"/>
              </a:ext>
            </a:extLst>
          </p:cNvPr>
          <p:cNvSpPr txBox="1"/>
          <p:nvPr/>
        </p:nvSpPr>
        <p:spPr>
          <a:xfrm>
            <a:off x="10804947" y="1165314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3/A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5C382595-9935-4A78-AB18-5C3E083E9B5F}"/>
              </a:ext>
            </a:extLst>
          </p:cNvPr>
          <p:cNvSpPr txBox="1"/>
          <p:nvPr/>
        </p:nvSpPr>
        <p:spPr>
          <a:xfrm>
            <a:off x="10787340" y="3151685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3/B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98C4E411-E50F-4C81-8C21-0C6120217195}"/>
              </a:ext>
            </a:extLst>
          </p:cNvPr>
          <p:cNvSpPr txBox="1"/>
          <p:nvPr/>
        </p:nvSpPr>
        <p:spPr>
          <a:xfrm>
            <a:off x="10817248" y="2703051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2/B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BB9B9D1A-F41E-4A8A-80D0-D77B0EA897D1}"/>
              </a:ext>
            </a:extLst>
          </p:cNvPr>
          <p:cNvSpPr txBox="1"/>
          <p:nvPr/>
        </p:nvSpPr>
        <p:spPr>
          <a:xfrm>
            <a:off x="10787341" y="2266951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1/B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38AB3AA0-CF56-4249-8E77-32DDB9DD9AD0}"/>
              </a:ext>
            </a:extLst>
          </p:cNvPr>
          <p:cNvSpPr txBox="1"/>
          <p:nvPr/>
        </p:nvSpPr>
        <p:spPr>
          <a:xfrm>
            <a:off x="10768229" y="4571821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1/C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82A2672E-5817-432A-B6AB-7CF83ED10703}"/>
              </a:ext>
            </a:extLst>
          </p:cNvPr>
          <p:cNvSpPr txBox="1"/>
          <p:nvPr/>
        </p:nvSpPr>
        <p:spPr>
          <a:xfrm>
            <a:off x="10793215" y="5049850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2/C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1AD477B5-EDB2-487C-AFAA-69DEAFBBA629}"/>
              </a:ext>
            </a:extLst>
          </p:cNvPr>
          <p:cNvSpPr txBox="1"/>
          <p:nvPr/>
        </p:nvSpPr>
        <p:spPr>
          <a:xfrm>
            <a:off x="10793214" y="5527879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3/C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9042152F-EBEE-4EED-BD6A-69081AD85286}"/>
              </a:ext>
            </a:extLst>
          </p:cNvPr>
          <p:cNvSpPr txBox="1"/>
          <p:nvPr/>
        </p:nvSpPr>
        <p:spPr>
          <a:xfrm>
            <a:off x="10302939" y="1643211"/>
            <a:ext cx="19157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WPN/A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2BB41159-A24E-4105-BF8B-1C9F89815D88}"/>
              </a:ext>
            </a:extLst>
          </p:cNvPr>
          <p:cNvSpPr txBox="1"/>
          <p:nvPr/>
        </p:nvSpPr>
        <p:spPr>
          <a:xfrm>
            <a:off x="10318102" y="3584573"/>
            <a:ext cx="19157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WPN/B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53870B41-345C-4990-8BE8-3C2B9D753D7E}"/>
              </a:ext>
            </a:extLst>
          </p:cNvPr>
          <p:cNvSpPr txBox="1"/>
          <p:nvPr/>
        </p:nvSpPr>
        <p:spPr>
          <a:xfrm>
            <a:off x="10248952" y="6002910"/>
            <a:ext cx="19157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WPN/C</a:t>
            </a:r>
          </a:p>
        </p:txBody>
      </p:sp>
    </p:spTree>
    <p:extLst>
      <p:ext uri="{BB962C8B-B14F-4D97-AF65-F5344CB8AC3E}">
        <p14:creationId xmlns:p14="http://schemas.microsoft.com/office/powerpoint/2010/main" val="30444758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687925F-597E-425A-AA72-8D5BF9F7EF53}"/>
              </a:ext>
            </a:extLst>
          </p:cNvPr>
          <p:cNvSpPr/>
          <p:nvPr/>
        </p:nvSpPr>
        <p:spPr>
          <a:xfrm>
            <a:off x="4391025" y="1323976"/>
            <a:ext cx="5000624" cy="2800350"/>
          </a:xfrm>
          <a:prstGeom prst="rect">
            <a:avLst/>
          </a:prstGeom>
          <a:noFill/>
          <a:ln w="1270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CC0190B1-175B-4877-86EB-24433198C3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8051" y="499849"/>
            <a:ext cx="268247" cy="524301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4F0543D1-1AFF-4AFC-8141-137B28C8E4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22546" y="1323976"/>
            <a:ext cx="79255" cy="524301"/>
          </a:xfrm>
          <a:prstGeom prst="rect">
            <a:avLst/>
          </a:prstGeom>
        </p:spPr>
      </p:pic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10C06D1D-E004-4E31-8A76-568C393FE7D7}"/>
              </a:ext>
            </a:extLst>
          </p:cNvPr>
          <p:cNvCxnSpPr/>
          <p:nvPr/>
        </p:nvCxnSpPr>
        <p:spPr>
          <a:xfrm>
            <a:off x="1457325" y="1133475"/>
            <a:ext cx="107346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FA7231E-DAA1-439E-BCAA-65133773B487}"/>
              </a:ext>
            </a:extLst>
          </p:cNvPr>
          <p:cNvCxnSpPr>
            <a:cxnSpLocks/>
          </p:cNvCxnSpPr>
          <p:nvPr/>
        </p:nvCxnSpPr>
        <p:spPr>
          <a:xfrm>
            <a:off x="6888122" y="0"/>
            <a:ext cx="0" cy="52006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val 23">
            <a:extLst>
              <a:ext uri="{FF2B5EF4-FFF2-40B4-BE49-F238E27FC236}">
                <a16:creationId xmlns:a16="http://schemas.microsoft.com/office/drawing/2014/main" id="{68F18486-1214-433F-A1F6-13C80C73B449}"/>
              </a:ext>
            </a:extLst>
          </p:cNvPr>
          <p:cNvSpPr/>
          <p:nvPr/>
        </p:nvSpPr>
        <p:spPr>
          <a:xfrm>
            <a:off x="2028049" y="3290892"/>
            <a:ext cx="268247" cy="2762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DEB2879A-F732-4F7E-B679-19E75147A73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17127" y="2139779"/>
            <a:ext cx="969348" cy="286537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08242B50-FAEC-4E20-BF6D-EDD5751BD86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02477" y="2712853"/>
            <a:ext cx="719390" cy="286537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E2B724C9-EF6B-4D38-B2DB-E861235C224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49398" y="3734909"/>
            <a:ext cx="560881" cy="408467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0314A874-4A3B-4A30-A7EA-55670FEBBE5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30664" y="1596566"/>
            <a:ext cx="914915" cy="2231107"/>
          </a:xfrm>
          <a:prstGeom prst="rect">
            <a:avLst/>
          </a:prstGeom>
          <a:ln>
            <a:noFill/>
          </a:ln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AB33B1C5-EA35-4011-A717-A361A839EB19}"/>
              </a:ext>
            </a:extLst>
          </p:cNvPr>
          <p:cNvSpPr txBox="1"/>
          <p:nvPr/>
        </p:nvSpPr>
        <p:spPr>
          <a:xfrm>
            <a:off x="10779962" y="209256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1/A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DCE61EDD-C5FA-4510-A8C4-9967F5EC91A7}"/>
              </a:ext>
            </a:extLst>
          </p:cNvPr>
          <p:cNvSpPr txBox="1"/>
          <p:nvPr/>
        </p:nvSpPr>
        <p:spPr>
          <a:xfrm>
            <a:off x="10804948" y="687285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2/A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96C0A178-DADD-47D8-836E-EC6E5B059002}"/>
              </a:ext>
            </a:extLst>
          </p:cNvPr>
          <p:cNvSpPr txBox="1"/>
          <p:nvPr/>
        </p:nvSpPr>
        <p:spPr>
          <a:xfrm>
            <a:off x="10804947" y="1165314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3/A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63032C82-7A7D-4E71-93CE-0E6312BA0F44}"/>
              </a:ext>
            </a:extLst>
          </p:cNvPr>
          <p:cNvSpPr txBox="1"/>
          <p:nvPr/>
        </p:nvSpPr>
        <p:spPr>
          <a:xfrm>
            <a:off x="10787340" y="3151685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3/B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E6C266C2-9D07-449F-B2CC-91FB497429DA}"/>
              </a:ext>
            </a:extLst>
          </p:cNvPr>
          <p:cNvSpPr txBox="1"/>
          <p:nvPr/>
        </p:nvSpPr>
        <p:spPr>
          <a:xfrm>
            <a:off x="10817248" y="2703051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2/B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C442E9EB-B638-4C05-9620-7492F1BF8615}"/>
              </a:ext>
            </a:extLst>
          </p:cNvPr>
          <p:cNvSpPr txBox="1"/>
          <p:nvPr/>
        </p:nvSpPr>
        <p:spPr>
          <a:xfrm>
            <a:off x="10787341" y="2266951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1/B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FA0F823-CCC6-4511-96EC-6BFE8BD98FCE}"/>
              </a:ext>
            </a:extLst>
          </p:cNvPr>
          <p:cNvSpPr txBox="1"/>
          <p:nvPr/>
        </p:nvSpPr>
        <p:spPr>
          <a:xfrm>
            <a:off x="10768229" y="4571821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1/C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0CDA331E-DEA9-4FC1-B7D4-10D6E99CA401}"/>
              </a:ext>
            </a:extLst>
          </p:cNvPr>
          <p:cNvSpPr txBox="1"/>
          <p:nvPr/>
        </p:nvSpPr>
        <p:spPr>
          <a:xfrm>
            <a:off x="10793215" y="5049850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2/C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66855190-884A-44E3-B858-37616A94C533}"/>
              </a:ext>
            </a:extLst>
          </p:cNvPr>
          <p:cNvSpPr txBox="1"/>
          <p:nvPr/>
        </p:nvSpPr>
        <p:spPr>
          <a:xfrm>
            <a:off x="10793214" y="5527879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3/C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DE6EC35E-61BA-4AF8-B2CC-492BE6B7282D}"/>
              </a:ext>
            </a:extLst>
          </p:cNvPr>
          <p:cNvSpPr txBox="1"/>
          <p:nvPr/>
        </p:nvSpPr>
        <p:spPr>
          <a:xfrm>
            <a:off x="10302939" y="1643211"/>
            <a:ext cx="19157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WPN/A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4992E66F-D923-457A-9FBF-BFDBDB5F633E}"/>
              </a:ext>
            </a:extLst>
          </p:cNvPr>
          <p:cNvSpPr txBox="1"/>
          <p:nvPr/>
        </p:nvSpPr>
        <p:spPr>
          <a:xfrm>
            <a:off x="10318102" y="3584573"/>
            <a:ext cx="19157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WPN/B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205B1275-BF73-43B2-A8B8-A6F38DE5B7E4}"/>
              </a:ext>
            </a:extLst>
          </p:cNvPr>
          <p:cNvSpPr txBox="1"/>
          <p:nvPr/>
        </p:nvSpPr>
        <p:spPr>
          <a:xfrm>
            <a:off x="10248952" y="6002910"/>
            <a:ext cx="19157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WPN/C</a:t>
            </a:r>
          </a:p>
        </p:txBody>
      </p:sp>
    </p:spTree>
    <p:extLst>
      <p:ext uri="{BB962C8B-B14F-4D97-AF65-F5344CB8AC3E}">
        <p14:creationId xmlns:p14="http://schemas.microsoft.com/office/powerpoint/2010/main" val="13215267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687925F-597E-425A-AA72-8D5BF9F7EF53}"/>
              </a:ext>
            </a:extLst>
          </p:cNvPr>
          <p:cNvSpPr/>
          <p:nvPr/>
        </p:nvSpPr>
        <p:spPr>
          <a:xfrm>
            <a:off x="4391025" y="1323976"/>
            <a:ext cx="5000624" cy="2800350"/>
          </a:xfrm>
          <a:prstGeom prst="rect">
            <a:avLst/>
          </a:prstGeom>
          <a:noFill/>
          <a:ln w="1270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4F0DECA-FBE9-4C7D-81B2-4BE8AE7ED00C}"/>
              </a:ext>
            </a:extLst>
          </p:cNvPr>
          <p:cNvCxnSpPr>
            <a:cxnSpLocks/>
          </p:cNvCxnSpPr>
          <p:nvPr/>
        </p:nvCxnSpPr>
        <p:spPr>
          <a:xfrm flipV="1">
            <a:off x="4391026" y="1323976"/>
            <a:ext cx="5000623" cy="2800350"/>
          </a:xfrm>
          <a:prstGeom prst="line">
            <a:avLst/>
          </a:prstGeom>
          <a:ln w="1270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>
            <a:extLst>
              <a:ext uri="{FF2B5EF4-FFF2-40B4-BE49-F238E27FC236}">
                <a16:creationId xmlns:a16="http://schemas.microsoft.com/office/drawing/2014/main" id="{CC0190B1-175B-4877-86EB-24433198C3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8051" y="499849"/>
            <a:ext cx="268247" cy="524301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4F0543D1-1AFF-4AFC-8141-137B28C8E4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22546" y="1323976"/>
            <a:ext cx="79255" cy="524301"/>
          </a:xfrm>
          <a:prstGeom prst="rect">
            <a:avLst/>
          </a:prstGeom>
        </p:spPr>
      </p:pic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10C06D1D-E004-4E31-8A76-568C393FE7D7}"/>
              </a:ext>
            </a:extLst>
          </p:cNvPr>
          <p:cNvCxnSpPr/>
          <p:nvPr/>
        </p:nvCxnSpPr>
        <p:spPr>
          <a:xfrm>
            <a:off x="1457325" y="1133475"/>
            <a:ext cx="107346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FA7231E-DAA1-439E-BCAA-65133773B487}"/>
              </a:ext>
            </a:extLst>
          </p:cNvPr>
          <p:cNvCxnSpPr>
            <a:cxnSpLocks/>
          </p:cNvCxnSpPr>
          <p:nvPr/>
        </p:nvCxnSpPr>
        <p:spPr>
          <a:xfrm>
            <a:off x="6888122" y="0"/>
            <a:ext cx="0" cy="52006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val 23">
            <a:extLst>
              <a:ext uri="{FF2B5EF4-FFF2-40B4-BE49-F238E27FC236}">
                <a16:creationId xmlns:a16="http://schemas.microsoft.com/office/drawing/2014/main" id="{68F18486-1214-433F-A1F6-13C80C73B449}"/>
              </a:ext>
            </a:extLst>
          </p:cNvPr>
          <p:cNvSpPr/>
          <p:nvPr/>
        </p:nvSpPr>
        <p:spPr>
          <a:xfrm>
            <a:off x="2028049" y="3290892"/>
            <a:ext cx="268247" cy="2762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DEB2879A-F732-4F7E-B679-19E75147A73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17127" y="2139779"/>
            <a:ext cx="969348" cy="286537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08242B50-FAEC-4E20-BF6D-EDD5751BD86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02477" y="2712853"/>
            <a:ext cx="719390" cy="286537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E2B724C9-EF6B-4D38-B2DB-E861235C224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49398" y="3734909"/>
            <a:ext cx="560881" cy="408467"/>
          </a:xfrm>
          <a:prstGeom prst="rect">
            <a:avLst/>
          </a:prstGeom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id="{283D80A0-4336-444F-88CA-6BCC8B728738}"/>
              </a:ext>
            </a:extLst>
          </p:cNvPr>
          <p:cNvSpPr txBox="1"/>
          <p:nvPr/>
        </p:nvSpPr>
        <p:spPr>
          <a:xfrm>
            <a:off x="10779962" y="209256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1/A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9ABC5752-EA4D-4C57-A4E1-2FC1033F02C4}"/>
              </a:ext>
            </a:extLst>
          </p:cNvPr>
          <p:cNvSpPr txBox="1"/>
          <p:nvPr/>
        </p:nvSpPr>
        <p:spPr>
          <a:xfrm>
            <a:off x="10804948" y="687285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2/A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924AAAA-3604-4ED5-9C21-01AA199EB2F2}"/>
              </a:ext>
            </a:extLst>
          </p:cNvPr>
          <p:cNvSpPr txBox="1"/>
          <p:nvPr/>
        </p:nvSpPr>
        <p:spPr>
          <a:xfrm>
            <a:off x="10804947" y="1165314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3/A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AFA642F3-C352-42D5-BC2C-441915059A96}"/>
              </a:ext>
            </a:extLst>
          </p:cNvPr>
          <p:cNvSpPr txBox="1"/>
          <p:nvPr/>
        </p:nvSpPr>
        <p:spPr>
          <a:xfrm>
            <a:off x="10787340" y="3151685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3/B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E4E46EC1-C5CF-4B12-9081-7A78AE7328A9}"/>
              </a:ext>
            </a:extLst>
          </p:cNvPr>
          <p:cNvSpPr txBox="1"/>
          <p:nvPr/>
        </p:nvSpPr>
        <p:spPr>
          <a:xfrm>
            <a:off x="10817248" y="2703051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2/B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4F531A9A-5BA2-44F6-B62F-7D20F2824C03}"/>
              </a:ext>
            </a:extLst>
          </p:cNvPr>
          <p:cNvSpPr txBox="1"/>
          <p:nvPr/>
        </p:nvSpPr>
        <p:spPr>
          <a:xfrm>
            <a:off x="10787341" y="2266951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1/B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09BBD609-4A20-4F0A-94CA-8A7DE5D4F114}"/>
              </a:ext>
            </a:extLst>
          </p:cNvPr>
          <p:cNvSpPr txBox="1"/>
          <p:nvPr/>
        </p:nvSpPr>
        <p:spPr>
          <a:xfrm>
            <a:off x="10768229" y="4571821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1/C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F5349B6D-3F3A-4553-A79B-0F0FB6BD183D}"/>
              </a:ext>
            </a:extLst>
          </p:cNvPr>
          <p:cNvSpPr txBox="1"/>
          <p:nvPr/>
        </p:nvSpPr>
        <p:spPr>
          <a:xfrm>
            <a:off x="10793215" y="5049850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2/C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AC534D7D-9B0A-43FA-868A-3DAC03D6392A}"/>
              </a:ext>
            </a:extLst>
          </p:cNvPr>
          <p:cNvSpPr txBox="1"/>
          <p:nvPr/>
        </p:nvSpPr>
        <p:spPr>
          <a:xfrm>
            <a:off x="10793214" y="5527879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3/C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EC348A8A-1BF5-4D2B-A3C5-991C78ED1B97}"/>
              </a:ext>
            </a:extLst>
          </p:cNvPr>
          <p:cNvSpPr txBox="1"/>
          <p:nvPr/>
        </p:nvSpPr>
        <p:spPr>
          <a:xfrm>
            <a:off x="10302939" y="1643211"/>
            <a:ext cx="19157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WPN/A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BEE19964-DB1B-4A7C-A253-810632A0A4A1}"/>
              </a:ext>
            </a:extLst>
          </p:cNvPr>
          <p:cNvSpPr txBox="1"/>
          <p:nvPr/>
        </p:nvSpPr>
        <p:spPr>
          <a:xfrm>
            <a:off x="10318102" y="3584573"/>
            <a:ext cx="19157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WPN/B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BBE299F6-D7A3-4F30-B5BB-6853C4933B31}"/>
              </a:ext>
            </a:extLst>
          </p:cNvPr>
          <p:cNvSpPr txBox="1"/>
          <p:nvPr/>
        </p:nvSpPr>
        <p:spPr>
          <a:xfrm>
            <a:off x="10248952" y="6002910"/>
            <a:ext cx="19157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WPN/C</a:t>
            </a:r>
          </a:p>
        </p:txBody>
      </p:sp>
    </p:spTree>
    <p:extLst>
      <p:ext uri="{BB962C8B-B14F-4D97-AF65-F5344CB8AC3E}">
        <p14:creationId xmlns:p14="http://schemas.microsoft.com/office/powerpoint/2010/main" val="21741076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687925F-597E-425A-AA72-8D5BF9F7EF53}"/>
              </a:ext>
            </a:extLst>
          </p:cNvPr>
          <p:cNvSpPr/>
          <p:nvPr/>
        </p:nvSpPr>
        <p:spPr>
          <a:xfrm>
            <a:off x="4391025" y="1323976"/>
            <a:ext cx="5000624" cy="2800350"/>
          </a:xfrm>
          <a:prstGeom prst="rect">
            <a:avLst/>
          </a:prstGeom>
          <a:noFill/>
          <a:ln w="1270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4F0DECA-FBE9-4C7D-81B2-4BE8AE7ED00C}"/>
              </a:ext>
            </a:extLst>
          </p:cNvPr>
          <p:cNvCxnSpPr>
            <a:cxnSpLocks/>
          </p:cNvCxnSpPr>
          <p:nvPr/>
        </p:nvCxnSpPr>
        <p:spPr>
          <a:xfrm flipV="1">
            <a:off x="4391026" y="1323976"/>
            <a:ext cx="5000623" cy="2800350"/>
          </a:xfrm>
          <a:prstGeom prst="line">
            <a:avLst/>
          </a:prstGeom>
          <a:ln w="1270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93F51EE-F971-40D4-8478-13DB8C15C500}"/>
              </a:ext>
            </a:extLst>
          </p:cNvPr>
          <p:cNvCxnSpPr>
            <a:cxnSpLocks/>
          </p:cNvCxnSpPr>
          <p:nvPr/>
        </p:nvCxnSpPr>
        <p:spPr>
          <a:xfrm>
            <a:off x="4391024" y="1323976"/>
            <a:ext cx="5000625" cy="2800350"/>
          </a:xfrm>
          <a:prstGeom prst="line">
            <a:avLst/>
          </a:prstGeom>
          <a:ln w="1270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>
            <a:extLst>
              <a:ext uri="{FF2B5EF4-FFF2-40B4-BE49-F238E27FC236}">
                <a16:creationId xmlns:a16="http://schemas.microsoft.com/office/drawing/2014/main" id="{CC0190B1-175B-4877-86EB-24433198C3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8051" y="499849"/>
            <a:ext cx="268247" cy="524301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4F0543D1-1AFF-4AFC-8141-137B28C8E4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22546" y="1323976"/>
            <a:ext cx="79255" cy="524301"/>
          </a:xfrm>
          <a:prstGeom prst="rect">
            <a:avLst/>
          </a:prstGeom>
        </p:spPr>
      </p:pic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10C06D1D-E004-4E31-8A76-568C393FE7D7}"/>
              </a:ext>
            </a:extLst>
          </p:cNvPr>
          <p:cNvCxnSpPr/>
          <p:nvPr/>
        </p:nvCxnSpPr>
        <p:spPr>
          <a:xfrm>
            <a:off x="1457325" y="1133475"/>
            <a:ext cx="107346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FA7231E-DAA1-439E-BCAA-65133773B487}"/>
              </a:ext>
            </a:extLst>
          </p:cNvPr>
          <p:cNvCxnSpPr>
            <a:cxnSpLocks/>
          </p:cNvCxnSpPr>
          <p:nvPr/>
        </p:nvCxnSpPr>
        <p:spPr>
          <a:xfrm>
            <a:off x="6888122" y="0"/>
            <a:ext cx="0" cy="52006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val 23">
            <a:extLst>
              <a:ext uri="{FF2B5EF4-FFF2-40B4-BE49-F238E27FC236}">
                <a16:creationId xmlns:a16="http://schemas.microsoft.com/office/drawing/2014/main" id="{68F18486-1214-433F-A1F6-13C80C73B449}"/>
              </a:ext>
            </a:extLst>
          </p:cNvPr>
          <p:cNvSpPr/>
          <p:nvPr/>
        </p:nvSpPr>
        <p:spPr>
          <a:xfrm>
            <a:off x="2028049" y="3290892"/>
            <a:ext cx="268247" cy="2762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DEB2879A-F732-4F7E-B679-19E75147A73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17127" y="2139779"/>
            <a:ext cx="969348" cy="286537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08242B50-FAEC-4E20-BF6D-EDD5751BD86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02477" y="2712853"/>
            <a:ext cx="719390" cy="286537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E2B724C9-EF6B-4D38-B2DB-E861235C224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49398" y="3734909"/>
            <a:ext cx="560881" cy="408467"/>
          </a:xfrm>
          <a:prstGeom prst="rect">
            <a:avLst/>
          </a:prstGeom>
        </p:spPr>
      </p:pic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CC3F6931-9206-41EE-AF2A-8E8C81269697}"/>
              </a:ext>
            </a:extLst>
          </p:cNvPr>
          <p:cNvSpPr/>
          <p:nvPr/>
        </p:nvSpPr>
        <p:spPr>
          <a:xfrm>
            <a:off x="6076949" y="1465690"/>
            <a:ext cx="1632683" cy="718540"/>
          </a:xfrm>
          <a:prstGeom prst="roundRect">
            <a:avLst/>
          </a:prstGeom>
          <a:noFill/>
          <a:ln w="889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3428A4A3-87F9-48A4-8454-1F6D3D61C2F1}"/>
              </a:ext>
            </a:extLst>
          </p:cNvPr>
          <p:cNvSpPr/>
          <p:nvPr/>
        </p:nvSpPr>
        <p:spPr>
          <a:xfrm>
            <a:off x="6718300" y="3670300"/>
            <a:ext cx="349250" cy="311150"/>
          </a:xfrm>
          <a:prstGeom prst="ellipse">
            <a:avLst/>
          </a:prstGeom>
          <a:noFill/>
          <a:ln w="889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A844E1DA-4AA2-4446-BD3D-853F0A2AF7AB}"/>
              </a:ext>
            </a:extLst>
          </p:cNvPr>
          <p:cNvSpPr/>
          <p:nvPr/>
        </p:nvSpPr>
        <p:spPr>
          <a:xfrm>
            <a:off x="7153275" y="3670300"/>
            <a:ext cx="349250" cy="311150"/>
          </a:xfrm>
          <a:prstGeom prst="ellipse">
            <a:avLst/>
          </a:prstGeom>
          <a:noFill/>
          <a:ln w="889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04E8E940-78E7-4036-9B5C-7EF46A22EED8}"/>
              </a:ext>
            </a:extLst>
          </p:cNvPr>
          <p:cNvSpPr/>
          <p:nvPr/>
        </p:nvSpPr>
        <p:spPr>
          <a:xfrm>
            <a:off x="6279336" y="3670300"/>
            <a:ext cx="349250" cy="311150"/>
          </a:xfrm>
          <a:prstGeom prst="ellipse">
            <a:avLst/>
          </a:prstGeom>
          <a:noFill/>
          <a:ln w="889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1527ED57-A943-43E4-92C2-D0A3ADA6C520}"/>
              </a:ext>
            </a:extLst>
          </p:cNvPr>
          <p:cNvSpPr txBox="1"/>
          <p:nvPr/>
        </p:nvSpPr>
        <p:spPr>
          <a:xfrm>
            <a:off x="10779962" y="209256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1/A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659B8975-78B7-4122-B578-15737D1EF582}"/>
              </a:ext>
            </a:extLst>
          </p:cNvPr>
          <p:cNvSpPr txBox="1"/>
          <p:nvPr/>
        </p:nvSpPr>
        <p:spPr>
          <a:xfrm>
            <a:off x="10804948" y="687285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2/A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45DB2245-FF0F-4774-ACAA-E08125BCB1D4}"/>
              </a:ext>
            </a:extLst>
          </p:cNvPr>
          <p:cNvSpPr txBox="1"/>
          <p:nvPr/>
        </p:nvSpPr>
        <p:spPr>
          <a:xfrm>
            <a:off x="10804947" y="1165314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3/A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A47BDCAD-A0B4-4FD0-A7C1-ABA29C2D4780}"/>
              </a:ext>
            </a:extLst>
          </p:cNvPr>
          <p:cNvSpPr txBox="1"/>
          <p:nvPr/>
        </p:nvSpPr>
        <p:spPr>
          <a:xfrm>
            <a:off x="10787340" y="3151685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3/B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AFDC56C-5FB1-4EA8-9D59-98B5A484E223}"/>
              </a:ext>
            </a:extLst>
          </p:cNvPr>
          <p:cNvSpPr txBox="1"/>
          <p:nvPr/>
        </p:nvSpPr>
        <p:spPr>
          <a:xfrm>
            <a:off x="10817248" y="2703051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2/B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02A7D65E-39F4-405A-9CDE-A2896B770905}"/>
              </a:ext>
            </a:extLst>
          </p:cNvPr>
          <p:cNvSpPr txBox="1"/>
          <p:nvPr/>
        </p:nvSpPr>
        <p:spPr>
          <a:xfrm>
            <a:off x="10787341" y="2266951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1/B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98D032F3-F4C0-474F-9271-417ABAB14FBC}"/>
              </a:ext>
            </a:extLst>
          </p:cNvPr>
          <p:cNvSpPr txBox="1"/>
          <p:nvPr/>
        </p:nvSpPr>
        <p:spPr>
          <a:xfrm>
            <a:off x="10768229" y="4571821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1/C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05142410-624B-4940-9D7E-6AE3CE016161}"/>
              </a:ext>
            </a:extLst>
          </p:cNvPr>
          <p:cNvSpPr txBox="1"/>
          <p:nvPr/>
        </p:nvSpPr>
        <p:spPr>
          <a:xfrm>
            <a:off x="10793215" y="5049850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2/C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9FAC3EB8-D65C-4255-879B-88D7B616A2CB}"/>
              </a:ext>
            </a:extLst>
          </p:cNvPr>
          <p:cNvSpPr txBox="1"/>
          <p:nvPr/>
        </p:nvSpPr>
        <p:spPr>
          <a:xfrm>
            <a:off x="10793214" y="5527879"/>
            <a:ext cx="1095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3/C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8AE0B007-BF40-42E8-8A3D-ABF560AA5888}"/>
              </a:ext>
            </a:extLst>
          </p:cNvPr>
          <p:cNvSpPr txBox="1"/>
          <p:nvPr/>
        </p:nvSpPr>
        <p:spPr>
          <a:xfrm>
            <a:off x="10302939" y="1643211"/>
            <a:ext cx="19157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WPN/A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DC93B94D-5988-4C18-B8E8-429AC6C31E04}"/>
              </a:ext>
            </a:extLst>
          </p:cNvPr>
          <p:cNvSpPr txBox="1"/>
          <p:nvPr/>
        </p:nvSpPr>
        <p:spPr>
          <a:xfrm>
            <a:off x="10318102" y="3584573"/>
            <a:ext cx="19157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WPN/B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DD16258C-416B-4ECF-9A1A-C8D555777E78}"/>
              </a:ext>
            </a:extLst>
          </p:cNvPr>
          <p:cNvSpPr txBox="1"/>
          <p:nvPr/>
        </p:nvSpPr>
        <p:spPr>
          <a:xfrm>
            <a:off x="10248952" y="6002910"/>
            <a:ext cx="19157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WPN/C</a:t>
            </a:r>
          </a:p>
        </p:txBody>
      </p:sp>
    </p:spTree>
    <p:extLst>
      <p:ext uri="{BB962C8B-B14F-4D97-AF65-F5344CB8AC3E}">
        <p14:creationId xmlns:p14="http://schemas.microsoft.com/office/powerpoint/2010/main" val="18296332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1331</TotalTime>
  <Words>815</Words>
  <Application>Microsoft Office PowerPoint</Application>
  <PresentationFormat>Widescreen</PresentationFormat>
  <Paragraphs>275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2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Casey Batley</dc:creator>
  <cp:lastModifiedBy>Casey</cp:lastModifiedBy>
  <cp:revision>15</cp:revision>
  <dcterms:created xsi:type="dcterms:W3CDTF">2021-01-06T19:19:08Z</dcterms:created>
  <dcterms:modified xsi:type="dcterms:W3CDTF">2022-09-19T20:14:42Z</dcterms:modified>
</cp:coreProperties>
</file>