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660" r:id="rId5"/>
  </p:sldMasterIdLst>
  <p:notesMasterIdLst>
    <p:notesMasterId r:id="rId7"/>
  </p:notesMasterIdLst>
  <p:sldIdLst>
    <p:sldId id="415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E8E95-AAE4-49F1-B9EA-01380B8800F1}" v="2" dt="2023-09-29T20:20:55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isher, T Brooks CPT USARMY TRADOC (USA)" userId="0c876144-e1b6-4754-ada0-f6ffd037b768" providerId="ADAL" clId="{97AE8E95-AAE4-49F1-B9EA-01380B8800F1}"/>
    <pc:docChg chg="custSel modSld">
      <pc:chgData name="Parisher, T Brooks CPT USARMY TRADOC (USA)" userId="0c876144-e1b6-4754-ada0-f6ffd037b768" providerId="ADAL" clId="{97AE8E95-AAE4-49F1-B9EA-01380B8800F1}" dt="2023-09-29T20:26:08.320" v="215" actId="20577"/>
      <pc:docMkLst>
        <pc:docMk/>
      </pc:docMkLst>
      <pc:sldChg chg="addSp delSp modSp mod">
        <pc:chgData name="Parisher, T Brooks CPT USARMY TRADOC (USA)" userId="0c876144-e1b6-4754-ada0-f6ffd037b768" providerId="ADAL" clId="{97AE8E95-AAE4-49F1-B9EA-01380B8800F1}" dt="2023-09-29T20:26:08.320" v="215" actId="20577"/>
        <pc:sldMkLst>
          <pc:docMk/>
          <pc:sldMk cId="1029992243" sldId="415"/>
        </pc:sldMkLst>
        <pc:spChg chg="mod">
          <ac:chgData name="Parisher, T Brooks CPT USARMY TRADOC (USA)" userId="0c876144-e1b6-4754-ada0-f6ffd037b768" providerId="ADAL" clId="{97AE8E95-AAE4-49F1-B9EA-01380B8800F1}" dt="2023-09-29T20:25:06.705" v="154" actId="20577"/>
          <ac:spMkLst>
            <pc:docMk/>
            <pc:sldMk cId="1029992243" sldId="415"/>
            <ac:spMk id="6" creationId="{00000000-0000-0000-0000-000000000000}"/>
          </ac:spMkLst>
        </pc:spChg>
        <pc:spChg chg="mod">
          <ac:chgData name="Parisher, T Brooks CPT USARMY TRADOC (USA)" userId="0c876144-e1b6-4754-ada0-f6ffd037b768" providerId="ADAL" clId="{97AE8E95-AAE4-49F1-B9EA-01380B8800F1}" dt="2023-09-29T20:22:04.850" v="39" actId="20577"/>
          <ac:spMkLst>
            <pc:docMk/>
            <pc:sldMk cId="1029992243" sldId="415"/>
            <ac:spMk id="7" creationId="{00000000-0000-0000-0000-000000000000}"/>
          </ac:spMkLst>
        </pc:spChg>
        <pc:spChg chg="add mod">
          <ac:chgData name="Parisher, T Brooks CPT USARMY TRADOC (USA)" userId="0c876144-e1b6-4754-ada0-f6ffd037b768" providerId="ADAL" clId="{97AE8E95-AAE4-49F1-B9EA-01380B8800F1}" dt="2023-09-29T20:21:00.317" v="21" actId="20577"/>
          <ac:spMkLst>
            <pc:docMk/>
            <pc:sldMk cId="1029992243" sldId="415"/>
            <ac:spMk id="8" creationId="{E5AD9696-4764-C8E2-40EB-90A1BEBE8B70}"/>
          </ac:spMkLst>
        </pc:spChg>
        <pc:spChg chg="del">
          <ac:chgData name="Parisher, T Brooks CPT USARMY TRADOC (USA)" userId="0c876144-e1b6-4754-ada0-f6ffd037b768" providerId="ADAL" clId="{97AE8E95-AAE4-49F1-B9EA-01380B8800F1}" dt="2023-09-29T20:19:05.393" v="6" actId="478"/>
          <ac:spMkLst>
            <pc:docMk/>
            <pc:sldMk cId="1029992243" sldId="415"/>
            <ac:spMk id="17" creationId="{00000000-0000-0000-0000-000000000000}"/>
          </ac:spMkLst>
        </pc:spChg>
        <pc:spChg chg="mod">
          <ac:chgData name="Parisher, T Brooks CPT USARMY TRADOC (USA)" userId="0c876144-e1b6-4754-ada0-f6ffd037b768" providerId="ADAL" clId="{97AE8E95-AAE4-49F1-B9EA-01380B8800F1}" dt="2023-09-29T20:26:08.320" v="215" actId="20577"/>
          <ac:spMkLst>
            <pc:docMk/>
            <pc:sldMk cId="1029992243" sldId="415"/>
            <ac:spMk id="26" creationId="{1CCF9C69-68CD-2920-31A8-29B7A20D438E}"/>
          </ac:spMkLst>
        </pc:spChg>
        <pc:spChg chg="mod">
          <ac:chgData name="Parisher, T Brooks CPT USARMY TRADOC (USA)" userId="0c876144-e1b6-4754-ada0-f6ffd037b768" providerId="ADAL" clId="{97AE8E95-AAE4-49F1-B9EA-01380B8800F1}" dt="2023-09-29T20:19:32.942" v="13" actId="1076"/>
          <ac:spMkLst>
            <pc:docMk/>
            <pc:sldMk cId="1029992243" sldId="415"/>
            <ac:spMk id="27" creationId="{4DB1175E-0F36-EE3D-E180-FB4780A80CDA}"/>
          </ac:spMkLst>
        </pc:spChg>
        <pc:spChg chg="mod">
          <ac:chgData name="Parisher, T Brooks CPT USARMY TRADOC (USA)" userId="0c876144-e1b6-4754-ada0-f6ffd037b768" providerId="ADAL" clId="{97AE8E95-AAE4-49F1-B9EA-01380B8800F1}" dt="2023-09-29T20:19:30.661" v="12" actId="1076"/>
          <ac:spMkLst>
            <pc:docMk/>
            <pc:sldMk cId="1029992243" sldId="415"/>
            <ac:spMk id="28" creationId="{0AFBD2FB-DEB2-46EB-6A16-AB12189643CA}"/>
          </ac:spMkLst>
        </pc:spChg>
        <pc:spChg chg="mod">
          <ac:chgData name="Parisher, T Brooks CPT USARMY TRADOC (USA)" userId="0c876144-e1b6-4754-ada0-f6ffd037b768" providerId="ADAL" clId="{97AE8E95-AAE4-49F1-B9EA-01380B8800F1}" dt="2023-09-29T20:21:14.533" v="25" actId="1076"/>
          <ac:spMkLst>
            <pc:docMk/>
            <pc:sldMk cId="1029992243" sldId="415"/>
            <ac:spMk id="29" creationId="{D2CFC03E-4B76-346E-2C79-5670A9FC666F}"/>
          </ac:spMkLst>
        </pc:spChg>
        <pc:spChg chg="mod">
          <ac:chgData name="Parisher, T Brooks CPT USARMY TRADOC (USA)" userId="0c876144-e1b6-4754-ada0-f6ffd037b768" providerId="ADAL" clId="{97AE8E95-AAE4-49F1-B9EA-01380B8800F1}" dt="2023-09-29T20:19:27.869" v="11" actId="1076"/>
          <ac:spMkLst>
            <pc:docMk/>
            <pc:sldMk cId="1029992243" sldId="415"/>
            <ac:spMk id="30" creationId="{23E7B548-C036-9008-6953-D766E9081FF9}"/>
          </ac:spMkLst>
        </pc:spChg>
        <pc:spChg chg="mod">
          <ac:chgData name="Parisher, T Brooks CPT USARMY TRADOC (USA)" userId="0c876144-e1b6-4754-ada0-f6ffd037b768" providerId="ADAL" clId="{97AE8E95-AAE4-49F1-B9EA-01380B8800F1}" dt="2023-09-29T20:19:19.458" v="9" actId="1076"/>
          <ac:spMkLst>
            <pc:docMk/>
            <pc:sldMk cId="1029992243" sldId="415"/>
            <ac:spMk id="37" creationId="{C70203EB-2FA6-E071-C612-9FDE9748F147}"/>
          </ac:spMkLst>
        </pc:spChg>
        <pc:spChg chg="mod">
          <ac:chgData name="Parisher, T Brooks CPT USARMY TRADOC (USA)" userId="0c876144-e1b6-4754-ada0-f6ffd037b768" providerId="ADAL" clId="{97AE8E95-AAE4-49F1-B9EA-01380B8800F1}" dt="2023-09-29T20:19:23.903" v="10" actId="1076"/>
          <ac:spMkLst>
            <pc:docMk/>
            <pc:sldMk cId="1029992243" sldId="415"/>
            <ac:spMk id="41" creationId="{29051452-29BD-8A4E-C4F1-1901CB63B42A}"/>
          </ac:spMkLst>
        </pc:spChg>
        <pc:spChg chg="mod">
          <ac:chgData name="Parisher, T Brooks CPT USARMY TRADOC (USA)" userId="0c876144-e1b6-4754-ada0-f6ffd037b768" providerId="ADAL" clId="{97AE8E95-AAE4-49F1-B9EA-01380B8800F1}" dt="2023-09-29T20:20:48.546" v="15" actId="1076"/>
          <ac:spMkLst>
            <pc:docMk/>
            <pc:sldMk cId="1029992243" sldId="415"/>
            <ac:spMk id="53" creationId="{4727727C-7110-9247-42B0-7215556639E2}"/>
          </ac:spMkLst>
        </pc:spChg>
        <pc:picChg chg="add mod ord">
          <ac:chgData name="Parisher, T Brooks CPT USARMY TRADOC (USA)" userId="0c876144-e1b6-4754-ada0-f6ffd037b768" providerId="ADAL" clId="{97AE8E95-AAE4-49F1-B9EA-01380B8800F1}" dt="2023-09-29T20:20:52.462" v="17" actId="1076"/>
          <ac:picMkLst>
            <pc:docMk/>
            <pc:sldMk cId="1029992243" sldId="415"/>
            <ac:picMk id="5" creationId="{C619058D-4219-9ADB-5F2C-2350EB73B84D}"/>
          </ac:picMkLst>
        </pc:picChg>
        <pc:picChg chg="del">
          <ac:chgData name="Parisher, T Brooks CPT USARMY TRADOC (USA)" userId="0c876144-e1b6-4754-ada0-f6ffd037b768" providerId="ADAL" clId="{97AE8E95-AAE4-49F1-B9EA-01380B8800F1}" dt="2023-09-29T20:18:38.464" v="0" actId="478"/>
          <ac:picMkLst>
            <pc:docMk/>
            <pc:sldMk cId="1029992243" sldId="415"/>
            <ac:picMk id="24" creationId="{128B6E73-404C-B00B-FF53-78B9959112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A9248F-F775-442E-B178-BA5ECFDA1B2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8A3B49-4172-4039-B89E-2D199BB6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8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97398-2F17-4DF7-8260-D8916CA3EDD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71FFB-8BA1-4014-A293-00BC71EA2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26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28475"/>
            <a:ext cx="2844800" cy="140808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67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4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28475"/>
            <a:ext cx="2844800" cy="140808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67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6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DD55-13AA-470C-B61E-D9CEB887D5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19151" y="66198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35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816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21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0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57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28475"/>
            <a:ext cx="2844800" cy="140808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67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87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28475"/>
            <a:ext cx="2844800" cy="140808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67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0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9955-2D05-4176-B725-127D5D2A739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6CD0-96A4-4525-A7A1-DEC2968F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20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DD55-13AA-470C-B61E-D9CEB887D5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19151" y="66198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226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76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105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302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976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413-DDED-4A62-BCDA-07C618D1050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479-4AC1-412D-B7D6-F38D7215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B413-DDED-4A62-BCDA-07C618D1050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479-4AC1-412D-B7D6-F38D7215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8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11164"/>
            <a:ext cx="2844800" cy="175433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63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DD55-13AA-470C-B61E-D9CEB887D5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19151" y="66198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476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72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11161"/>
            <a:ext cx="2844800" cy="175433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2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778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43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37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ABAB413-DDED-4A62-BCDA-07C618D10500}" type="datetimeFigureOut">
              <a:rPr lang="en-US" smtClean="0">
                <a:solidFill>
                  <a:prstClr val="black"/>
                </a:solidFill>
              </a:rPr>
              <a:pPr/>
              <a:t>9/29/2023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479-4AC1-412D-B7D6-F38D721528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24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65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11164"/>
            <a:ext cx="2844800" cy="175433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2434CF-8138-46AC-AF35-0C39313BA9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DD55-13AA-470C-B61E-D9CEB887D5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19151" y="661988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5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microsoft.com/office/2007/relationships/hdphoto" Target="../media/hdphoto3.wdp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7398-2F17-4DF7-8260-D8916CA3EDD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1FFB-8BA1-4014-A293-00BC71EA2C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4466" y="694888"/>
            <a:ext cx="11582400" cy="0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17" y="55865"/>
            <a:ext cx="450267" cy="61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08" b="93506" l="9647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276" y="0"/>
            <a:ext cx="674384" cy="6743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45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4752764" y="0"/>
            <a:ext cx="2682240" cy="6858000"/>
            <a:chOff x="3564573" y="0"/>
            <a:chExt cx="2011680" cy="6858000"/>
          </a:xfrm>
        </p:grpSpPr>
        <p:sp>
          <p:nvSpPr>
            <p:cNvPr id="26" name="TextBox 25"/>
            <p:cNvSpPr txBox="1"/>
            <p:nvPr/>
          </p:nvSpPr>
          <p:spPr>
            <a:xfrm>
              <a:off x="3564573" y="0"/>
              <a:ext cx="2011680" cy="228600"/>
            </a:xfrm>
            <a:prstGeom prst="rect">
              <a:avLst/>
            </a:prstGeom>
            <a:noFill/>
          </p:spPr>
          <p:txBody>
            <a:bodyPr wrap="none" lIns="18288" tIns="18288" rIns="18288" bIns="18288" rtlCol="0" anchor="ctr" anchorCtr="0">
              <a:noAutofit/>
            </a:bodyPr>
            <a:lstStyle/>
            <a:p>
              <a:pPr algn="ctr"/>
              <a:r>
                <a:rPr lang="en-US" sz="9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 OFFICIAL USE ONLY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64573" y="6629400"/>
              <a:ext cx="2011680" cy="228600"/>
            </a:xfrm>
            <a:prstGeom prst="rect">
              <a:avLst/>
            </a:prstGeom>
            <a:noFill/>
          </p:spPr>
          <p:txBody>
            <a:bodyPr wrap="none" lIns="18288" tIns="18288" rIns="18288" bIns="18288" rtlCol="0" anchor="ctr" anchorCtr="0">
              <a:noAutofit/>
            </a:bodyPr>
            <a:lstStyle/>
            <a:p>
              <a:pPr algn="ctr"/>
              <a:r>
                <a:rPr lang="en-US" sz="9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 OFFICIAL USE ONLY</a:t>
              </a: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0" y="762000"/>
            <a:ext cx="12192000" cy="0"/>
          </a:xfrm>
          <a:prstGeom prst="line">
            <a:avLst/>
          </a:prstGeom>
          <a:ln w="57150"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439" b="100000" l="0" r="97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6" y="66185"/>
            <a:ext cx="466103" cy="6269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6308" b="93506" l="9647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352" y="-7938"/>
            <a:ext cx="856649" cy="775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340" y="6511161"/>
            <a:ext cx="2844800" cy="175433"/>
          </a:xfrm>
          <a:prstGeom prst="rect">
            <a:avLst/>
          </a:prstGeom>
        </p:spPr>
        <p:txBody>
          <a:bodyPr vert="horz" lIns="18288" tIns="18288" rIns="18288" bIns="18288" rtlCol="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60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29779" indent="-129779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9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58366" indent="-128588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88144" indent="-134541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•"/>
        <a:defRPr sz="16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16731" indent="-129779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–"/>
        <a:defRPr sz="15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88181" indent="-171450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Char char="»"/>
        <a:defRPr sz="135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9058D-4219-9ADB-5F2C-2350EB73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05" y="1304615"/>
            <a:ext cx="6528265" cy="4474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872" y="204092"/>
            <a:ext cx="4788272" cy="5463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+mn-lt"/>
              </a:rPr>
              <a:t>C CO – BMS</a:t>
            </a:r>
            <a:endParaRPr lang="en-US" sz="32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920" y="852401"/>
            <a:ext cx="10450976" cy="4500015"/>
            <a:chOff x="1911966" y="199894"/>
            <a:chExt cx="8285196" cy="4178792"/>
          </a:xfrm>
        </p:grpSpPr>
        <p:sp>
          <p:nvSpPr>
            <p:cNvPr id="6" name="TextBox 5"/>
            <p:cNvSpPr txBox="1"/>
            <p:nvPr/>
          </p:nvSpPr>
          <p:spPr>
            <a:xfrm>
              <a:off x="1911966" y="1015607"/>
              <a:ext cx="4061683" cy="33630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noAutofit/>
            </a:bodyPr>
            <a:lstStyle/>
            <a:p>
              <a:pPr fontAlgn="base"/>
              <a:r>
                <a:rPr lang="en-US" sz="1050" b="1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 of Operations:</a:t>
              </a: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​</a:t>
              </a:r>
            </a:p>
            <a:p>
              <a:pPr fontAlgn="base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 I (Preparation):</a:t>
              </a: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 will be executed from 20-26 MAR and include BUIs pre qual and qual, CCO group and zero, and CCO EST. Phase will end upon PCC/PCIs complete and staged for movement on 020815OCT23.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 II (Movement): </a:t>
              </a: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 begin at completion of all PCC/PCI NLT 020815OCT23 and end upon arrival of Range 20. At 0845 MM will begin from C CO CTA to Range 20.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 III (BMS Execution): </a:t>
              </a: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Begins once patrol bases are occupied NLT 020915OCT23 and ends NLT 021230OCT23. </a:t>
              </a:r>
            </a:p>
            <a:p>
              <a:pPr fontAlgn="base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Squads of 16 will </a:t>
              </a:r>
              <a:r>
                <a:rPr lang="en-US" sz="105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exvil</a:t>
              </a: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their patrol base when called upon and move to station 1. They will execute 113 collective power jumps and take contact upon completion of the exercises. </a:t>
              </a:r>
            </a:p>
            <a:p>
              <a:pPr fontAlgn="base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Upon taking contact, the squad will fire team bound to station 2 evacuate two rescue </a:t>
              </a:r>
              <a:r>
                <a:rPr lang="en-US" sz="105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randys</a:t>
              </a: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litters and 6 ammo cans to station 3.</a:t>
              </a:r>
            </a:p>
            <a:p>
              <a:pPr fontAlgn="base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At Station 3 the squad will conduct </a:t>
              </a:r>
              <a:r>
                <a:rPr lang="en-US" sz="105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</a:t>
              </a: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113 </a:t>
              </a:r>
              <a:r>
                <a:rPr lang="en-US" sz="105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airsquats</a:t>
              </a: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load the gear on the 1-ton. </a:t>
              </a:r>
            </a:p>
            <a:p>
              <a:pPr fontAlgn="base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-Station 4 Trainees will conduct 113 8-count T pushups</a:t>
              </a:r>
            </a:p>
            <a:p>
              <a:pPr fontAlgn="base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Once the pushups are completed the squad will be rodded onto the range where they will conduct a qualification </a:t>
              </a:r>
              <a:b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 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>
              <a:spLocks noChangeAspect="1"/>
            </p:cNvSpPr>
            <p:nvPr/>
          </p:nvSpPr>
          <p:spPr>
            <a:xfrm>
              <a:off x="1911967" y="199894"/>
              <a:ext cx="4061683" cy="7520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noAutofit/>
            </a:bodyPr>
            <a:lstStyle/>
            <a:p>
              <a:pPr defTabSz="685800">
                <a:defRPr/>
              </a:pPr>
              <a:r>
                <a:rPr lang="en-US" sz="1200" b="1" u="sng" dirty="0">
                  <a:latin typeface="Arial"/>
                  <a:cs typeface="Arial"/>
                </a:rPr>
                <a:t>Mission</a:t>
              </a:r>
              <a:r>
                <a:rPr lang="en-US" sz="1400" b="1" dirty="0">
                  <a:latin typeface="Arial"/>
                  <a:cs typeface="Arial"/>
                </a:rPr>
                <a:t>: </a:t>
              </a:r>
              <a:r>
                <a:rPr lang="en-US" sz="1100" dirty="0">
                  <a:latin typeface="Arial"/>
                  <a:cs typeface="Arial"/>
                </a:rPr>
                <a:t> 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C/1-13 IN conducts Battle-March-Shoot at Range 20 on 020900-1200OCT2023 IAW BCT POI, Bayonet Handbook, and safety protocols, providing Trainees a simulated Operational Environment to better prepare them to meet the challenges faced during a time of war.  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6200000">
              <a:off x="10145541" y="2977444"/>
              <a:ext cx="32716" cy="70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52370"/>
              </p:ext>
            </p:extLst>
          </p:nvPr>
        </p:nvGraphicFramePr>
        <p:xfrm>
          <a:off x="6080417" y="6531280"/>
          <a:ext cx="5204350" cy="245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870">
                  <a:extLst>
                    <a:ext uri="{9D8B030D-6E8A-4147-A177-3AD203B41FA5}">
                      <a16:colId xmlns:a16="http://schemas.microsoft.com/office/drawing/2014/main" val="2797793345"/>
                    </a:ext>
                  </a:extLst>
                </a:gridCol>
                <a:gridCol w="1040870">
                  <a:extLst>
                    <a:ext uri="{9D8B030D-6E8A-4147-A177-3AD203B41FA5}">
                      <a16:colId xmlns:a16="http://schemas.microsoft.com/office/drawing/2014/main" val="553958476"/>
                    </a:ext>
                  </a:extLst>
                </a:gridCol>
                <a:gridCol w="1040870">
                  <a:extLst>
                    <a:ext uri="{9D8B030D-6E8A-4147-A177-3AD203B41FA5}">
                      <a16:colId xmlns:a16="http://schemas.microsoft.com/office/drawing/2014/main" val="3392395174"/>
                    </a:ext>
                  </a:extLst>
                </a:gridCol>
                <a:gridCol w="1040870">
                  <a:extLst>
                    <a:ext uri="{9D8B030D-6E8A-4147-A177-3AD203B41FA5}">
                      <a16:colId xmlns:a16="http://schemas.microsoft.com/office/drawing/2014/main" val="929427425"/>
                    </a:ext>
                  </a:extLst>
                </a:gridCol>
              </a:tblGrid>
              <a:tr h="245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P:</a:t>
                      </a: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Phones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C: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BRIC</a:t>
                      </a: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E: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Runner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EMS: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751-91111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40EE6230-9A5C-2CEC-CEE8-1C56CC9AE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163" y="6469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FCBE3B-9F75-562C-B7AC-8134A5B3E9CD}"/>
              </a:ext>
            </a:extLst>
          </p:cNvPr>
          <p:cNvSpPr txBox="1"/>
          <p:nvPr/>
        </p:nvSpPr>
        <p:spPr>
          <a:xfrm>
            <a:off x="5892769" y="46839"/>
            <a:ext cx="713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CUI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6BF6E8-B47B-81B3-FDB7-DC53DE70DED9}"/>
              </a:ext>
            </a:extLst>
          </p:cNvPr>
          <p:cNvSpPr txBox="1">
            <a:spLocks noChangeAspect="1"/>
          </p:cNvSpPr>
          <p:nvPr/>
        </p:nvSpPr>
        <p:spPr>
          <a:xfrm>
            <a:off x="99920" y="5420939"/>
            <a:ext cx="901243" cy="13814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defTabSz="685800">
              <a:defRPr/>
            </a:pPr>
            <a:r>
              <a:rPr lang="en-US" sz="1200" b="1" u="sng" dirty="0">
                <a:latin typeface="Arial"/>
                <a:cs typeface="Arial"/>
              </a:rPr>
              <a:t>Uniform:</a:t>
            </a:r>
          </a:p>
          <a:p>
            <a:pPr defTabSz="685800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IOTV</a:t>
            </a:r>
          </a:p>
          <a:p>
            <a:pPr defTabSz="685800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FLC</a:t>
            </a:r>
            <a:b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Eye Pro</a:t>
            </a:r>
          </a:p>
          <a:p>
            <a:pPr defTabSz="685800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Ear Pro</a:t>
            </a:r>
          </a:p>
          <a:p>
            <a:pPr defTabSz="685800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M4 Rifle</a:t>
            </a:r>
          </a:p>
          <a:p>
            <a:pPr defTabSz="685800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PC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CF9C69-68CD-2920-31A8-29B7A20D438E}"/>
              </a:ext>
            </a:extLst>
          </p:cNvPr>
          <p:cNvSpPr txBox="1">
            <a:spLocks noChangeAspect="1"/>
          </p:cNvSpPr>
          <p:nvPr/>
        </p:nvSpPr>
        <p:spPr>
          <a:xfrm>
            <a:off x="1166720" y="5352416"/>
            <a:ext cx="4056622" cy="14499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defTabSz="685800">
              <a:defRPr/>
            </a:pPr>
            <a:r>
              <a:rPr lang="en-US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Manning:</a:t>
            </a:r>
          </a:p>
          <a:p>
            <a:pPr defTabSz="685800"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1- DS Carver</a:t>
            </a:r>
          </a:p>
          <a:p>
            <a:pPr defTabSz="685800"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2- DS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Russaw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3- DS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Moret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4- DS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Cain</a:t>
            </a:r>
          </a:p>
          <a:p>
            <a:pPr defTabSz="685800"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entrance- SDS Carey, SDS Gruber</a:t>
            </a:r>
          </a:p>
          <a:p>
            <a:pPr defTabSz="685800"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1-Ton- SPC NJ, DS Fulmore</a:t>
            </a:r>
          </a:p>
          <a:p>
            <a:pPr defTabSz="685800"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Safeties- DS Westmoreland, SDS Rhodes, DS Trimble, DS Hallman, DS Consolver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DB1175E-0F36-EE3D-E180-FB4780A80CDA}"/>
              </a:ext>
            </a:extLst>
          </p:cNvPr>
          <p:cNvSpPr/>
          <p:nvPr/>
        </p:nvSpPr>
        <p:spPr>
          <a:xfrm>
            <a:off x="6720710" y="3570756"/>
            <a:ext cx="253497" cy="25349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AFBD2FB-DEB2-46EB-6A16-AB12189643CA}"/>
              </a:ext>
            </a:extLst>
          </p:cNvPr>
          <p:cNvSpPr/>
          <p:nvPr/>
        </p:nvSpPr>
        <p:spPr>
          <a:xfrm>
            <a:off x="6397034" y="3721641"/>
            <a:ext cx="253497" cy="25349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2CFC03E-4B76-346E-2C79-5670A9FC666F}"/>
              </a:ext>
            </a:extLst>
          </p:cNvPr>
          <p:cNvSpPr/>
          <p:nvPr/>
        </p:nvSpPr>
        <p:spPr>
          <a:xfrm>
            <a:off x="7097163" y="3570755"/>
            <a:ext cx="253497" cy="25349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23E7B548-C036-9008-6953-D766E9081FF9}"/>
              </a:ext>
            </a:extLst>
          </p:cNvPr>
          <p:cNvSpPr/>
          <p:nvPr/>
        </p:nvSpPr>
        <p:spPr>
          <a:xfrm>
            <a:off x="6056563" y="3938973"/>
            <a:ext cx="253497" cy="2534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C70203EB-2FA6-E071-C612-9FDE9748F147}"/>
              </a:ext>
            </a:extLst>
          </p:cNvPr>
          <p:cNvSpPr/>
          <p:nvPr/>
        </p:nvSpPr>
        <p:spPr>
          <a:xfrm>
            <a:off x="6542384" y="4435161"/>
            <a:ext cx="356652" cy="33706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29051452-29BD-8A4E-C4F1-1901CB63B42A}"/>
              </a:ext>
            </a:extLst>
          </p:cNvPr>
          <p:cNvSpPr/>
          <p:nvPr/>
        </p:nvSpPr>
        <p:spPr>
          <a:xfrm>
            <a:off x="8414486" y="4964016"/>
            <a:ext cx="356652" cy="33706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4727727C-7110-9247-42B0-7215556639E2}"/>
              </a:ext>
            </a:extLst>
          </p:cNvPr>
          <p:cNvSpPr/>
          <p:nvPr/>
        </p:nvSpPr>
        <p:spPr>
          <a:xfrm>
            <a:off x="9102294" y="3104138"/>
            <a:ext cx="356652" cy="33706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5AD9696-4764-C8E2-40EB-90A1BEBE8B70}"/>
              </a:ext>
            </a:extLst>
          </p:cNvPr>
          <p:cNvSpPr/>
          <p:nvPr/>
        </p:nvSpPr>
        <p:spPr>
          <a:xfrm>
            <a:off x="8592812" y="2223597"/>
            <a:ext cx="356652" cy="33706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99922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tx1"/>
          </a:solidFill>
          <a:miter lim="800000"/>
        </a:ln>
      </a:spPr>
      <a:bodyPr rtlCol="0" anchor="ctr"/>
      <a:lstStyle>
        <a:defPPr algn="ctr">
          <a:defRPr sz="1400"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5875">
          <a:noFill/>
          <a:miter lim="800000"/>
        </a:ln>
      </a:spPr>
      <a:bodyPr wrap="none" rtlCol="0" anchor="ctr" anchorCtr="0">
        <a:spAutoFit/>
      </a:bodyPr>
      <a:lstStyle>
        <a:defPPr algn="ctr">
          <a:defRPr sz="1200" b="0" u="none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8D453F88C7274081E0D871425AFBB2" ma:contentTypeVersion="16" ma:contentTypeDescription="Create a new document." ma:contentTypeScope="" ma:versionID="35810e6c752ef906e0e30d951856810d">
  <xsd:schema xmlns:xsd="http://www.w3.org/2001/XMLSchema" xmlns:xs="http://www.w3.org/2001/XMLSchema" xmlns:p="http://schemas.microsoft.com/office/2006/metadata/properties" xmlns:ns1="http://schemas.microsoft.com/sharepoint/v3" xmlns:ns2="07162ab5-b109-4f87-a906-3def0ea628d3" xmlns:ns3="ecf817a0-df72-4f02-8cdd-0565051756db" targetNamespace="http://schemas.microsoft.com/office/2006/metadata/properties" ma:root="true" ma:fieldsID="1b289a7360123233b5e5187ba9b6a391" ns1:_="" ns2:_="" ns3:_="">
    <xsd:import namespace="http://schemas.microsoft.com/sharepoint/v3"/>
    <xsd:import namespace="07162ab5-b109-4f87-a906-3def0ea628d3"/>
    <xsd:import namespace="ecf817a0-df72-4f02-8cdd-056505175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DateTaken" minOccurs="0"/>
                <xsd:element ref="ns3:SharedWithDetails" minOccurs="0"/>
                <xsd:element ref="ns3:SharedWithUser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62ab5-b109-4f87-a906-3def0ea628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817a0-df72-4f02-8cdd-0565051756d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7c86f33-570d-49e8-bea9-871612878d4e}" ma:internalName="TaxCatchAll" ma:showField="CatchAllData" ma:web="ecf817a0-df72-4f02-8cdd-056505175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162ab5-b109-4f87-a906-3def0ea628d3">
      <Terms xmlns="http://schemas.microsoft.com/office/infopath/2007/PartnerControls"/>
    </lcf76f155ced4ddcb4097134ff3c332f>
    <TaxCatchAll xmlns="ecf817a0-df72-4f02-8cdd-0565051756db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2CD49E-48E4-400D-9C46-A5E5C8F50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162ab5-b109-4f87-a906-3def0ea628d3"/>
    <ds:schemaRef ds:uri="ecf817a0-df72-4f02-8cdd-056505175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1FF3F9-5B3A-41F1-901D-9A0C6D677A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D01B6-2340-46C0-B9D4-46D8A609405F}">
  <ds:schemaRefs>
    <ds:schemaRef ds:uri="54a515c4-63be-493a-8b84-82a7539a1da1"/>
    <ds:schemaRef ds:uri="http://purl.org/dc/terms/"/>
    <ds:schemaRef ds:uri="http://schemas.microsoft.com/office/2006/metadata/properties"/>
    <ds:schemaRef ds:uri="http://schemas.microsoft.com/office/2006/documentManagement/types"/>
    <ds:schemaRef ds:uri="21c1ef8c-4ad5-41a0-8cf9-8a30168bd6f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07162ab5-b109-4f87-a906-3def0ea628d3"/>
    <ds:schemaRef ds:uri="ecf817a0-df72-4f02-8cdd-0565051756db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346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1_Office Theme</vt:lpstr>
      <vt:lpstr>7_Office Theme</vt:lpstr>
      <vt:lpstr>C CO – BMS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Canaday III, Gearld L CPT</dc:creator>
  <cp:lastModifiedBy>Parisher, T Brooks CPT USARMY TRADOC (USA)</cp:lastModifiedBy>
  <cp:revision>26</cp:revision>
  <cp:lastPrinted>2022-08-05T14:40:16Z</cp:lastPrinted>
  <dcterms:created xsi:type="dcterms:W3CDTF">2022-07-07T20:35:15Z</dcterms:created>
  <dcterms:modified xsi:type="dcterms:W3CDTF">2023-09-29T20:26:09Z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0x0101002A8D453F88C7274081E0D871425AFBB2</vt:lpwstr>
  </property>
  <property fmtid="{D5CDD505-2E9C-101B-9397-08002B2CF9AE}" pid="3" name="MediaServiceImageTags">
    <vt:lpwstr/>
  </property>
</Properties>
</file>